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080"/>
    <a:srgbClr val="AE3818"/>
    <a:srgbClr val="F6C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B19-B98C-4959-A3B2-2145D3D7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EFB19-4D1B-4157-94C3-6FFEF36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7442-3BD1-4A1C-9680-A2BB0A10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A763-C0B2-42C2-A36A-D8934FFC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9AD0-DA10-451E-BAB6-C296EA6B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D338-BB0C-4A70-9BB4-02BFD66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59977-C5B0-4F3C-88B7-86A6DBA1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712D-9DAB-4A30-B682-C912B22C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B72C-6226-4444-A3FE-7E9CA791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4847-62CF-4F3B-AA44-C6EFE403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8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C941F-94C2-4890-B3FB-2375B263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FE7F-1AC3-4BE9-BFBC-1D94FB46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4ADB-92DA-40C6-8519-31132E9E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C828-4B9F-4F36-9E84-4E3DBAD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A338-EEE0-429B-BD0C-12B789E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E36-9BE1-4C9F-85D5-97150D67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E17C-76BD-4B0B-A9AF-95E2DF15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CCE0-2970-4D1B-9840-11C5B0AC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B7C1-5FEC-48B8-9002-CA30D207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E0D2-578A-4447-AE0A-E282927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5768-46D4-4453-8783-05649FBB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4DC5-09FB-4E0A-91CE-EA3D951F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3146-2BE9-416B-990E-7D75CAC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7B61-AABB-4C3A-A8DA-2D8692B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2B2D-4663-400B-BFE7-D20D3D74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7A29-0204-482E-8B93-508B8CE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686B-AFD8-484D-8B66-4BFA21C8C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CB5DC-5F3B-47B4-931A-FB4FA583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FA17-2824-4076-ABCB-72CE7F4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668A-236F-492E-9457-C925D7B9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D5BC-774A-4774-95BE-9091467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650-5F9B-4F4E-BAB7-2F40CA80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8708-29A6-4CB0-83C5-913832AD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0229-D6FC-4D78-8662-21CF7C5C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9D28-AD79-4537-9C57-F70B98980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05150-2FA5-40E7-B69A-FF8FDBB34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7634C-DFE8-4858-AD3B-69A03574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F713-F503-4515-88DC-BAFE8682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A1100-0AC4-40FC-9CAD-8CAEA7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D95-5FA1-4611-B0B7-A63919B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8AF-5C0B-4FB7-8F94-74B2CE19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1E3A-0A1E-473B-B7B5-998D961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A213-5C33-4970-A5F8-6E6AA95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B72D-EB5C-412C-B3DC-EC19AB41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9C25-8654-429B-A9B6-29913B00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BE01-392A-4DF5-8508-8E8B17E1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9188-9908-44CB-A89C-60F61C1D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B2C6-7A5D-456F-858D-7D27D1D4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E7FA-E33D-4D5E-8405-AFE99C98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F0C0-7D5A-4C93-ABEC-0232217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5786-C6FD-4C54-9693-89AF009C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E30E0-BC60-45C1-B3C1-7CE3BDDE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EF1B-22BA-4EC9-B8D6-9F7D468B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DD5F3-AF17-4CD3-B8DD-E611CC03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870DD-3019-4A5B-9ECA-0AAAD994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92D5-EAC5-4C8D-A08A-CAE580B4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37EF-4898-4373-A093-34280F0A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C5D4-E761-4D8D-9E12-06B51F75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49D6D-3D6D-4792-9DAC-95B95D00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F7E4-8310-40BE-8C15-AC21E34F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18E8-743B-4A88-BD13-239FB3EC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3706-CB59-4481-A9F9-15FE013BFC36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3602-AFAA-43AC-92FE-4704EFF2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3936-4FF1-4B9C-B99A-7969C081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9835D3-E670-4C60-8EA4-4C0C13A9F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t="38095" r="6915" b="36599"/>
          <a:stretch/>
        </p:blipFill>
        <p:spPr>
          <a:xfrm>
            <a:off x="3856653" y="2561252"/>
            <a:ext cx="4478694" cy="1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401BE1-9A3E-4A40-AC99-D65789D16AFA}"/>
              </a:ext>
            </a:extLst>
          </p:cNvPr>
          <p:cNvGrpSpPr/>
          <p:nvPr/>
        </p:nvGrpSpPr>
        <p:grpSpPr>
          <a:xfrm>
            <a:off x="2849898" y="1575000"/>
            <a:ext cx="6492204" cy="3708000"/>
            <a:chOff x="259081" y="411147"/>
            <a:chExt cx="6492204" cy="370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F9BFC0-F4E8-4518-9D8C-CBD00B364F69}"/>
                </a:ext>
              </a:extLst>
            </p:cNvPr>
            <p:cNvSpPr/>
            <p:nvPr/>
          </p:nvSpPr>
          <p:spPr>
            <a:xfrm>
              <a:off x="259081" y="411147"/>
              <a:ext cx="6492204" cy="37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B30250DE-3AB2-436B-B6B8-0D5E1056E74C}"/>
                </a:ext>
              </a:extLst>
            </p:cNvPr>
            <p:cNvSpPr/>
            <p:nvPr/>
          </p:nvSpPr>
          <p:spPr>
            <a:xfrm>
              <a:off x="573414" y="1444792"/>
              <a:ext cx="1138831" cy="604858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C89007-41E2-4F6D-A39F-BF42D1A203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7988" y="2459352"/>
              <a:ext cx="568174" cy="1240218"/>
              <a:chOff x="770278" y="2208176"/>
              <a:chExt cx="1567295" cy="342111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019B77E-56D0-41BC-8432-C68E70356D66}"/>
                  </a:ext>
                </a:extLst>
              </p:cNvPr>
              <p:cNvSpPr/>
              <p:nvPr/>
            </p:nvSpPr>
            <p:spPr>
              <a:xfrm>
                <a:off x="770278" y="2208192"/>
                <a:ext cx="1567295" cy="169610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591CEE8C-E8AA-48C9-A446-E00341DF6C00}"/>
                  </a:ext>
                </a:extLst>
              </p:cNvPr>
              <p:cNvSpPr/>
              <p:nvPr/>
            </p:nvSpPr>
            <p:spPr>
              <a:xfrm rot="7868174">
                <a:off x="1322999" y="3083752"/>
                <a:ext cx="436025" cy="467831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0864D2A-AC1E-4E84-8A28-7A796EBFB117}"/>
                  </a:ext>
                </a:extLst>
              </p:cNvPr>
              <p:cNvSpPr/>
              <p:nvPr/>
            </p:nvSpPr>
            <p:spPr>
              <a:xfrm>
                <a:off x="1454603" y="2208176"/>
                <a:ext cx="198643" cy="344448"/>
              </a:xfrm>
              <a:custGeom>
                <a:avLst/>
                <a:gdLst>
                  <a:gd name="connsiteX0" fmla="*/ 60700 w 86717"/>
                  <a:gd name="connsiteY0" fmla="*/ 0 h 200025"/>
                  <a:gd name="connsiteX1" fmla="*/ 375 w 86717"/>
                  <a:gd name="connsiteY1" fmla="*/ 57150 h 200025"/>
                  <a:gd name="connsiteX2" fmla="*/ 86100 w 86717"/>
                  <a:gd name="connsiteY2" fmla="*/ 136525 h 200025"/>
                  <a:gd name="connsiteX3" fmla="*/ 32125 w 86717"/>
                  <a:gd name="connsiteY3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17" h="200025">
                    <a:moveTo>
                      <a:pt x="60700" y="0"/>
                    </a:moveTo>
                    <a:cubicBezTo>
                      <a:pt x="28421" y="17198"/>
                      <a:pt x="-3858" y="34396"/>
                      <a:pt x="375" y="57150"/>
                    </a:cubicBezTo>
                    <a:cubicBezTo>
                      <a:pt x="4608" y="79904"/>
                      <a:pt x="80808" y="112712"/>
                      <a:pt x="86100" y="136525"/>
                    </a:cubicBezTo>
                    <a:cubicBezTo>
                      <a:pt x="91392" y="160338"/>
                      <a:pt x="61758" y="180181"/>
                      <a:pt x="32125" y="200025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lowchart: Stored Data 83">
                <a:extLst>
                  <a:ext uri="{FF2B5EF4-FFF2-40B4-BE49-F238E27FC236}">
                    <a16:creationId xmlns:a16="http://schemas.microsoft.com/office/drawing/2014/main" id="{3A032E62-01F0-4326-B1C8-58D1073ACC73}"/>
                  </a:ext>
                </a:extLst>
              </p:cNvPr>
              <p:cNvSpPr/>
              <p:nvPr/>
            </p:nvSpPr>
            <p:spPr>
              <a:xfrm rot="16200000">
                <a:off x="398429" y="3693300"/>
                <a:ext cx="2307835" cy="1564137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5DF7CC6-1FFE-4423-865D-7351FDA00250}"/>
                  </a:ext>
                </a:extLst>
              </p:cNvPr>
              <p:cNvSpPr/>
              <p:nvPr/>
            </p:nvSpPr>
            <p:spPr>
              <a:xfrm>
                <a:off x="776213" y="3730248"/>
                <a:ext cx="1244215" cy="1018574"/>
              </a:xfrm>
              <a:custGeom>
                <a:avLst/>
                <a:gdLst>
                  <a:gd name="connsiteX0" fmla="*/ 329155 w 627002"/>
                  <a:gd name="connsiteY0" fmla="*/ 0 h 411255"/>
                  <a:gd name="connsiteX1" fmla="*/ 624430 w 627002"/>
                  <a:gd name="connsiteY1" fmla="*/ 266700 h 411255"/>
                  <a:gd name="connsiteX2" fmla="*/ 448217 w 627002"/>
                  <a:gd name="connsiteY2" fmla="*/ 407194 h 411255"/>
                  <a:gd name="connsiteX3" fmla="*/ 38642 w 627002"/>
                  <a:gd name="connsiteY3" fmla="*/ 376238 h 411255"/>
                  <a:gd name="connsiteX4" fmla="*/ 41023 w 627002"/>
                  <a:gd name="connsiteY4" fmla="*/ 373857 h 41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002" h="411255">
                    <a:moveTo>
                      <a:pt x="329155" y="0"/>
                    </a:moveTo>
                    <a:cubicBezTo>
                      <a:pt x="466870" y="99417"/>
                      <a:pt x="604586" y="198834"/>
                      <a:pt x="624430" y="266700"/>
                    </a:cubicBezTo>
                    <a:cubicBezTo>
                      <a:pt x="644274" y="334566"/>
                      <a:pt x="545848" y="388938"/>
                      <a:pt x="448217" y="407194"/>
                    </a:cubicBezTo>
                    <a:cubicBezTo>
                      <a:pt x="350586" y="425450"/>
                      <a:pt x="38642" y="376238"/>
                      <a:pt x="38642" y="376238"/>
                    </a:cubicBezTo>
                    <a:cubicBezTo>
                      <a:pt x="-29224" y="370682"/>
                      <a:pt x="5899" y="372269"/>
                      <a:pt x="41023" y="373857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5AA7BE11-216B-421D-85F2-12AA308A181B}"/>
                  </a:ext>
                </a:extLst>
              </p:cNvPr>
              <p:cNvSpPr/>
              <p:nvPr/>
            </p:nvSpPr>
            <p:spPr>
              <a:xfrm rot="8208340">
                <a:off x="1137790" y="2854205"/>
                <a:ext cx="292420" cy="297865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1884692F-5E1F-4A03-8DB6-9B3B44220432}"/>
                  </a:ext>
                </a:extLst>
              </p:cNvPr>
              <p:cNvSpPr/>
              <p:nvPr/>
            </p:nvSpPr>
            <p:spPr>
              <a:xfrm rot="8208340">
                <a:off x="1681965" y="2847573"/>
                <a:ext cx="292420" cy="297865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32" name="Picture 8" descr="raspberry-pi-logo.png (511×642)">
              <a:extLst>
                <a:ext uri="{FF2B5EF4-FFF2-40B4-BE49-F238E27FC236}">
                  <a16:creationId xmlns:a16="http://schemas.microsoft.com/office/drawing/2014/main" id="{7F78A8DD-2167-4905-8A71-E4EC25A7B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82" y="1488169"/>
              <a:ext cx="1325958" cy="166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2F96AACA-D403-493D-9C60-E31451413CE5}"/>
                </a:ext>
              </a:extLst>
            </p:cNvPr>
            <p:cNvGrpSpPr/>
            <p:nvPr/>
          </p:nvGrpSpPr>
          <p:grpSpPr>
            <a:xfrm>
              <a:off x="5134672" y="896949"/>
              <a:ext cx="1152702" cy="1152701"/>
              <a:chOff x="8720225" y="1314738"/>
              <a:chExt cx="1800000" cy="18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4CC54-906C-4F1F-BC4E-0F1A88ADE73A}"/>
                  </a:ext>
                </a:extLst>
              </p:cNvPr>
              <p:cNvSpPr/>
              <p:nvPr/>
            </p:nvSpPr>
            <p:spPr>
              <a:xfrm>
                <a:off x="8720225" y="1314738"/>
                <a:ext cx="1800000" cy="1800000"/>
              </a:xfrm>
              <a:prstGeom prst="rect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CE2D353-91CE-477F-8DD3-D53C4A73D706}"/>
                  </a:ext>
                </a:extLst>
              </p:cNvPr>
              <p:cNvSpPr/>
              <p:nvPr/>
            </p:nvSpPr>
            <p:spPr>
              <a:xfrm>
                <a:off x="8789456" y="1383969"/>
                <a:ext cx="1661538" cy="166153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A630551-DB5A-4486-81A0-EB07DEB3D67F}"/>
                  </a:ext>
                </a:extLst>
              </p:cNvPr>
              <p:cNvSpPr/>
              <p:nvPr/>
            </p:nvSpPr>
            <p:spPr>
              <a:xfrm>
                <a:off x="9659476" y="1502217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7D1A95A-B9FF-4220-AC27-BDFFE5B9010D}"/>
                  </a:ext>
                </a:extLst>
              </p:cNvPr>
              <p:cNvSpPr/>
              <p:nvPr/>
            </p:nvSpPr>
            <p:spPr>
              <a:xfrm rot="6128668">
                <a:off x="9674245" y="2249991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699604E-00F3-483B-A51B-04A0AA99DCD0}"/>
                  </a:ext>
                </a:extLst>
              </p:cNvPr>
              <p:cNvSpPr/>
              <p:nvPr/>
            </p:nvSpPr>
            <p:spPr>
              <a:xfrm rot="3009767">
                <a:off x="9864914" y="1856931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A31EA9-BB17-4854-9629-119BD63E744D}"/>
                  </a:ext>
                </a:extLst>
              </p:cNvPr>
              <p:cNvSpPr/>
              <p:nvPr/>
            </p:nvSpPr>
            <p:spPr>
              <a:xfrm rot="9139227">
                <a:off x="9272442" y="2357621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398F5A6-8392-45F1-8AA2-9ED6D3B14C08}"/>
                  </a:ext>
                </a:extLst>
              </p:cNvPr>
              <p:cNvSpPr/>
              <p:nvPr/>
            </p:nvSpPr>
            <p:spPr>
              <a:xfrm rot="18398267">
                <a:off x="9253693" y="1437837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4CEB1E4-4F2A-476B-AB5D-01C8522C61DC}"/>
                  </a:ext>
                </a:extLst>
              </p:cNvPr>
              <p:cNvSpPr/>
              <p:nvPr/>
            </p:nvSpPr>
            <p:spPr>
              <a:xfrm rot="12352910">
                <a:off x="8944439" y="2083423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56EDF26-AB88-4745-908F-BD8742D584F6}"/>
                  </a:ext>
                </a:extLst>
              </p:cNvPr>
              <p:cNvSpPr/>
              <p:nvPr/>
            </p:nvSpPr>
            <p:spPr>
              <a:xfrm rot="15304341">
                <a:off x="8934603" y="1693499"/>
                <a:ext cx="496711" cy="638705"/>
              </a:xfrm>
              <a:custGeom>
                <a:avLst/>
                <a:gdLst>
                  <a:gd name="connsiteX0" fmla="*/ 12875 w 1099774"/>
                  <a:gd name="connsiteY0" fmla="*/ 864848 h 970151"/>
                  <a:gd name="connsiteX1" fmla="*/ 289100 w 1099774"/>
                  <a:gd name="connsiteY1" fmla="*/ 45698 h 970151"/>
                  <a:gd name="connsiteX2" fmla="*/ 870125 w 1099774"/>
                  <a:gd name="connsiteY2" fmla="*/ 136185 h 970151"/>
                  <a:gd name="connsiteX3" fmla="*/ 1060625 w 1099774"/>
                  <a:gd name="connsiteY3" fmla="*/ 402885 h 970151"/>
                  <a:gd name="connsiteX4" fmla="*/ 150988 w 1099774"/>
                  <a:gd name="connsiteY4" fmla="*/ 912473 h 970151"/>
                  <a:gd name="connsiteX5" fmla="*/ 12875 w 1099774"/>
                  <a:gd name="connsiteY5" fmla="*/ 864848 h 97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9774" h="970151">
                    <a:moveTo>
                      <a:pt x="12875" y="864848"/>
                    </a:moveTo>
                    <a:cubicBezTo>
                      <a:pt x="35894" y="720386"/>
                      <a:pt x="146225" y="167142"/>
                      <a:pt x="289100" y="45698"/>
                    </a:cubicBezTo>
                    <a:cubicBezTo>
                      <a:pt x="431975" y="-75746"/>
                      <a:pt x="741538" y="76654"/>
                      <a:pt x="870125" y="136185"/>
                    </a:cubicBezTo>
                    <a:cubicBezTo>
                      <a:pt x="998712" y="195716"/>
                      <a:pt x="1180481" y="273504"/>
                      <a:pt x="1060625" y="402885"/>
                    </a:cubicBezTo>
                    <a:cubicBezTo>
                      <a:pt x="940769" y="532266"/>
                      <a:pt x="323232" y="840242"/>
                      <a:pt x="150988" y="912473"/>
                    </a:cubicBezTo>
                    <a:cubicBezTo>
                      <a:pt x="-21256" y="984704"/>
                      <a:pt x="-10144" y="1009310"/>
                      <a:pt x="12875" y="864848"/>
                    </a:cubicBezTo>
                    <a:close/>
                  </a:path>
                </a:pathLst>
              </a:custGeom>
              <a:solidFill>
                <a:srgbClr val="AE3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158B9D-DDAE-4364-B52A-E66C7BCA2C1D}"/>
                  </a:ext>
                </a:extLst>
              </p:cNvPr>
              <p:cNvSpPr/>
              <p:nvPr/>
            </p:nvSpPr>
            <p:spPr>
              <a:xfrm>
                <a:off x="9412533" y="2007046"/>
                <a:ext cx="415385" cy="415385"/>
              </a:xfrm>
              <a:prstGeom prst="ellipse">
                <a:avLst/>
              </a:prstGeom>
              <a:solidFill>
                <a:srgbClr val="EC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9FC0BA8D-585E-48BF-9611-53C9382D585D}"/>
                </a:ext>
              </a:extLst>
            </p:cNvPr>
            <p:cNvGrpSpPr/>
            <p:nvPr/>
          </p:nvGrpSpPr>
          <p:grpSpPr>
            <a:xfrm>
              <a:off x="5116662" y="2389840"/>
              <a:ext cx="1238839" cy="1018124"/>
              <a:chOff x="9609138" y="3282735"/>
              <a:chExt cx="1779746" cy="1462664"/>
            </a:xfrm>
          </p:grpSpPr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F532A59D-CD33-46D0-BAD0-1AA15CCDF501}"/>
                  </a:ext>
                </a:extLst>
              </p:cNvPr>
              <p:cNvSpPr/>
              <p:nvPr/>
            </p:nvSpPr>
            <p:spPr>
              <a:xfrm>
                <a:off x="9815011" y="4234091"/>
                <a:ext cx="1368000" cy="239554"/>
              </a:xfrm>
              <a:prstGeom prst="flowChartAlternateProcess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220739E6-04CD-42C2-A4F3-77075DE49083}"/>
                  </a:ext>
                </a:extLst>
              </p:cNvPr>
              <p:cNvSpPr/>
              <p:nvPr/>
            </p:nvSpPr>
            <p:spPr>
              <a:xfrm>
                <a:off x="9707011" y="4342015"/>
                <a:ext cx="1584000" cy="239554"/>
              </a:xfrm>
              <a:prstGeom prst="flowChartAlternateProcess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AD386DC8-DBCF-4AE4-A846-141B43CA6C56}"/>
                  </a:ext>
                </a:extLst>
              </p:cNvPr>
              <p:cNvSpPr/>
              <p:nvPr/>
            </p:nvSpPr>
            <p:spPr>
              <a:xfrm>
                <a:off x="9609138" y="4505845"/>
                <a:ext cx="1779746" cy="239554"/>
              </a:xfrm>
              <a:prstGeom prst="flowChartAlternateProcess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9D96E77-C4A4-4271-896A-12B658AB2596}"/>
                  </a:ext>
                </a:extLst>
              </p:cNvPr>
              <p:cNvSpPr/>
              <p:nvPr/>
            </p:nvSpPr>
            <p:spPr>
              <a:xfrm>
                <a:off x="10001078" y="3562368"/>
                <a:ext cx="45719" cy="559266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3A10F57-91AA-4825-B8B1-8D5CFC763005}"/>
                  </a:ext>
                </a:extLst>
              </p:cNvPr>
              <p:cNvSpPr/>
              <p:nvPr/>
            </p:nvSpPr>
            <p:spPr>
              <a:xfrm>
                <a:off x="10523089" y="3576426"/>
                <a:ext cx="45719" cy="559266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093827-570D-4F5E-BB88-D3E393A5C510}"/>
                  </a:ext>
                </a:extLst>
              </p:cNvPr>
              <p:cNvSpPr/>
              <p:nvPr/>
            </p:nvSpPr>
            <p:spPr>
              <a:xfrm>
                <a:off x="10278586" y="3326539"/>
                <a:ext cx="45719" cy="559266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1939AB-C4EB-428E-82EC-01641732A88A}"/>
                  </a:ext>
                </a:extLst>
              </p:cNvPr>
              <p:cNvSpPr/>
              <p:nvPr/>
            </p:nvSpPr>
            <p:spPr>
              <a:xfrm>
                <a:off x="10778181" y="3282735"/>
                <a:ext cx="45719" cy="559266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70754AD-E39E-4257-8250-DEAF345BF927}"/>
                  </a:ext>
                </a:extLst>
              </p:cNvPr>
              <p:cNvSpPr/>
              <p:nvPr/>
            </p:nvSpPr>
            <p:spPr>
              <a:xfrm>
                <a:off x="11045100" y="3562368"/>
                <a:ext cx="45719" cy="559266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8262B0-4443-4B1B-A5BF-02085788C2E5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23" y="1708327"/>
              <a:ext cx="780974" cy="303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370AC1-675D-4BFA-B667-4D5EC46E2F69}"/>
                </a:ext>
              </a:extLst>
            </p:cNvPr>
            <p:cNvCxnSpPr>
              <a:cxnSpLocks/>
            </p:cNvCxnSpPr>
            <p:nvPr/>
          </p:nvCxnSpPr>
          <p:spPr>
            <a:xfrm>
              <a:off x="4304175" y="2599807"/>
              <a:ext cx="706396" cy="277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62678918-0171-47DB-AD72-B0DF2057B8D4}"/>
                </a:ext>
              </a:extLst>
            </p:cNvPr>
            <p:cNvGrpSpPr/>
            <p:nvPr/>
          </p:nvGrpSpPr>
          <p:grpSpPr>
            <a:xfrm>
              <a:off x="1059720" y="1268761"/>
              <a:ext cx="709679" cy="332977"/>
              <a:chOff x="1736358" y="1780998"/>
              <a:chExt cx="1019542" cy="4783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7804EC-ADC0-4FB4-941C-1A3518F79995}"/>
                  </a:ext>
                </a:extLst>
              </p:cNvPr>
              <p:cNvSpPr/>
              <p:nvPr/>
            </p:nvSpPr>
            <p:spPr>
              <a:xfrm>
                <a:off x="1736358" y="1780998"/>
                <a:ext cx="1019542" cy="478363"/>
              </a:xfrm>
              <a:prstGeom prst="rect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83465-FDFB-43C3-BDEF-63A903B5EA39}"/>
                  </a:ext>
                </a:extLst>
              </p:cNvPr>
              <p:cNvSpPr/>
              <p:nvPr/>
            </p:nvSpPr>
            <p:spPr>
              <a:xfrm>
                <a:off x="1918984" y="1930843"/>
                <a:ext cx="233657" cy="1524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C44001-4098-4516-95DC-23C75E8C05D8}"/>
                  </a:ext>
                </a:extLst>
              </p:cNvPr>
              <p:cNvSpPr/>
              <p:nvPr/>
            </p:nvSpPr>
            <p:spPr>
              <a:xfrm>
                <a:off x="2303450" y="1930843"/>
                <a:ext cx="72000" cy="144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339A790-17EA-4BA2-8AB4-1F6171638E8A}"/>
                  </a:ext>
                </a:extLst>
              </p:cNvPr>
              <p:cNvSpPr/>
              <p:nvPr/>
            </p:nvSpPr>
            <p:spPr>
              <a:xfrm>
                <a:off x="1938270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63EF07-3F94-44AB-BDD2-D78C86F4AEB6}"/>
                  </a:ext>
                </a:extLst>
              </p:cNvPr>
              <p:cNvSpPr/>
              <p:nvPr/>
            </p:nvSpPr>
            <p:spPr>
              <a:xfrm>
                <a:off x="205514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8386C-C906-4B9A-B94C-BCB6213304B6}"/>
                  </a:ext>
                </a:extLst>
              </p:cNvPr>
              <p:cNvSpPr/>
              <p:nvPr/>
            </p:nvSpPr>
            <p:spPr>
              <a:xfrm>
                <a:off x="199636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212259D-BB55-4876-9A6E-A50146AAE36B}"/>
                  </a:ext>
                </a:extLst>
              </p:cNvPr>
              <p:cNvSpPr/>
              <p:nvPr/>
            </p:nvSpPr>
            <p:spPr>
              <a:xfrm>
                <a:off x="2113623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DEF1AA8-41BB-42E9-AA0D-EEFC6E45C7B7}"/>
                  </a:ext>
                </a:extLst>
              </p:cNvPr>
              <p:cNvSpPr/>
              <p:nvPr/>
            </p:nvSpPr>
            <p:spPr>
              <a:xfrm>
                <a:off x="1938270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5BFD6D0-F3DE-476F-A4D9-60145001D8FA}"/>
                  </a:ext>
                </a:extLst>
              </p:cNvPr>
              <p:cNvSpPr/>
              <p:nvPr/>
            </p:nvSpPr>
            <p:spPr>
              <a:xfrm>
                <a:off x="205514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3E6E80-7EBF-462B-A72B-7A208BFD5BD3}"/>
                  </a:ext>
                </a:extLst>
              </p:cNvPr>
              <p:cNvSpPr/>
              <p:nvPr/>
            </p:nvSpPr>
            <p:spPr>
              <a:xfrm>
                <a:off x="199636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1F051E-6F6E-4F2F-9667-737895138E37}"/>
                  </a:ext>
                </a:extLst>
              </p:cNvPr>
              <p:cNvSpPr/>
              <p:nvPr/>
            </p:nvSpPr>
            <p:spPr>
              <a:xfrm>
                <a:off x="2113623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40EB6EE-A57F-4A7E-8C65-20B92FF873D6}"/>
                </a:ext>
              </a:extLst>
            </p:cNvPr>
            <p:cNvGrpSpPr/>
            <p:nvPr/>
          </p:nvGrpSpPr>
          <p:grpSpPr>
            <a:xfrm>
              <a:off x="1123928" y="1416961"/>
              <a:ext cx="709679" cy="332977"/>
              <a:chOff x="1736358" y="1780998"/>
              <a:chExt cx="1019542" cy="47836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2DDCD2-9327-4F84-99E5-750AAC1A2778}"/>
                  </a:ext>
                </a:extLst>
              </p:cNvPr>
              <p:cNvSpPr/>
              <p:nvPr/>
            </p:nvSpPr>
            <p:spPr>
              <a:xfrm>
                <a:off x="1736358" y="1780998"/>
                <a:ext cx="1019542" cy="478363"/>
              </a:xfrm>
              <a:prstGeom prst="rect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8BF23C-2694-4070-B587-3F9B1E416E0F}"/>
                  </a:ext>
                </a:extLst>
              </p:cNvPr>
              <p:cNvSpPr/>
              <p:nvPr/>
            </p:nvSpPr>
            <p:spPr>
              <a:xfrm>
                <a:off x="1918984" y="1930843"/>
                <a:ext cx="233657" cy="1524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759A6D-E423-4318-9265-265CD5781D05}"/>
                  </a:ext>
                </a:extLst>
              </p:cNvPr>
              <p:cNvSpPr/>
              <p:nvPr/>
            </p:nvSpPr>
            <p:spPr>
              <a:xfrm>
                <a:off x="2303450" y="1930843"/>
                <a:ext cx="72000" cy="144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81FBC02-6023-4568-99DB-15B3FFEA16C4}"/>
                  </a:ext>
                </a:extLst>
              </p:cNvPr>
              <p:cNvSpPr/>
              <p:nvPr/>
            </p:nvSpPr>
            <p:spPr>
              <a:xfrm>
                <a:off x="1938270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81A802D-A469-48A3-985D-AA1F67C1AC36}"/>
                  </a:ext>
                </a:extLst>
              </p:cNvPr>
              <p:cNvSpPr/>
              <p:nvPr/>
            </p:nvSpPr>
            <p:spPr>
              <a:xfrm>
                <a:off x="205514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896698-73E9-4321-9955-D934226A7D52}"/>
                  </a:ext>
                </a:extLst>
              </p:cNvPr>
              <p:cNvSpPr/>
              <p:nvPr/>
            </p:nvSpPr>
            <p:spPr>
              <a:xfrm>
                <a:off x="199636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9D5FD0-18AB-416E-9BB7-C7D7398870D4}"/>
                  </a:ext>
                </a:extLst>
              </p:cNvPr>
              <p:cNvSpPr/>
              <p:nvPr/>
            </p:nvSpPr>
            <p:spPr>
              <a:xfrm>
                <a:off x="2113623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7B772D4-957D-424B-BF94-4E1DDDEAE115}"/>
                  </a:ext>
                </a:extLst>
              </p:cNvPr>
              <p:cNvSpPr/>
              <p:nvPr/>
            </p:nvSpPr>
            <p:spPr>
              <a:xfrm>
                <a:off x="1938270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193476-5476-467A-9996-D09188B87107}"/>
                  </a:ext>
                </a:extLst>
              </p:cNvPr>
              <p:cNvSpPr/>
              <p:nvPr/>
            </p:nvSpPr>
            <p:spPr>
              <a:xfrm>
                <a:off x="205514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33FA728-45F8-4057-A4B9-06F1A33E59BC}"/>
                  </a:ext>
                </a:extLst>
              </p:cNvPr>
              <p:cNvSpPr/>
              <p:nvPr/>
            </p:nvSpPr>
            <p:spPr>
              <a:xfrm>
                <a:off x="199636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B4A01BF-478D-4D96-80CC-70FA89F9FEA3}"/>
                  </a:ext>
                </a:extLst>
              </p:cNvPr>
              <p:cNvSpPr/>
              <p:nvPr/>
            </p:nvSpPr>
            <p:spPr>
              <a:xfrm>
                <a:off x="2113623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46C1C1-5919-4B25-B97D-267572BCAA5D}"/>
                </a:ext>
              </a:extLst>
            </p:cNvPr>
            <p:cNvGrpSpPr/>
            <p:nvPr/>
          </p:nvGrpSpPr>
          <p:grpSpPr>
            <a:xfrm>
              <a:off x="1123562" y="3115155"/>
              <a:ext cx="709679" cy="332977"/>
              <a:chOff x="1736358" y="1780998"/>
              <a:chExt cx="1019542" cy="47836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9B3D98D-E31F-46B5-A3A6-37809A4E950C}"/>
                  </a:ext>
                </a:extLst>
              </p:cNvPr>
              <p:cNvSpPr/>
              <p:nvPr/>
            </p:nvSpPr>
            <p:spPr>
              <a:xfrm>
                <a:off x="1736358" y="1780998"/>
                <a:ext cx="1019542" cy="478363"/>
              </a:xfrm>
              <a:prstGeom prst="rect">
                <a:avLst/>
              </a:prstGeom>
              <a:solidFill>
                <a:srgbClr val="AE3818"/>
              </a:solidFill>
              <a:ln>
                <a:solidFill>
                  <a:srgbClr val="F6C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2004ECF-8945-47DC-9309-169CDB50011E}"/>
                  </a:ext>
                </a:extLst>
              </p:cNvPr>
              <p:cNvSpPr/>
              <p:nvPr/>
            </p:nvSpPr>
            <p:spPr>
              <a:xfrm>
                <a:off x="1918984" y="1930843"/>
                <a:ext cx="233657" cy="1524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BD94D88-C49D-4478-AF40-D61373760C2A}"/>
                  </a:ext>
                </a:extLst>
              </p:cNvPr>
              <p:cNvSpPr/>
              <p:nvPr/>
            </p:nvSpPr>
            <p:spPr>
              <a:xfrm>
                <a:off x="2303450" y="1930843"/>
                <a:ext cx="72000" cy="144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051944-9ACE-4E84-8C1D-496CBB8DB076}"/>
                  </a:ext>
                </a:extLst>
              </p:cNvPr>
              <p:cNvSpPr/>
              <p:nvPr/>
            </p:nvSpPr>
            <p:spPr>
              <a:xfrm>
                <a:off x="1938270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AF8BD8E-3B46-4D9A-B9CD-4DD0015AF1E8}"/>
                  </a:ext>
                </a:extLst>
              </p:cNvPr>
              <p:cNvSpPr/>
              <p:nvPr/>
            </p:nvSpPr>
            <p:spPr>
              <a:xfrm>
                <a:off x="205514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896D382-E891-4256-A5AF-544E7D113627}"/>
                  </a:ext>
                </a:extLst>
              </p:cNvPr>
              <p:cNvSpPr/>
              <p:nvPr/>
            </p:nvSpPr>
            <p:spPr>
              <a:xfrm>
                <a:off x="1996369" y="2113432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3909CD-0346-4FA0-AFA1-7AA563D4DE99}"/>
                  </a:ext>
                </a:extLst>
              </p:cNvPr>
              <p:cNvSpPr/>
              <p:nvPr/>
            </p:nvSpPr>
            <p:spPr>
              <a:xfrm>
                <a:off x="2113623" y="2113850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2D03C-299C-462D-A4A1-4B029D40C081}"/>
                  </a:ext>
                </a:extLst>
              </p:cNvPr>
              <p:cNvSpPr/>
              <p:nvPr/>
            </p:nvSpPr>
            <p:spPr>
              <a:xfrm>
                <a:off x="1938270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E411D10-D6C3-437D-B242-89AE35A9B599}"/>
                  </a:ext>
                </a:extLst>
              </p:cNvPr>
              <p:cNvSpPr/>
              <p:nvPr/>
            </p:nvSpPr>
            <p:spPr>
              <a:xfrm>
                <a:off x="205514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1D750-D772-41FB-9A46-AEDE8E7C4A94}"/>
                  </a:ext>
                </a:extLst>
              </p:cNvPr>
              <p:cNvSpPr/>
              <p:nvPr/>
            </p:nvSpPr>
            <p:spPr>
              <a:xfrm>
                <a:off x="1996369" y="1863388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B67CE5-F69A-4A06-B366-B3C08D5A6A91}"/>
                  </a:ext>
                </a:extLst>
              </p:cNvPr>
              <p:cNvSpPr/>
              <p:nvPr/>
            </p:nvSpPr>
            <p:spPr>
              <a:xfrm>
                <a:off x="2113623" y="1863806"/>
                <a:ext cx="18000" cy="36000"/>
              </a:xfrm>
              <a:prstGeom prst="rect">
                <a:avLst/>
              </a:prstGeom>
              <a:solidFill>
                <a:srgbClr val="F6C3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037CA0-8CED-41F1-8809-BC8B10D92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159" y="1674994"/>
              <a:ext cx="653977" cy="34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E99B14-6D8F-4F1E-B3DD-AF510E6B6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030" y="2798360"/>
              <a:ext cx="776249" cy="361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B2642B42-C3B1-44A9-8242-48F27E85415A}"/>
                </a:ext>
              </a:extLst>
            </p:cNvPr>
            <p:cNvSpPr txBox="1"/>
            <p:nvPr/>
          </p:nvSpPr>
          <p:spPr>
            <a:xfrm>
              <a:off x="1264270" y="2803429"/>
              <a:ext cx="283640" cy="278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°C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37AC54D-2A50-4646-8BDE-509B0DF11158}"/>
                </a:ext>
              </a:extLst>
            </p:cNvPr>
            <p:cNvSpPr txBox="1"/>
            <p:nvPr/>
          </p:nvSpPr>
          <p:spPr>
            <a:xfrm>
              <a:off x="1206565" y="964070"/>
              <a:ext cx="283640" cy="278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6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7</cp:revision>
  <dcterms:created xsi:type="dcterms:W3CDTF">2018-01-31T11:27:55Z</dcterms:created>
  <dcterms:modified xsi:type="dcterms:W3CDTF">2018-01-31T12:17:37Z</dcterms:modified>
</cp:coreProperties>
</file>