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1A8-AB48-4F5D-ACAA-0A326571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1B8ED-5F27-4029-8400-BD62526B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A470-2453-4FA0-8AFB-074938E3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218F-C594-458B-96E1-793D8EB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0F70-4F1A-4AF8-8223-C7C9DAAD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E8CD-3E0D-4DB1-8317-4788269A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435B2-DFC3-4194-9740-C1CD25212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56CA-AF1C-408B-83EF-6DDB970E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B7B8-2ED4-4C2F-B4A1-13596B1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C541-6B0E-4F11-AA69-40DDA1B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7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5B622-EE89-4975-8CCA-58B13B968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BAF51-6620-4795-ABD3-423AC776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29BB-ABD7-4F57-BF55-4DC48577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81B3-AE58-4CDD-BE08-3A37410E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68F7-3DA5-406A-8F87-08162CD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9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8C99-A08F-4061-B447-633B354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A9E7-F22A-4E7C-B6D2-B666CCAE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4C35-D5B4-4FF1-A343-95FB9973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5515-46AF-48FB-AB71-49706CD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8FFB-2347-4885-BF1C-0EDF9127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5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5A7A-0F8E-446E-B67B-266924C2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62B8-F3BE-46F7-A04B-414EE2F4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1EF9-1933-4F60-A1B9-DE6496B8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FA35-7B7D-47D4-B3B4-AE0810C3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E38A-18A6-41F1-8D27-57E439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9B1A-E508-4FC4-BDAD-9FD126C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1716-E5D0-4B5E-917A-E5A0DC00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E7E3-3BDD-41A5-897E-0F712FC5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28F2-E99D-4CC0-832E-A802DBC3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EA7D-7A3C-4C7A-A920-E01144A4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7D3FA-47E8-4B76-8D1A-3842FFF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9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9553-DC0C-4B06-83BC-14049B9D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4644-1395-4798-BD7B-B87494BE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21073-A60D-4D93-8531-3C1D639D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B7BF3-5C3F-4986-9DFF-9A20E8B2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EF7D9-6D00-4203-8C4D-25EE01F4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8E2C1-8723-4783-B309-68E63758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AAEC9-DD9C-40E1-84BB-108569E3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9C026-4239-478B-A264-C73D0A7F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B918-0903-4A7F-8A70-2BC212A1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4C9A5-C9DC-404B-AA32-29D80E85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A2DE8-DB8E-4246-98B4-E00C924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CF69-6F5B-48C7-B834-98AED1B4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2AD05-3496-4769-83DE-9EBCBE73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E96B4-B9B0-481E-A08B-14F05265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96DF-CB11-4D82-BFEF-DF9C834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DF4D-689E-41B1-9DCA-EB9E8EE8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ED11-C1D8-421E-A8F0-4F9E9877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FC00B-F18C-409D-94D5-A542673B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FCF9-541B-4BBC-B1D0-BD761A0C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C725-95A4-477D-8D3C-7F19821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9422-F136-44C1-B60B-94F90F85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391A-9D2C-4CED-A276-E595035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C1C4-454C-4A6E-904C-8F902D4A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D536-0CC2-4DBD-AF0F-B1163B19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5F96-0B62-4CD2-BF8F-AAF330D8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63D7-A80A-43D8-BDF8-B6ABB9C0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D959-9F9A-4AA6-9224-DFC5180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0F97-37D6-438A-9D56-242964AD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B785-4A42-4631-859F-D845EAFC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835B-B3CF-4E89-84DF-01D1BDA18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682B-B4E3-48F9-8B40-6250652B7027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39F5-0A45-4BBF-9996-7A918729D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0661-5B2E-4281-A6A6-FC1D3D9B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0E-68F0-4054-B376-4674F1387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1204D-8729-454C-AAE9-5AC13A5BADB0}"/>
              </a:ext>
            </a:extLst>
          </p:cNvPr>
          <p:cNvGrpSpPr>
            <a:grpSpLocks noChangeAspect="1"/>
          </p:cNvGrpSpPr>
          <p:nvPr/>
        </p:nvGrpSpPr>
        <p:grpSpPr>
          <a:xfrm>
            <a:off x="2141675" y="1406456"/>
            <a:ext cx="8132422" cy="3826974"/>
            <a:chOff x="3137831" y="1836801"/>
            <a:chExt cx="6373119" cy="2999077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41801099-9275-4B0B-A5F5-C9B0445C1398}"/>
                </a:ext>
              </a:extLst>
            </p:cNvPr>
            <p:cNvSpPr/>
            <p:nvPr/>
          </p:nvSpPr>
          <p:spPr>
            <a:xfrm>
              <a:off x="3137831" y="2575532"/>
              <a:ext cx="1138831" cy="60485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0D5B53-8E64-4214-A53A-A08CC33AA575}"/>
                </a:ext>
              </a:extLst>
            </p:cNvPr>
            <p:cNvSpPr/>
            <p:nvPr/>
          </p:nvSpPr>
          <p:spPr>
            <a:xfrm>
              <a:off x="3490519" y="3590098"/>
              <a:ext cx="568174" cy="614871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DB2845B5-6322-49B0-917F-73739D517E39}"/>
                </a:ext>
              </a:extLst>
            </p:cNvPr>
            <p:cNvSpPr/>
            <p:nvPr/>
          </p:nvSpPr>
          <p:spPr>
            <a:xfrm rot="7868174">
              <a:off x="3690891" y="3907505"/>
              <a:ext cx="158067" cy="169598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38A3BC-8FCF-495D-9F0D-8B30A51AFDA4}"/>
                </a:ext>
              </a:extLst>
            </p:cNvPr>
            <p:cNvSpPr/>
            <p:nvPr/>
          </p:nvSpPr>
          <p:spPr>
            <a:xfrm>
              <a:off x="3738600" y="3590092"/>
              <a:ext cx="72012" cy="124869"/>
            </a:xfrm>
            <a:custGeom>
              <a:avLst/>
              <a:gdLst>
                <a:gd name="connsiteX0" fmla="*/ 60700 w 86717"/>
                <a:gd name="connsiteY0" fmla="*/ 0 h 200025"/>
                <a:gd name="connsiteX1" fmla="*/ 375 w 86717"/>
                <a:gd name="connsiteY1" fmla="*/ 57150 h 200025"/>
                <a:gd name="connsiteX2" fmla="*/ 86100 w 86717"/>
                <a:gd name="connsiteY2" fmla="*/ 136525 h 200025"/>
                <a:gd name="connsiteX3" fmla="*/ 32125 w 86717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17" h="200025">
                  <a:moveTo>
                    <a:pt x="60700" y="0"/>
                  </a:moveTo>
                  <a:cubicBezTo>
                    <a:pt x="28421" y="17198"/>
                    <a:pt x="-3858" y="34396"/>
                    <a:pt x="375" y="57150"/>
                  </a:cubicBezTo>
                  <a:cubicBezTo>
                    <a:pt x="4608" y="79904"/>
                    <a:pt x="80808" y="112712"/>
                    <a:pt x="86100" y="136525"/>
                  </a:cubicBezTo>
                  <a:cubicBezTo>
                    <a:pt x="91392" y="160338"/>
                    <a:pt x="61758" y="180181"/>
                    <a:pt x="32125" y="200025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AEC55A50-FEF4-44F3-A173-273EE4C66280}"/>
                </a:ext>
              </a:extLst>
            </p:cNvPr>
            <p:cNvSpPr/>
            <p:nvPr/>
          </p:nvSpPr>
          <p:spPr>
            <a:xfrm rot="16200000">
              <a:off x="3355716" y="4128478"/>
              <a:ext cx="836634" cy="567029"/>
            </a:xfrm>
            <a:prstGeom prst="flowChartOnline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124F72-D83D-4B56-9CB0-7163E2BCA247}"/>
                </a:ext>
              </a:extLst>
            </p:cNvPr>
            <p:cNvSpPr/>
            <p:nvPr/>
          </p:nvSpPr>
          <p:spPr>
            <a:xfrm>
              <a:off x="3492671" y="4141872"/>
              <a:ext cx="451051" cy="369253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FEB1453-B5A7-4524-8758-0DEEFE705E37}"/>
                </a:ext>
              </a:extLst>
            </p:cNvPr>
            <p:cNvSpPr/>
            <p:nvPr/>
          </p:nvSpPr>
          <p:spPr>
            <a:xfrm rot="8208340">
              <a:off x="3623749" y="3824290"/>
              <a:ext cx="106008" cy="107982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5221DB4-0AAE-46A7-9961-BB6FF6270BA5}"/>
                </a:ext>
              </a:extLst>
            </p:cNvPr>
            <p:cNvSpPr/>
            <p:nvPr/>
          </p:nvSpPr>
          <p:spPr>
            <a:xfrm rot="8208340">
              <a:off x="3821023" y="3821886"/>
              <a:ext cx="106008" cy="107982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8" descr="raspberry-pi-logo.png (511×642)">
              <a:extLst>
                <a:ext uri="{FF2B5EF4-FFF2-40B4-BE49-F238E27FC236}">
                  <a16:creationId xmlns:a16="http://schemas.microsoft.com/office/drawing/2014/main" id="{668395FC-951B-4860-92F0-88473FE4D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24" y="2618909"/>
              <a:ext cx="1325958" cy="166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D9A7B0-F0C5-450F-B412-41225D244C7D}"/>
                </a:ext>
              </a:extLst>
            </p:cNvPr>
            <p:cNvSpPr/>
            <p:nvPr/>
          </p:nvSpPr>
          <p:spPr>
            <a:xfrm>
              <a:off x="7766214" y="2027689"/>
              <a:ext cx="1152702" cy="1152701"/>
            </a:xfrm>
            <a:prstGeom prst="rect">
              <a:avLst/>
            </a:pr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16F600-195C-45B4-8F28-D36981AF24DF}"/>
                </a:ext>
              </a:extLst>
            </p:cNvPr>
            <p:cNvSpPr/>
            <p:nvPr/>
          </p:nvSpPr>
          <p:spPr>
            <a:xfrm>
              <a:off x="7810549" y="2072024"/>
              <a:ext cx="1064032" cy="10640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C24D7E5-895B-4F57-AF5D-E69DEBC969D0}"/>
                </a:ext>
              </a:extLst>
            </p:cNvPr>
            <p:cNvSpPr/>
            <p:nvPr/>
          </p:nvSpPr>
          <p:spPr>
            <a:xfrm>
              <a:off x="8367701" y="2147749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E08354-3194-40DA-ABE0-2A631C2E8F08}"/>
                </a:ext>
              </a:extLst>
            </p:cNvPr>
            <p:cNvSpPr/>
            <p:nvPr/>
          </p:nvSpPr>
          <p:spPr>
            <a:xfrm rot="6128668">
              <a:off x="8377159" y="2626615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4C995-E639-446C-AC76-3A928D7490E0}"/>
                </a:ext>
              </a:extLst>
            </p:cNvPr>
            <p:cNvSpPr/>
            <p:nvPr/>
          </p:nvSpPr>
          <p:spPr>
            <a:xfrm rot="3009767">
              <a:off x="8499262" y="2374903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0A0865-FC33-432D-A2CC-B56B7F35BDFE}"/>
                </a:ext>
              </a:extLst>
            </p:cNvPr>
            <p:cNvSpPr/>
            <p:nvPr/>
          </p:nvSpPr>
          <p:spPr>
            <a:xfrm rot="9139227">
              <a:off x="8119848" y="2695540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57911E-C129-4D62-A73A-7188F0421F07}"/>
                </a:ext>
              </a:extLst>
            </p:cNvPr>
            <p:cNvSpPr/>
            <p:nvPr/>
          </p:nvSpPr>
          <p:spPr>
            <a:xfrm rot="18398267">
              <a:off x="8107842" y="2106520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98DEBB-C793-4766-B4F5-236B96B7A4C6}"/>
                </a:ext>
              </a:extLst>
            </p:cNvPr>
            <p:cNvSpPr/>
            <p:nvPr/>
          </p:nvSpPr>
          <p:spPr>
            <a:xfrm rot="12352910">
              <a:off x="7909798" y="2519947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2D3F14-F9E4-4FD8-BD1C-77B7CC32C5AE}"/>
                </a:ext>
              </a:extLst>
            </p:cNvPr>
            <p:cNvSpPr/>
            <p:nvPr/>
          </p:nvSpPr>
          <p:spPr>
            <a:xfrm rot="15304341">
              <a:off x="7903500" y="2270243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982F97-CB35-4B77-82D6-52893CC74B66}"/>
                </a:ext>
              </a:extLst>
            </p:cNvPr>
            <p:cNvSpPr/>
            <p:nvPr/>
          </p:nvSpPr>
          <p:spPr>
            <a:xfrm>
              <a:off x="8209561" y="2471036"/>
              <a:ext cx="266008" cy="266008"/>
            </a:xfrm>
            <a:prstGeom prst="ellipse">
              <a:avLst/>
            </a:prstGeom>
            <a:solidFill>
              <a:srgbClr val="63A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C5D8D780-3109-4709-9619-8A61781D5933}"/>
                </a:ext>
              </a:extLst>
            </p:cNvPr>
            <p:cNvSpPr/>
            <p:nvPr/>
          </p:nvSpPr>
          <p:spPr>
            <a:xfrm>
              <a:off x="7891507" y="4182795"/>
              <a:ext cx="952232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6667B0D6-51AF-45D4-B014-F8A4F1BC6DA8}"/>
                </a:ext>
              </a:extLst>
            </p:cNvPr>
            <p:cNvSpPr/>
            <p:nvPr/>
          </p:nvSpPr>
          <p:spPr>
            <a:xfrm>
              <a:off x="7816331" y="4257918"/>
              <a:ext cx="1102585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0BC7E214-E5C6-43B5-A00A-651A45355CA4}"/>
                </a:ext>
              </a:extLst>
            </p:cNvPr>
            <p:cNvSpPr/>
            <p:nvPr/>
          </p:nvSpPr>
          <p:spPr>
            <a:xfrm>
              <a:off x="7748204" y="4371956"/>
              <a:ext cx="1238839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93E3BF-4080-43F5-8178-A3487E1BDC2D}"/>
                </a:ext>
              </a:extLst>
            </p:cNvPr>
            <p:cNvSpPr/>
            <p:nvPr/>
          </p:nvSpPr>
          <p:spPr>
            <a:xfrm>
              <a:off x="8021024" y="3715226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506252-65D2-4744-B525-BD14782F6F4A}"/>
                </a:ext>
              </a:extLst>
            </p:cNvPr>
            <p:cNvSpPr/>
            <p:nvPr/>
          </p:nvSpPr>
          <p:spPr>
            <a:xfrm>
              <a:off x="8384384" y="3725011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256985-9EA3-4645-9608-ACAC6CD55983}"/>
                </a:ext>
              </a:extLst>
            </p:cNvPr>
            <p:cNvSpPr/>
            <p:nvPr/>
          </p:nvSpPr>
          <p:spPr>
            <a:xfrm>
              <a:off x="8214191" y="3551071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BB295E-35DB-4FBE-AF39-BD9894DE2101}"/>
                </a:ext>
              </a:extLst>
            </p:cNvPr>
            <p:cNvSpPr/>
            <p:nvPr/>
          </p:nvSpPr>
          <p:spPr>
            <a:xfrm>
              <a:off x="8561947" y="3520580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042F55-1483-45E2-94A3-9D082AAD58E9}"/>
                </a:ext>
              </a:extLst>
            </p:cNvPr>
            <p:cNvSpPr/>
            <p:nvPr/>
          </p:nvSpPr>
          <p:spPr>
            <a:xfrm>
              <a:off x="8747743" y="3715226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A55249-E0A3-4579-9FE6-483FEFC264D0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65" y="2839067"/>
              <a:ext cx="780974" cy="303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FE3FF0-FDB5-45ED-BD17-F522FFABBEFF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17" y="3730547"/>
              <a:ext cx="706396" cy="277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304497-A3A2-4131-909A-15D49D631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701" y="2805734"/>
              <a:ext cx="653977" cy="34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3DFEE01-E9FF-4DC9-AF55-FE62EA54E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9572" y="3929100"/>
              <a:ext cx="776249" cy="361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4" descr="Image result for thermometer">
              <a:extLst>
                <a:ext uri="{FF2B5EF4-FFF2-40B4-BE49-F238E27FC236}">
                  <a16:creationId xmlns:a16="http://schemas.microsoft.com/office/drawing/2014/main" id="{CBF17D25-C180-4D27-A025-4F0DDED2D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70" y="3431878"/>
              <a:ext cx="329467" cy="14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thermometer">
              <a:extLst>
                <a:ext uri="{FF2B5EF4-FFF2-40B4-BE49-F238E27FC236}">
                  <a16:creationId xmlns:a16="http://schemas.microsoft.com/office/drawing/2014/main" id="{DDAA7284-C52A-4AE5-AFD4-D221B593F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803" y="1836801"/>
              <a:ext cx="329467" cy="14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CC61760-B1CA-4B6D-A9E9-350D38D05F4A}"/>
                </a:ext>
              </a:extLst>
            </p:cNvPr>
            <p:cNvGrpSpPr/>
            <p:nvPr/>
          </p:nvGrpSpPr>
          <p:grpSpPr>
            <a:xfrm rot="5400000">
              <a:off x="8834817" y="2285356"/>
              <a:ext cx="758543" cy="593722"/>
              <a:chOff x="9817666" y="2070271"/>
              <a:chExt cx="758543" cy="59372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54F007C-DA73-440E-9806-0E54EB4A092B}"/>
                  </a:ext>
                </a:extLst>
              </p:cNvPr>
              <p:cNvSpPr/>
              <p:nvPr/>
            </p:nvSpPr>
            <p:spPr>
              <a:xfrm>
                <a:off x="9817666" y="2264917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E2D6DF3-FE36-40AF-8DAD-3F5D8F6C0455}"/>
                  </a:ext>
                </a:extLst>
              </p:cNvPr>
              <p:cNvSpPr/>
              <p:nvPr/>
            </p:nvSpPr>
            <p:spPr>
              <a:xfrm>
                <a:off x="10181026" y="2274702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CDC1CF-6E18-428F-AD53-071BCCBFF5E5}"/>
                  </a:ext>
                </a:extLst>
              </p:cNvPr>
              <p:cNvSpPr/>
              <p:nvPr/>
            </p:nvSpPr>
            <p:spPr>
              <a:xfrm>
                <a:off x="10010833" y="2100762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12CCBDD-5FDD-4A88-9419-C09DBB616E72}"/>
                  </a:ext>
                </a:extLst>
              </p:cNvPr>
              <p:cNvSpPr/>
              <p:nvPr/>
            </p:nvSpPr>
            <p:spPr>
              <a:xfrm>
                <a:off x="10358589" y="2070271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ED0E3F2-BDF1-4870-8932-8CBC51214BFB}"/>
                  </a:ext>
                </a:extLst>
              </p:cNvPr>
              <p:cNvSpPr/>
              <p:nvPr/>
            </p:nvSpPr>
            <p:spPr>
              <a:xfrm>
                <a:off x="10544385" y="2264917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2018-02-14T11:58:57Z</dcterms:created>
  <dcterms:modified xsi:type="dcterms:W3CDTF">2018-02-14T11:59:33Z</dcterms:modified>
</cp:coreProperties>
</file>