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3952-73C8-4B05-9F93-1629DAE70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32D81-CA0E-4391-9363-F1445453B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FB4D5-01F7-4C26-AB63-19BB3F87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73BE-6419-4F7B-9AB6-7F052A5D183D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2749E-1EB0-49A8-BCFD-A637E049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DC76A-B0E4-40CC-96F3-6734A66C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B0B9-54DF-4F99-BC2F-3E9610F44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90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F473-6D66-44B8-8764-FD075519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5B23D-776A-4D60-9746-008FEF8F3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2ADBD-8750-4733-86C2-2BA20FFE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73BE-6419-4F7B-9AB6-7F052A5D183D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C6E46-F13F-4935-B249-846BD69C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009EA-8D57-4A53-BE9B-E37C0DCB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B0B9-54DF-4F99-BC2F-3E9610F44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82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52E79-A6C6-42F6-8384-D8FC984D0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8B2DF-A41A-4139-B27E-860747907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21768-1647-42E8-ACAB-31261BB51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73BE-6419-4F7B-9AB6-7F052A5D183D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FE050-17F9-424C-9441-55752A40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E4324-EE9E-40BC-AAF4-C8129D15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B0B9-54DF-4F99-BC2F-3E9610F44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15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1C36-6AB3-4DCC-990F-B3E387E9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75A7C-604A-4514-8F6D-FF5858FFA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81A4E-24D5-4214-8756-72AFDECC5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73BE-6419-4F7B-9AB6-7F052A5D183D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0BBE7-AF0E-4D74-8DB2-D38EB30A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B7F5D-4CE7-4606-82C3-821B3CBF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B0B9-54DF-4F99-BC2F-3E9610F44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95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E492-CF01-4E59-B203-322CEFF2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7191-1458-4417-8F4A-336AD988F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10ED9-1F2C-4C0D-9800-2F8698B1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73BE-6419-4F7B-9AB6-7F052A5D183D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2DD8B-13A5-4CD1-AA0F-6461291B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03DE5-69F5-4F7C-9820-FD559A0D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B0B9-54DF-4F99-BC2F-3E9610F44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71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6D38-BB8D-46DC-BF26-3DBAFE7F6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FF29F-B031-4161-802B-754985D88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A8140-D273-49F7-887A-6A7D37548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F3381-52F9-487E-B33A-E7F786BA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73BE-6419-4F7B-9AB6-7F052A5D183D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62A76-754E-4715-9AB8-6848AD2F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8FD9C-D564-466A-88C3-3682B3A4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B0B9-54DF-4F99-BC2F-3E9610F44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11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67BF-AE87-43E5-AA0E-720DDE4A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F64D7-A4CD-4CF0-89B7-657339215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32973-F549-4D90-9CF0-9ADC3285C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58983-1416-4E89-8078-80F4F3997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84871-39A5-4F0B-ADDC-9E8CFFBB4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31BF3A-D675-4DC5-897F-0B417C32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73BE-6419-4F7B-9AB6-7F052A5D183D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1E83F-958A-4234-BB45-166FC754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C428DB-1C91-4738-963C-CA3974C9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B0B9-54DF-4F99-BC2F-3E9610F44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13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4C6D9-F318-4295-A025-E2212EA1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290A0-AFAE-47C8-B06D-2280311C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73BE-6419-4F7B-9AB6-7F052A5D183D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26524-AEED-4C1C-9C07-224CF1A7B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44FA6-212F-478A-A550-206FED76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B0B9-54DF-4F99-BC2F-3E9610F44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94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58787-C4CB-45F1-BADB-7803DB35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73BE-6419-4F7B-9AB6-7F052A5D183D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0702D-F35E-4215-A872-38532232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FAB0A-29B5-47FB-82AA-9DE956DE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B0B9-54DF-4F99-BC2F-3E9610F44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00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9AE2-33B1-41D9-93AF-F0D19DEEB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9F0A-8E59-4808-BE90-5309D4B50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1AC0F-725C-47AA-818F-A847CC3C2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D4A18-D49E-433C-95AA-09B2BEA89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73BE-6419-4F7B-9AB6-7F052A5D183D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4B936-C261-40F7-8F5C-C448B48A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C9227-5286-4D55-BF7B-A41A6F22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B0B9-54DF-4F99-BC2F-3E9610F44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37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56FE5-EEF9-46ED-AE38-CF4821E5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2788C-CC61-4ECB-A157-FDBB39D69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C006B-5702-468D-BB7A-2975738D4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1860C-A186-496D-9C92-98435C3B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73BE-6419-4F7B-9AB6-7F052A5D183D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D5B38-24F3-4A80-91D1-600214FC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C143F-D340-4F11-B0FE-F6148E677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B0B9-54DF-4F99-BC2F-3E9610F44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59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B38E1-8FA3-46EA-91E2-9C3ED500A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86577-803F-4428-873F-2BF9B6F33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BFB8-8151-46B9-BD57-6DF8BA873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B73BE-6419-4F7B-9AB6-7F052A5D183D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F85B5-234E-494D-B6EB-4FF856EA0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FDCA2-B4B4-48B0-8720-E83945289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5B0B9-54DF-4F99-BC2F-3E9610F44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17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183924-58FB-4EEB-983F-69428717E1AC}"/>
              </a:ext>
            </a:extLst>
          </p:cNvPr>
          <p:cNvSpPr/>
          <p:nvPr/>
        </p:nvSpPr>
        <p:spPr>
          <a:xfrm>
            <a:off x="0" y="0"/>
            <a:ext cx="1218117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308C62C5-C285-46BB-B01B-7B6F2CB15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40" y="575821"/>
            <a:ext cx="11340320" cy="53391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79E5395-1852-4F89-8A36-7A4A500AF9CA}"/>
              </a:ext>
            </a:extLst>
          </p:cNvPr>
          <p:cNvSpPr/>
          <p:nvPr/>
        </p:nvSpPr>
        <p:spPr>
          <a:xfrm>
            <a:off x="0" y="-1"/>
            <a:ext cx="12181172" cy="685800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AED215-797C-4F0D-881D-15EE9C22BE8F}"/>
              </a:ext>
            </a:extLst>
          </p:cNvPr>
          <p:cNvSpPr txBox="1"/>
          <p:nvPr/>
        </p:nvSpPr>
        <p:spPr>
          <a:xfrm>
            <a:off x="425840" y="489733"/>
            <a:ext cx="10554316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/>
              <a:t>FINAL DEVICE</a:t>
            </a:r>
          </a:p>
          <a:p>
            <a:pPr algn="ctr"/>
            <a:endParaRPr lang="en-GB" sz="4000" dirty="0"/>
          </a:p>
          <a:p>
            <a:pPr marL="2514600" lvl="3" indent="-1143000">
              <a:buFontTx/>
              <a:buChar char="-"/>
            </a:pPr>
            <a:r>
              <a:rPr lang="en-GB" sz="6000" dirty="0"/>
              <a:t>Heating Element</a:t>
            </a:r>
          </a:p>
          <a:p>
            <a:pPr marL="2514600" lvl="3" indent="-1143000">
              <a:buFontTx/>
              <a:buChar char="-"/>
            </a:pPr>
            <a:r>
              <a:rPr lang="en-GB" sz="6000" dirty="0"/>
              <a:t>Fan</a:t>
            </a:r>
          </a:p>
          <a:p>
            <a:pPr marL="2514600" lvl="3" indent="-1143000">
              <a:buFontTx/>
              <a:buChar char="-"/>
            </a:pPr>
            <a:r>
              <a:rPr lang="en-GB" sz="6000" dirty="0"/>
              <a:t>Temperature Sensors</a:t>
            </a:r>
          </a:p>
          <a:p>
            <a:pPr marL="2514600" lvl="3" indent="-1143000">
              <a:buFontTx/>
              <a:buChar char="-"/>
            </a:pPr>
            <a:r>
              <a:rPr lang="en-GB" sz="6000" dirty="0"/>
              <a:t>Modular Enclosures</a:t>
            </a:r>
          </a:p>
        </p:txBody>
      </p:sp>
    </p:spTree>
    <p:extLst>
      <p:ext uri="{BB962C8B-B14F-4D97-AF65-F5344CB8AC3E}">
        <p14:creationId xmlns:p14="http://schemas.microsoft.com/office/powerpoint/2010/main" val="247933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</dc:creator>
  <cp:lastModifiedBy>Jack</cp:lastModifiedBy>
  <cp:revision>4</cp:revision>
  <dcterms:created xsi:type="dcterms:W3CDTF">2018-04-13T13:35:05Z</dcterms:created>
  <dcterms:modified xsi:type="dcterms:W3CDTF">2018-04-13T14:25:30Z</dcterms:modified>
</cp:coreProperties>
</file>