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C97-0D1D-4614-9474-A1D8F636F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E164B-C14A-4565-A861-FED3F9F8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35B9-346B-4EA6-88C1-28128A6E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55DC-DCCC-4300-AFE3-EF730C4C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9DC7-AB60-4103-8CB6-553362D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4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6E77-859F-4238-B805-A720C16D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3B20-BA15-4B3B-80EC-183EF7DB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EA36-1DE6-40DD-82E5-18D00E9B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8DCB-EEFD-4F90-BBCF-9F4B1391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2169-730D-4AB6-A548-F91444A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99D2-9A35-4135-91A7-9A0CB158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2D56-11EF-4449-B09A-EC27CEFB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F438-9A06-4662-836E-26FD171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F1DB-63BB-4935-AD5B-E71C54D5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3305-8937-4BF3-A472-AD0CC1C7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06C6-77CE-4E52-8B0B-CE352409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A78E-3AA4-4BDA-991C-058DE884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03C9-9E77-42D1-B8F6-1D90DB66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93E3-C802-4974-B109-9C1A7E78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703E-8225-4348-AC92-7EE8D43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576-6414-4AA2-9472-AEC88C3E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B161-B241-4F5D-A16E-3E1DE0AC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59A9-ED79-4B1F-9293-67CAFB27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0002-B6BF-45CC-9619-9A161D62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2473-35F3-498B-983D-A59E7D02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9538-D9F1-4346-9C32-6138D837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E934-1A15-4741-9583-E977B241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3FD2E-9AEE-457E-A254-20CB95F6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9871C-699A-40B6-B0C1-18416A4D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605F-E090-4017-B1F8-70D0C54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C559-DD5C-41A1-9227-F83C44E5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7554-D67A-410E-830B-2A1166B8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597B-9F40-4FCA-BC0B-24C270C5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40644-EC25-4B29-98B2-2AB65DBD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F75B-32B4-4210-91C9-E9A6E34C6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2577-649D-42C2-9607-2E27311B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8A9F6-772C-46A7-8C94-C3129E4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D970D-6ECD-44E0-8E36-0B8A11CC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A0C13-EB7E-4699-A617-4E5586CA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6C69-D310-412B-AD81-5509911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2FC94-337F-4DFD-9B2B-94AE23BF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BB438-24E6-4C18-81CE-77AC8606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240D-766E-4145-8690-E574D858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3A2BB-67B5-4C2F-8F31-54332C65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DD74D-F56F-43D6-A6EA-C13D8953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88959-5849-4CD0-B8C5-D227512F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E309-3FC6-411E-93C0-8AA53E26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3DCF-92C6-414D-BF48-25F3DBC7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3AA0-B06C-48E3-BB14-C5AA414E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6A867-6DB4-4519-9856-ED7A14A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DC64-61A3-447F-ACB5-32B98693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6270-EC22-44CE-8935-D33AE5B1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0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B632-3B58-487C-811F-78390EDF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E6EDF-64D9-4F5C-99EA-DEB242FE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AF37-2FDD-4BD4-A990-FAFD7F25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8E5C-AECA-4962-B44E-6C4F0E00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D5D7D-A2ED-4A75-B32C-2422C244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33A0-7317-4E75-9625-CF0E20C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8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15C3-17D1-4F72-82F6-956B847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1B5-7B34-47DE-B598-05E23039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053C-0C20-4AFF-A4EE-2314306A1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673E-2283-4FFA-A9A1-BEDE9131E3FE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32D8-07A6-4393-B7A0-76612F89E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4C44-C99D-44E8-837A-7711F417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B81F-21D5-4E71-AB1B-1256D8F83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oaljack0/Incubate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E1D31F-3DA9-402D-8F17-A58F3F54F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6"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EFD57B-22BC-4534-9B22-3F45B33AD20A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5784-25A7-4282-94EC-CF640DB79583}"/>
              </a:ext>
            </a:extLst>
          </p:cNvPr>
          <p:cNvSpPr txBox="1"/>
          <p:nvPr/>
        </p:nvSpPr>
        <p:spPr>
          <a:xfrm>
            <a:off x="1594113" y="1565146"/>
            <a:ext cx="9248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For more information:</a:t>
            </a:r>
          </a:p>
          <a:p>
            <a:endParaRPr lang="en-GB" sz="3600" dirty="0"/>
          </a:p>
          <a:p>
            <a:r>
              <a:rPr lang="en-GB" sz="3600" dirty="0"/>
              <a:t>	Follow </a:t>
            </a:r>
            <a:r>
              <a:rPr lang="en-GB" sz="3600" dirty="0" err="1">
                <a:solidFill>
                  <a:srgbClr val="00B050"/>
                </a:solidFill>
              </a:rPr>
              <a:t>IncuPi</a:t>
            </a:r>
            <a:r>
              <a:rPr lang="en-GB" sz="3600" dirty="0"/>
              <a:t> on         and</a:t>
            </a:r>
          </a:p>
          <a:p>
            <a:endParaRPr lang="en-GB" sz="3600" dirty="0"/>
          </a:p>
          <a:p>
            <a:r>
              <a:rPr lang="en-GB" sz="3600" dirty="0"/>
              <a:t>	Find our GitHub repository for source code</a:t>
            </a:r>
          </a:p>
          <a:p>
            <a:r>
              <a:rPr lang="en-GB" sz="3600" dirty="0"/>
              <a:t>	and device construction:</a:t>
            </a:r>
          </a:p>
          <a:p>
            <a:r>
              <a:rPr lang="en-GB" sz="3600" dirty="0"/>
              <a:t>	</a:t>
            </a:r>
            <a:r>
              <a:rPr lang="en-GB" sz="3600" dirty="0">
                <a:hlinkClick r:id="rId3"/>
              </a:rPr>
              <a:t>https://github.com/croaljack0/IncubatePi</a:t>
            </a:r>
            <a:endParaRPr lang="en-GB" sz="3600" dirty="0"/>
          </a:p>
          <a:p>
            <a:endParaRPr lang="en-GB" sz="3600" dirty="0"/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4AEC253-F930-4695-A514-3A7F658D0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85" y="2580213"/>
            <a:ext cx="607829" cy="607829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D731369C-DA99-487E-9888-83DE75062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38" y="2580214"/>
            <a:ext cx="607828" cy="6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</cp:revision>
  <dcterms:created xsi:type="dcterms:W3CDTF">2018-04-06T15:45:53Z</dcterms:created>
  <dcterms:modified xsi:type="dcterms:W3CDTF">2018-04-06T15:53:33Z</dcterms:modified>
</cp:coreProperties>
</file>