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96B"/>
    <a:srgbClr val="EC8080"/>
    <a:srgbClr val="AE3818"/>
    <a:srgbClr val="F6C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>
        <p:scale>
          <a:sx n="82" d="100"/>
          <a:sy n="82" d="100"/>
        </p:scale>
        <p:origin x="93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0B19-B98C-4959-A3B2-2145D3D7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EFB19-4D1B-4157-94C3-6FFEF36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7442-3BD1-4A1C-9680-A2BB0A10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A763-C0B2-42C2-A36A-D8934FFC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9AD0-DA10-451E-BAB6-C296EA6B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D338-BB0C-4A70-9BB4-02BFD66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59977-C5B0-4F3C-88B7-86A6DBA1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712D-9DAB-4A30-B682-C912B22C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B72C-6226-4444-A3FE-7E9CA791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4847-62CF-4F3B-AA44-C6EFE403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8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C941F-94C2-4890-B3FB-2375B263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FE7F-1AC3-4BE9-BFBC-1D94FB46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4ADB-92DA-40C6-8519-31132E9E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C828-4B9F-4F36-9E84-4E3DBAD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A338-EEE0-429B-BD0C-12B789E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E36-9BE1-4C9F-85D5-97150D67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E17C-76BD-4B0B-A9AF-95E2DF15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CCE0-2970-4D1B-9840-11C5B0AC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B7C1-5FEC-48B8-9002-CA30D207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E0D2-578A-4447-AE0A-E282927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8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5768-46D4-4453-8783-05649FBB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4DC5-09FB-4E0A-91CE-EA3D951F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3146-2BE9-416B-990E-7D75CAC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7B61-AABB-4C3A-A8DA-2D8692B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2B2D-4663-400B-BFE7-D20D3D74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7A29-0204-482E-8B93-508B8CE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686B-AFD8-484D-8B66-4BFA21C8C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CB5DC-5F3B-47B4-931A-FB4FA583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FA17-2824-4076-ABCB-72CE7F4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668A-236F-492E-9457-C925D7B9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D5BC-774A-4774-95BE-9091467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0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650-5F9B-4F4E-BAB7-2F40CA80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8708-29A6-4CB0-83C5-913832AD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10229-D6FC-4D78-8662-21CF7C5C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49D28-AD79-4537-9C57-F70B98980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05150-2FA5-40E7-B69A-FF8FDBB34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7634C-DFE8-4858-AD3B-69A03574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F713-F503-4515-88DC-BAFE8682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A1100-0AC4-40FC-9CAD-8CAEA7E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DD95-5FA1-4611-B0B7-A63919B2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8AF-5C0B-4FB7-8F94-74B2CE19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1E3A-0A1E-473B-B7B5-998D961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A213-5C33-4970-A5F8-6E6AA95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B72D-EB5C-412C-B3DC-EC19AB41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9C25-8654-429B-A9B6-29913B00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CBE01-392A-4DF5-8508-8E8B17E1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9188-9908-44CB-A89C-60F61C1D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B2C6-7A5D-456F-858D-7D27D1D4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9E7FA-E33D-4D5E-8405-AFE99C98E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F0C0-7D5A-4C93-ABEC-0232217E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5786-C6FD-4C54-9693-89AF009C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E30E0-BC60-45C1-B3C1-7CE3BDDE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5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EF1B-22BA-4EC9-B8D6-9F7D468B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DD5F3-AF17-4CD3-B8DD-E611CC03C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870DD-3019-4A5B-9ECA-0AAAD994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92D5-EAC5-4C8D-A08A-CAE580B4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37EF-4898-4373-A093-34280F0A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CC5D4-E761-4D8D-9E12-06B51F75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49D6D-3D6D-4792-9DAC-95B95D00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F7E4-8310-40BE-8C15-AC21E34F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18E8-743B-4A88-BD13-239FB3EC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3706-CB59-4481-A9F9-15FE013BFC36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3602-AFAA-43AC-92FE-4704EFF2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3936-4FF1-4B9C-B99A-7969C081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E889-581A-4C4E-B2F0-CE5B6279E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ncubator neonate">
            <a:extLst>
              <a:ext uri="{FF2B5EF4-FFF2-40B4-BE49-F238E27FC236}">
                <a16:creationId xmlns:a16="http://schemas.microsoft.com/office/drawing/2014/main" id="{D9CFE000-B4E9-41A3-B561-E7662D427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2" b="7794"/>
          <a:stretch/>
        </p:blipFill>
        <p:spPr bwMode="auto">
          <a:xfrm>
            <a:off x="0" y="3429000"/>
            <a:ext cx="60903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hird world medicine">
            <a:extLst>
              <a:ext uri="{FF2B5EF4-FFF2-40B4-BE49-F238E27FC236}">
                <a16:creationId xmlns:a16="http://schemas.microsoft.com/office/drawing/2014/main" id="{47F62B16-4528-4887-969C-D30D4845E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8"/>
          <a:stretch/>
        </p:blipFill>
        <p:spPr bwMode="auto">
          <a:xfrm>
            <a:off x="6090362" y="1"/>
            <a:ext cx="61016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61DC141-5AC4-4C87-9578-133468177878}"/>
              </a:ext>
            </a:extLst>
          </p:cNvPr>
          <p:cNvGrpSpPr>
            <a:grpSpLocks noChangeAspect="1"/>
          </p:cNvGrpSpPr>
          <p:nvPr/>
        </p:nvGrpSpPr>
        <p:grpSpPr>
          <a:xfrm>
            <a:off x="4042901" y="2737652"/>
            <a:ext cx="4094922" cy="1382696"/>
            <a:chOff x="1827576" y="1459685"/>
            <a:chExt cx="6444236" cy="2175971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7522CB72-D518-4B3A-B36C-A60D909D3BF9}"/>
                </a:ext>
              </a:extLst>
            </p:cNvPr>
            <p:cNvSpPr/>
            <p:nvPr/>
          </p:nvSpPr>
          <p:spPr>
            <a:xfrm>
              <a:off x="1827576" y="1459685"/>
              <a:ext cx="6131408" cy="2153077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05A59F-4884-4C45-9941-E5FC0D73E3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59352" y="1552939"/>
              <a:ext cx="4812460" cy="208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/>
                <a:t>Incu</a:t>
              </a:r>
              <a:r>
                <a:rPr lang="en-GB" sz="8000" dirty="0">
                  <a:solidFill>
                    <a:srgbClr val="00B050"/>
                  </a:solidFill>
                </a:rPr>
                <a:t>Pi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BC641C-DE7B-46F3-A0CD-0F59EA7181F3}"/>
                </a:ext>
              </a:extLst>
            </p:cNvPr>
            <p:cNvSpPr/>
            <p:nvPr/>
          </p:nvSpPr>
          <p:spPr>
            <a:xfrm>
              <a:off x="2237709" y="1630549"/>
              <a:ext cx="909655" cy="898032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BE18B52-8F43-4191-8D6B-5BA5960C59CB}"/>
                </a:ext>
              </a:extLst>
            </p:cNvPr>
            <p:cNvSpPr/>
            <p:nvPr/>
          </p:nvSpPr>
          <p:spPr>
            <a:xfrm rot="7868174">
              <a:off x="2569611" y="2082215"/>
              <a:ext cx="230861" cy="271529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2CD3E3-5BEF-43DD-85E3-1E0D9B8AB477}"/>
                </a:ext>
              </a:extLst>
            </p:cNvPr>
            <p:cNvSpPr/>
            <p:nvPr/>
          </p:nvSpPr>
          <p:spPr>
            <a:xfrm>
              <a:off x="2634889" y="1630541"/>
              <a:ext cx="115292" cy="182374"/>
            </a:xfrm>
            <a:custGeom>
              <a:avLst/>
              <a:gdLst>
                <a:gd name="connsiteX0" fmla="*/ 60700 w 86717"/>
                <a:gd name="connsiteY0" fmla="*/ 0 h 200025"/>
                <a:gd name="connsiteX1" fmla="*/ 375 w 86717"/>
                <a:gd name="connsiteY1" fmla="*/ 57150 h 200025"/>
                <a:gd name="connsiteX2" fmla="*/ 86100 w 86717"/>
                <a:gd name="connsiteY2" fmla="*/ 136525 h 200025"/>
                <a:gd name="connsiteX3" fmla="*/ 32125 w 86717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17" h="200025">
                  <a:moveTo>
                    <a:pt x="60700" y="0"/>
                  </a:moveTo>
                  <a:cubicBezTo>
                    <a:pt x="28421" y="17198"/>
                    <a:pt x="-3858" y="34396"/>
                    <a:pt x="375" y="57150"/>
                  </a:cubicBezTo>
                  <a:cubicBezTo>
                    <a:pt x="4608" y="79904"/>
                    <a:pt x="80808" y="112712"/>
                    <a:pt x="86100" y="136525"/>
                  </a:cubicBezTo>
                  <a:cubicBezTo>
                    <a:pt x="91392" y="160338"/>
                    <a:pt x="61758" y="180181"/>
                    <a:pt x="32125" y="200025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22CADCE4-1848-41F4-9451-C78F730825EB}"/>
                </a:ext>
              </a:extLst>
            </p:cNvPr>
            <p:cNvSpPr/>
            <p:nvPr/>
          </p:nvSpPr>
          <p:spPr>
            <a:xfrm rot="16200000">
              <a:off x="2080659" y="2377032"/>
              <a:ext cx="1221922" cy="907823"/>
            </a:xfrm>
            <a:prstGeom prst="flowChartOnlineStorag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3BD90C-4E88-45D2-9442-97F103AF55C3}"/>
                </a:ext>
              </a:extLst>
            </p:cNvPr>
            <p:cNvSpPr/>
            <p:nvPr/>
          </p:nvSpPr>
          <p:spPr>
            <a:xfrm rot="8762289">
              <a:off x="2597862" y="2818151"/>
              <a:ext cx="722140" cy="539301"/>
            </a:xfrm>
            <a:custGeom>
              <a:avLst/>
              <a:gdLst>
                <a:gd name="connsiteX0" fmla="*/ 329155 w 627002"/>
                <a:gd name="connsiteY0" fmla="*/ 0 h 411255"/>
                <a:gd name="connsiteX1" fmla="*/ 624430 w 627002"/>
                <a:gd name="connsiteY1" fmla="*/ 266700 h 411255"/>
                <a:gd name="connsiteX2" fmla="*/ 448217 w 627002"/>
                <a:gd name="connsiteY2" fmla="*/ 407194 h 411255"/>
                <a:gd name="connsiteX3" fmla="*/ 38642 w 627002"/>
                <a:gd name="connsiteY3" fmla="*/ 376238 h 411255"/>
                <a:gd name="connsiteX4" fmla="*/ 41023 w 627002"/>
                <a:gd name="connsiteY4" fmla="*/ 373857 h 4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02" h="411255">
                  <a:moveTo>
                    <a:pt x="329155" y="0"/>
                  </a:moveTo>
                  <a:cubicBezTo>
                    <a:pt x="466870" y="99417"/>
                    <a:pt x="604586" y="198834"/>
                    <a:pt x="624430" y="266700"/>
                  </a:cubicBezTo>
                  <a:cubicBezTo>
                    <a:pt x="644274" y="334566"/>
                    <a:pt x="545848" y="388938"/>
                    <a:pt x="448217" y="407194"/>
                  </a:cubicBezTo>
                  <a:cubicBezTo>
                    <a:pt x="350586" y="425450"/>
                    <a:pt x="38642" y="376238"/>
                    <a:pt x="38642" y="376238"/>
                  </a:cubicBezTo>
                  <a:cubicBezTo>
                    <a:pt x="-29224" y="370682"/>
                    <a:pt x="5899" y="372269"/>
                    <a:pt x="41023" y="373857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589C25-F410-45A7-B0E5-CD1A1DC3D3F4}"/>
                </a:ext>
              </a:extLst>
            </p:cNvPr>
            <p:cNvSpPr/>
            <p:nvPr/>
          </p:nvSpPr>
          <p:spPr>
            <a:xfrm>
              <a:off x="2241153" y="2436427"/>
              <a:ext cx="722140" cy="539301"/>
            </a:xfrm>
            <a:custGeom>
              <a:avLst/>
              <a:gdLst>
                <a:gd name="connsiteX0" fmla="*/ 329155 w 627002"/>
                <a:gd name="connsiteY0" fmla="*/ 0 h 411255"/>
                <a:gd name="connsiteX1" fmla="*/ 624430 w 627002"/>
                <a:gd name="connsiteY1" fmla="*/ 266700 h 411255"/>
                <a:gd name="connsiteX2" fmla="*/ 448217 w 627002"/>
                <a:gd name="connsiteY2" fmla="*/ 407194 h 411255"/>
                <a:gd name="connsiteX3" fmla="*/ 38642 w 627002"/>
                <a:gd name="connsiteY3" fmla="*/ 376238 h 411255"/>
                <a:gd name="connsiteX4" fmla="*/ 41023 w 627002"/>
                <a:gd name="connsiteY4" fmla="*/ 373857 h 4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02" h="411255">
                  <a:moveTo>
                    <a:pt x="329155" y="0"/>
                  </a:moveTo>
                  <a:cubicBezTo>
                    <a:pt x="466870" y="99417"/>
                    <a:pt x="604586" y="198834"/>
                    <a:pt x="624430" y="266700"/>
                  </a:cubicBezTo>
                  <a:cubicBezTo>
                    <a:pt x="644274" y="334566"/>
                    <a:pt x="545848" y="388938"/>
                    <a:pt x="448217" y="407194"/>
                  </a:cubicBezTo>
                  <a:cubicBezTo>
                    <a:pt x="350586" y="425450"/>
                    <a:pt x="38642" y="376238"/>
                    <a:pt x="38642" y="376238"/>
                  </a:cubicBezTo>
                  <a:cubicBezTo>
                    <a:pt x="-29224" y="370682"/>
                    <a:pt x="5899" y="372269"/>
                    <a:pt x="41023" y="373857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8A02CC0-9BF9-4950-A182-123E79DDCEFE}"/>
                </a:ext>
              </a:extLst>
            </p:cNvPr>
            <p:cNvSpPr/>
            <p:nvPr/>
          </p:nvSpPr>
          <p:spPr>
            <a:xfrm rot="8208340">
              <a:off x="2451012" y="1972592"/>
              <a:ext cx="169720" cy="157710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B6C5FDF-5BC7-439A-89C0-4B8490DD8066}"/>
                </a:ext>
              </a:extLst>
            </p:cNvPr>
            <p:cNvSpPr/>
            <p:nvPr/>
          </p:nvSpPr>
          <p:spPr>
            <a:xfrm rot="8208340">
              <a:off x="2766851" y="1969080"/>
              <a:ext cx="169720" cy="157710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98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4907FC0-20B6-4B67-8EEB-B96B78710BA8}"/>
              </a:ext>
            </a:extLst>
          </p:cNvPr>
          <p:cNvGrpSpPr>
            <a:grpSpLocks noChangeAspect="1"/>
          </p:cNvGrpSpPr>
          <p:nvPr/>
        </p:nvGrpSpPr>
        <p:grpSpPr>
          <a:xfrm>
            <a:off x="2247851" y="1515513"/>
            <a:ext cx="8132422" cy="3826974"/>
            <a:chOff x="3137831" y="1836801"/>
            <a:chExt cx="6373119" cy="2999077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B30250DE-3AB2-436B-B6B8-0D5E1056E74C}"/>
                </a:ext>
              </a:extLst>
            </p:cNvPr>
            <p:cNvSpPr/>
            <p:nvPr/>
          </p:nvSpPr>
          <p:spPr>
            <a:xfrm>
              <a:off x="3137831" y="2575532"/>
              <a:ext cx="1138831" cy="60485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019B77E-56D0-41BC-8432-C68E70356D66}"/>
                </a:ext>
              </a:extLst>
            </p:cNvPr>
            <p:cNvSpPr/>
            <p:nvPr/>
          </p:nvSpPr>
          <p:spPr>
            <a:xfrm>
              <a:off x="3490519" y="3590098"/>
              <a:ext cx="568174" cy="614871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91CEE8C-E8AA-48C9-A446-E00341DF6C00}"/>
                </a:ext>
              </a:extLst>
            </p:cNvPr>
            <p:cNvSpPr/>
            <p:nvPr/>
          </p:nvSpPr>
          <p:spPr>
            <a:xfrm rot="7868174">
              <a:off x="3690891" y="3907505"/>
              <a:ext cx="158067" cy="169598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0864D2A-AC1E-4E84-8A28-7A796EBFB117}"/>
                </a:ext>
              </a:extLst>
            </p:cNvPr>
            <p:cNvSpPr/>
            <p:nvPr/>
          </p:nvSpPr>
          <p:spPr>
            <a:xfrm>
              <a:off x="3738600" y="3590092"/>
              <a:ext cx="72012" cy="124869"/>
            </a:xfrm>
            <a:custGeom>
              <a:avLst/>
              <a:gdLst>
                <a:gd name="connsiteX0" fmla="*/ 60700 w 86717"/>
                <a:gd name="connsiteY0" fmla="*/ 0 h 200025"/>
                <a:gd name="connsiteX1" fmla="*/ 375 w 86717"/>
                <a:gd name="connsiteY1" fmla="*/ 57150 h 200025"/>
                <a:gd name="connsiteX2" fmla="*/ 86100 w 86717"/>
                <a:gd name="connsiteY2" fmla="*/ 136525 h 200025"/>
                <a:gd name="connsiteX3" fmla="*/ 32125 w 86717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17" h="200025">
                  <a:moveTo>
                    <a:pt x="60700" y="0"/>
                  </a:moveTo>
                  <a:cubicBezTo>
                    <a:pt x="28421" y="17198"/>
                    <a:pt x="-3858" y="34396"/>
                    <a:pt x="375" y="57150"/>
                  </a:cubicBezTo>
                  <a:cubicBezTo>
                    <a:pt x="4608" y="79904"/>
                    <a:pt x="80808" y="112712"/>
                    <a:pt x="86100" y="136525"/>
                  </a:cubicBezTo>
                  <a:cubicBezTo>
                    <a:pt x="91392" y="160338"/>
                    <a:pt x="61758" y="180181"/>
                    <a:pt x="32125" y="200025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Flowchart: Stored Data 83">
              <a:extLst>
                <a:ext uri="{FF2B5EF4-FFF2-40B4-BE49-F238E27FC236}">
                  <a16:creationId xmlns:a16="http://schemas.microsoft.com/office/drawing/2014/main" id="{3A032E62-01F0-4326-B1C8-58D1073ACC73}"/>
                </a:ext>
              </a:extLst>
            </p:cNvPr>
            <p:cNvSpPr/>
            <p:nvPr/>
          </p:nvSpPr>
          <p:spPr>
            <a:xfrm rot="16200000">
              <a:off x="3355716" y="4128478"/>
              <a:ext cx="836634" cy="567029"/>
            </a:xfrm>
            <a:prstGeom prst="flowChartOnlineStorag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DF7CC6-1FFE-4423-865D-7351FDA00250}"/>
                </a:ext>
              </a:extLst>
            </p:cNvPr>
            <p:cNvSpPr/>
            <p:nvPr/>
          </p:nvSpPr>
          <p:spPr>
            <a:xfrm>
              <a:off x="3492671" y="4141872"/>
              <a:ext cx="451051" cy="369253"/>
            </a:xfrm>
            <a:custGeom>
              <a:avLst/>
              <a:gdLst>
                <a:gd name="connsiteX0" fmla="*/ 329155 w 627002"/>
                <a:gd name="connsiteY0" fmla="*/ 0 h 411255"/>
                <a:gd name="connsiteX1" fmla="*/ 624430 w 627002"/>
                <a:gd name="connsiteY1" fmla="*/ 266700 h 411255"/>
                <a:gd name="connsiteX2" fmla="*/ 448217 w 627002"/>
                <a:gd name="connsiteY2" fmla="*/ 407194 h 411255"/>
                <a:gd name="connsiteX3" fmla="*/ 38642 w 627002"/>
                <a:gd name="connsiteY3" fmla="*/ 376238 h 411255"/>
                <a:gd name="connsiteX4" fmla="*/ 41023 w 627002"/>
                <a:gd name="connsiteY4" fmla="*/ 373857 h 4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02" h="411255">
                  <a:moveTo>
                    <a:pt x="329155" y="0"/>
                  </a:moveTo>
                  <a:cubicBezTo>
                    <a:pt x="466870" y="99417"/>
                    <a:pt x="604586" y="198834"/>
                    <a:pt x="624430" y="266700"/>
                  </a:cubicBezTo>
                  <a:cubicBezTo>
                    <a:pt x="644274" y="334566"/>
                    <a:pt x="545848" y="388938"/>
                    <a:pt x="448217" y="407194"/>
                  </a:cubicBezTo>
                  <a:cubicBezTo>
                    <a:pt x="350586" y="425450"/>
                    <a:pt x="38642" y="376238"/>
                    <a:pt x="38642" y="376238"/>
                  </a:cubicBezTo>
                  <a:cubicBezTo>
                    <a:pt x="-29224" y="370682"/>
                    <a:pt x="5899" y="372269"/>
                    <a:pt x="41023" y="37385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5AA7BE11-216B-421D-85F2-12AA308A181B}"/>
                </a:ext>
              </a:extLst>
            </p:cNvPr>
            <p:cNvSpPr/>
            <p:nvPr/>
          </p:nvSpPr>
          <p:spPr>
            <a:xfrm rot="8208340">
              <a:off x="3623749" y="3824290"/>
              <a:ext cx="106008" cy="107982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1884692F-5E1F-4A03-8DB6-9B3B44220432}"/>
                </a:ext>
              </a:extLst>
            </p:cNvPr>
            <p:cNvSpPr/>
            <p:nvPr/>
          </p:nvSpPr>
          <p:spPr>
            <a:xfrm rot="8208340">
              <a:off x="3821023" y="3821886"/>
              <a:ext cx="106008" cy="107982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2" name="Picture 8" descr="raspberry-pi-logo.png (511×642)">
              <a:extLst>
                <a:ext uri="{FF2B5EF4-FFF2-40B4-BE49-F238E27FC236}">
                  <a16:creationId xmlns:a16="http://schemas.microsoft.com/office/drawing/2014/main" id="{7F78A8DD-2167-4905-8A71-E4EC25A7B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24" y="2618909"/>
              <a:ext cx="1325958" cy="166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34CC54-906C-4F1F-BC4E-0F1A88ADE73A}"/>
                </a:ext>
              </a:extLst>
            </p:cNvPr>
            <p:cNvSpPr/>
            <p:nvPr/>
          </p:nvSpPr>
          <p:spPr>
            <a:xfrm>
              <a:off x="7766214" y="2027689"/>
              <a:ext cx="1152702" cy="1152701"/>
            </a:xfrm>
            <a:prstGeom prst="rect">
              <a:avLst/>
            </a:pr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E2D353-91CE-477F-8DD3-D53C4A73D706}"/>
                </a:ext>
              </a:extLst>
            </p:cNvPr>
            <p:cNvSpPr/>
            <p:nvPr/>
          </p:nvSpPr>
          <p:spPr>
            <a:xfrm>
              <a:off x="7810549" y="2072024"/>
              <a:ext cx="1064032" cy="10640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630551-DB5A-4486-81A0-EB07DEB3D67F}"/>
                </a:ext>
              </a:extLst>
            </p:cNvPr>
            <p:cNvSpPr/>
            <p:nvPr/>
          </p:nvSpPr>
          <p:spPr>
            <a:xfrm>
              <a:off x="8367701" y="2147749"/>
              <a:ext cx="318089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D1A95A-B9FF-4220-AC27-BDFFE5B9010D}"/>
                </a:ext>
              </a:extLst>
            </p:cNvPr>
            <p:cNvSpPr/>
            <p:nvPr/>
          </p:nvSpPr>
          <p:spPr>
            <a:xfrm rot="6128668">
              <a:off x="8377159" y="2626615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99604E-00F3-483B-A51B-04A0AA99DCD0}"/>
                </a:ext>
              </a:extLst>
            </p:cNvPr>
            <p:cNvSpPr/>
            <p:nvPr/>
          </p:nvSpPr>
          <p:spPr>
            <a:xfrm rot="3009767">
              <a:off x="8499262" y="2374903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A31EA9-BB17-4854-9629-119BD63E744D}"/>
                </a:ext>
              </a:extLst>
            </p:cNvPr>
            <p:cNvSpPr/>
            <p:nvPr/>
          </p:nvSpPr>
          <p:spPr>
            <a:xfrm rot="9139227">
              <a:off x="8119848" y="2695540"/>
              <a:ext cx="318089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98F5A6-8392-45F1-8AA2-9ED6D3B14C08}"/>
                </a:ext>
              </a:extLst>
            </p:cNvPr>
            <p:cNvSpPr/>
            <p:nvPr/>
          </p:nvSpPr>
          <p:spPr>
            <a:xfrm rot="18398267">
              <a:off x="8107842" y="2106520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4CEB1E4-4F2A-476B-AB5D-01C8522C61DC}"/>
                </a:ext>
              </a:extLst>
            </p:cNvPr>
            <p:cNvSpPr/>
            <p:nvPr/>
          </p:nvSpPr>
          <p:spPr>
            <a:xfrm rot="12352910">
              <a:off x="7909798" y="2519947"/>
              <a:ext cx="318089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6EDF26-AB88-4745-908F-BD8742D584F6}"/>
                </a:ext>
              </a:extLst>
            </p:cNvPr>
            <p:cNvSpPr/>
            <p:nvPr/>
          </p:nvSpPr>
          <p:spPr>
            <a:xfrm rot="15304341">
              <a:off x="7903500" y="2270243"/>
              <a:ext cx="318088" cy="409020"/>
            </a:xfrm>
            <a:custGeom>
              <a:avLst/>
              <a:gdLst>
                <a:gd name="connsiteX0" fmla="*/ 12875 w 1099774"/>
                <a:gd name="connsiteY0" fmla="*/ 864848 h 970151"/>
                <a:gd name="connsiteX1" fmla="*/ 289100 w 1099774"/>
                <a:gd name="connsiteY1" fmla="*/ 45698 h 970151"/>
                <a:gd name="connsiteX2" fmla="*/ 870125 w 1099774"/>
                <a:gd name="connsiteY2" fmla="*/ 136185 h 970151"/>
                <a:gd name="connsiteX3" fmla="*/ 1060625 w 1099774"/>
                <a:gd name="connsiteY3" fmla="*/ 402885 h 970151"/>
                <a:gd name="connsiteX4" fmla="*/ 150988 w 1099774"/>
                <a:gd name="connsiteY4" fmla="*/ 912473 h 970151"/>
                <a:gd name="connsiteX5" fmla="*/ 12875 w 1099774"/>
                <a:gd name="connsiteY5" fmla="*/ 864848 h 97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774" h="970151">
                  <a:moveTo>
                    <a:pt x="12875" y="864848"/>
                  </a:moveTo>
                  <a:cubicBezTo>
                    <a:pt x="35894" y="720386"/>
                    <a:pt x="146225" y="167142"/>
                    <a:pt x="289100" y="45698"/>
                  </a:cubicBezTo>
                  <a:cubicBezTo>
                    <a:pt x="431975" y="-75746"/>
                    <a:pt x="741538" y="76654"/>
                    <a:pt x="870125" y="136185"/>
                  </a:cubicBezTo>
                  <a:cubicBezTo>
                    <a:pt x="998712" y="195716"/>
                    <a:pt x="1180481" y="273504"/>
                    <a:pt x="1060625" y="402885"/>
                  </a:cubicBezTo>
                  <a:cubicBezTo>
                    <a:pt x="940769" y="532266"/>
                    <a:pt x="323232" y="840242"/>
                    <a:pt x="150988" y="912473"/>
                  </a:cubicBezTo>
                  <a:cubicBezTo>
                    <a:pt x="-21256" y="984704"/>
                    <a:pt x="-10144" y="1009310"/>
                    <a:pt x="12875" y="864848"/>
                  </a:cubicBezTo>
                  <a:close/>
                </a:path>
              </a:pathLst>
            </a:custGeom>
            <a:solidFill>
              <a:srgbClr val="63A96B"/>
            </a:solidFill>
            <a:ln>
              <a:solidFill>
                <a:srgbClr val="63A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158B9D-DDAE-4364-B52A-E66C7BCA2C1D}"/>
                </a:ext>
              </a:extLst>
            </p:cNvPr>
            <p:cNvSpPr/>
            <p:nvPr/>
          </p:nvSpPr>
          <p:spPr>
            <a:xfrm>
              <a:off x="8209561" y="2471036"/>
              <a:ext cx="266008" cy="266008"/>
            </a:xfrm>
            <a:prstGeom prst="ellipse">
              <a:avLst/>
            </a:prstGeom>
            <a:solidFill>
              <a:srgbClr val="63A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F532A59D-CD33-46D0-BAD0-1AA15CCDF501}"/>
                </a:ext>
              </a:extLst>
            </p:cNvPr>
            <p:cNvSpPr/>
            <p:nvPr/>
          </p:nvSpPr>
          <p:spPr>
            <a:xfrm>
              <a:off x="7891507" y="4182795"/>
              <a:ext cx="952232" cy="166748"/>
            </a:xfrm>
            <a:prstGeom prst="flowChartAlternateProcess">
              <a:avLst/>
            </a:prstGeom>
            <a:solidFill>
              <a:srgbClr val="63A96B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220739E6-04CD-42C2-A4F3-77075DE49083}"/>
                </a:ext>
              </a:extLst>
            </p:cNvPr>
            <p:cNvSpPr/>
            <p:nvPr/>
          </p:nvSpPr>
          <p:spPr>
            <a:xfrm>
              <a:off x="7816331" y="4257918"/>
              <a:ext cx="1102585" cy="166748"/>
            </a:xfrm>
            <a:prstGeom prst="flowChartAlternateProcess">
              <a:avLst/>
            </a:prstGeom>
            <a:solidFill>
              <a:srgbClr val="63A96B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AD386DC8-DBCF-4AE4-A846-141B43CA6C56}"/>
                </a:ext>
              </a:extLst>
            </p:cNvPr>
            <p:cNvSpPr/>
            <p:nvPr/>
          </p:nvSpPr>
          <p:spPr>
            <a:xfrm>
              <a:off x="7748204" y="4371956"/>
              <a:ext cx="1238839" cy="166748"/>
            </a:xfrm>
            <a:prstGeom prst="flowChartAlternateProcess">
              <a:avLst/>
            </a:prstGeom>
            <a:solidFill>
              <a:srgbClr val="63A96B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D96E77-C4A4-4271-896A-12B658AB2596}"/>
                </a:ext>
              </a:extLst>
            </p:cNvPr>
            <p:cNvSpPr/>
            <p:nvPr/>
          </p:nvSpPr>
          <p:spPr>
            <a:xfrm>
              <a:off x="8021024" y="3715226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A10F57-91AA-4825-B8B1-8D5CFC763005}"/>
                </a:ext>
              </a:extLst>
            </p:cNvPr>
            <p:cNvSpPr/>
            <p:nvPr/>
          </p:nvSpPr>
          <p:spPr>
            <a:xfrm>
              <a:off x="8384384" y="3725011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093827-570D-4F5E-BB88-D3E393A5C510}"/>
                </a:ext>
              </a:extLst>
            </p:cNvPr>
            <p:cNvSpPr/>
            <p:nvPr/>
          </p:nvSpPr>
          <p:spPr>
            <a:xfrm>
              <a:off x="8214191" y="3551071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1939AB-C4EB-428E-82EC-01641732A88A}"/>
                </a:ext>
              </a:extLst>
            </p:cNvPr>
            <p:cNvSpPr/>
            <p:nvPr/>
          </p:nvSpPr>
          <p:spPr>
            <a:xfrm>
              <a:off x="8561947" y="3520580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754AD-E39E-4257-8250-DEAF345BF927}"/>
                </a:ext>
              </a:extLst>
            </p:cNvPr>
            <p:cNvSpPr/>
            <p:nvPr/>
          </p:nvSpPr>
          <p:spPr>
            <a:xfrm>
              <a:off x="8747743" y="3715226"/>
              <a:ext cx="31824" cy="389291"/>
            </a:xfrm>
            <a:custGeom>
              <a:avLst/>
              <a:gdLst>
                <a:gd name="connsiteX0" fmla="*/ 89346 w 357121"/>
                <a:gd name="connsiteY0" fmla="*/ 2921000 h 2921000"/>
                <a:gd name="connsiteX1" fmla="*/ 356046 w 357121"/>
                <a:gd name="connsiteY1" fmla="*/ 2197100 h 2921000"/>
                <a:gd name="connsiteX2" fmla="*/ 446 w 357121"/>
                <a:gd name="connsiteY2" fmla="*/ 1308100 h 2921000"/>
                <a:gd name="connsiteX3" fmla="*/ 279846 w 357121"/>
                <a:gd name="connsiteY3" fmla="*/ 546100 h 2921000"/>
                <a:gd name="connsiteX4" fmla="*/ 178246 w 357121"/>
                <a:gd name="connsiteY4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21" h="2921000">
                  <a:moveTo>
                    <a:pt x="89346" y="2921000"/>
                  </a:moveTo>
                  <a:cubicBezTo>
                    <a:pt x="230104" y="2693458"/>
                    <a:pt x="370863" y="2465917"/>
                    <a:pt x="356046" y="2197100"/>
                  </a:cubicBezTo>
                  <a:cubicBezTo>
                    <a:pt x="341229" y="1928283"/>
                    <a:pt x="13146" y="1583267"/>
                    <a:pt x="446" y="1308100"/>
                  </a:cubicBezTo>
                  <a:cubicBezTo>
                    <a:pt x="-12254" y="1032933"/>
                    <a:pt x="250213" y="764117"/>
                    <a:pt x="279846" y="546100"/>
                  </a:cubicBezTo>
                  <a:cubicBezTo>
                    <a:pt x="309479" y="328083"/>
                    <a:pt x="243862" y="164041"/>
                    <a:pt x="178246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8262B0-4443-4B1B-A5BF-02085788C2E5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65" y="2839067"/>
              <a:ext cx="780974" cy="303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370AC1-675D-4BFA-B667-4D5EC46E2F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5717" y="3730547"/>
              <a:ext cx="706396" cy="277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037CA0-8CED-41F1-8809-BC8B10D92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1701" y="2805734"/>
              <a:ext cx="653977" cy="340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CE99B14-6D8F-4F1E-B3DD-AF510E6B6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9572" y="3929100"/>
              <a:ext cx="776249" cy="361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Image result for thermometer">
              <a:extLst>
                <a:ext uri="{FF2B5EF4-FFF2-40B4-BE49-F238E27FC236}">
                  <a16:creationId xmlns:a16="http://schemas.microsoft.com/office/drawing/2014/main" id="{8D1DAC91-93FB-4281-B019-40944E207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370" y="3431878"/>
              <a:ext cx="329467" cy="14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Image result for thermometer">
              <a:extLst>
                <a:ext uri="{FF2B5EF4-FFF2-40B4-BE49-F238E27FC236}">
                  <a16:creationId xmlns:a16="http://schemas.microsoft.com/office/drawing/2014/main" id="{35DC82BA-2570-4F34-83FF-33EE9EF30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803" y="1836801"/>
              <a:ext cx="329467" cy="14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C380D10-F197-490B-A42D-5883461B7C2E}"/>
                </a:ext>
              </a:extLst>
            </p:cNvPr>
            <p:cNvGrpSpPr/>
            <p:nvPr/>
          </p:nvGrpSpPr>
          <p:grpSpPr>
            <a:xfrm rot="5400000">
              <a:off x="8834817" y="2285356"/>
              <a:ext cx="758543" cy="593722"/>
              <a:chOff x="9817666" y="2070271"/>
              <a:chExt cx="758543" cy="59372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ECB0990-64BF-4BFE-B813-4F24F9C8A14D}"/>
                  </a:ext>
                </a:extLst>
              </p:cNvPr>
              <p:cNvSpPr/>
              <p:nvPr/>
            </p:nvSpPr>
            <p:spPr>
              <a:xfrm>
                <a:off x="9817666" y="2264917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C41154C-03E0-4D4A-B172-57B7FBABCA12}"/>
                  </a:ext>
                </a:extLst>
              </p:cNvPr>
              <p:cNvSpPr/>
              <p:nvPr/>
            </p:nvSpPr>
            <p:spPr>
              <a:xfrm>
                <a:off x="10181026" y="2274702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0569142-3083-4FD1-A16B-F4C43DB87F02}"/>
                  </a:ext>
                </a:extLst>
              </p:cNvPr>
              <p:cNvSpPr/>
              <p:nvPr/>
            </p:nvSpPr>
            <p:spPr>
              <a:xfrm>
                <a:off x="10010833" y="2100762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CFFD9C1-8CB9-4C92-922E-E7F2FBBFB48F}"/>
                  </a:ext>
                </a:extLst>
              </p:cNvPr>
              <p:cNvSpPr/>
              <p:nvPr/>
            </p:nvSpPr>
            <p:spPr>
              <a:xfrm>
                <a:off x="10358589" y="2070271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A37D762-B9F5-4157-81B3-F7A1DDF6DA21}"/>
                  </a:ext>
                </a:extLst>
              </p:cNvPr>
              <p:cNvSpPr/>
              <p:nvPr/>
            </p:nvSpPr>
            <p:spPr>
              <a:xfrm>
                <a:off x="10544385" y="2264917"/>
                <a:ext cx="31824" cy="389291"/>
              </a:xfrm>
              <a:custGeom>
                <a:avLst/>
                <a:gdLst>
                  <a:gd name="connsiteX0" fmla="*/ 89346 w 357121"/>
                  <a:gd name="connsiteY0" fmla="*/ 2921000 h 2921000"/>
                  <a:gd name="connsiteX1" fmla="*/ 356046 w 357121"/>
                  <a:gd name="connsiteY1" fmla="*/ 2197100 h 2921000"/>
                  <a:gd name="connsiteX2" fmla="*/ 446 w 357121"/>
                  <a:gd name="connsiteY2" fmla="*/ 1308100 h 2921000"/>
                  <a:gd name="connsiteX3" fmla="*/ 279846 w 357121"/>
                  <a:gd name="connsiteY3" fmla="*/ 546100 h 2921000"/>
                  <a:gd name="connsiteX4" fmla="*/ 178246 w 357121"/>
                  <a:gd name="connsiteY4" fmla="*/ 0 h 292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121" h="2921000">
                    <a:moveTo>
                      <a:pt x="89346" y="2921000"/>
                    </a:moveTo>
                    <a:cubicBezTo>
                      <a:pt x="230104" y="2693458"/>
                      <a:pt x="370863" y="2465917"/>
                      <a:pt x="356046" y="2197100"/>
                    </a:cubicBezTo>
                    <a:cubicBezTo>
                      <a:pt x="341229" y="1928283"/>
                      <a:pt x="13146" y="1583267"/>
                      <a:pt x="446" y="1308100"/>
                    </a:cubicBezTo>
                    <a:cubicBezTo>
                      <a:pt x="-12254" y="1032933"/>
                      <a:pt x="250213" y="764117"/>
                      <a:pt x="279846" y="546100"/>
                    </a:cubicBezTo>
                    <a:cubicBezTo>
                      <a:pt x="309479" y="328083"/>
                      <a:pt x="243862" y="164041"/>
                      <a:pt x="178246" y="0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6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12</cp:revision>
  <dcterms:created xsi:type="dcterms:W3CDTF">2018-01-31T11:27:55Z</dcterms:created>
  <dcterms:modified xsi:type="dcterms:W3CDTF">2018-02-10T16:22:23Z</dcterms:modified>
</cp:coreProperties>
</file>