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40FB-00A4-4813-A600-B25F29D9FA96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3D29-011B-47BD-BB8D-5CCCBC78A4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908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40FB-00A4-4813-A600-B25F29D9FA96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3D29-011B-47BD-BB8D-5CCCBC78A4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68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40FB-00A4-4813-A600-B25F29D9FA96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3D29-011B-47BD-BB8D-5CCCBC78A4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13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40FB-00A4-4813-A600-B25F29D9FA96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3D29-011B-47BD-BB8D-5CCCBC78A4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38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40FB-00A4-4813-A600-B25F29D9FA96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3D29-011B-47BD-BB8D-5CCCBC78A4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31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40FB-00A4-4813-A600-B25F29D9FA96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3D29-011B-47BD-BB8D-5CCCBC78A4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05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40FB-00A4-4813-A600-B25F29D9FA96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3D29-011B-47BD-BB8D-5CCCBC78A4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38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40FB-00A4-4813-A600-B25F29D9FA96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3D29-011B-47BD-BB8D-5CCCBC78A4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17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40FB-00A4-4813-A600-B25F29D9FA96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3D29-011B-47BD-BB8D-5CCCBC78A4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0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40FB-00A4-4813-A600-B25F29D9FA96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3D29-011B-47BD-BB8D-5CCCBC78A4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2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40FB-00A4-4813-A600-B25F29D9FA96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43D29-011B-47BD-BB8D-5CCCBC78A4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69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640FB-00A4-4813-A600-B25F29D9FA96}" type="datetimeFigureOut">
              <a:rPr lang="en-GB" smtClean="0"/>
              <a:t>27/02/2018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43D29-011B-47BD-BB8D-5CCCBC78A4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95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96F826-134D-4BE5-AB34-4B7204C45171}"/>
              </a:ext>
            </a:extLst>
          </p:cNvPr>
          <p:cNvSpPr/>
          <p:nvPr/>
        </p:nvSpPr>
        <p:spPr>
          <a:xfrm>
            <a:off x="2199993" y="624690"/>
            <a:ext cx="5760000" cy="576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2391FA8-9FF3-4636-B75B-6AE62F7C535F}"/>
              </a:ext>
            </a:extLst>
          </p:cNvPr>
          <p:cNvSpPr/>
          <p:nvPr/>
        </p:nvSpPr>
        <p:spPr>
          <a:xfrm>
            <a:off x="5892797" y="4278437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74FA4B0-B108-434C-81FD-2E77494F23B6}"/>
              </a:ext>
            </a:extLst>
          </p:cNvPr>
          <p:cNvSpPr/>
          <p:nvPr/>
        </p:nvSpPr>
        <p:spPr>
          <a:xfrm>
            <a:off x="3005163" y="2607048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772CED8-52AF-41C5-BF15-073A47D2B4FD}"/>
              </a:ext>
            </a:extLst>
          </p:cNvPr>
          <p:cNvSpPr/>
          <p:nvPr/>
        </p:nvSpPr>
        <p:spPr>
          <a:xfrm>
            <a:off x="4128754" y="4278437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B3A4C6-AB67-460D-B1EF-47E31FD84E57}"/>
              </a:ext>
            </a:extLst>
          </p:cNvPr>
          <p:cNvSpPr/>
          <p:nvPr/>
        </p:nvSpPr>
        <p:spPr>
          <a:xfrm>
            <a:off x="3006751" y="4278437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EA6E50-2F0A-4C91-94FB-221C578E2133}"/>
              </a:ext>
            </a:extLst>
          </p:cNvPr>
          <p:cNvSpPr/>
          <p:nvPr/>
        </p:nvSpPr>
        <p:spPr>
          <a:xfrm>
            <a:off x="7010305" y="2605545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F4F6CD2-3E2D-4C5B-8E2C-A853CDF0F213}"/>
              </a:ext>
            </a:extLst>
          </p:cNvPr>
          <p:cNvSpPr/>
          <p:nvPr/>
        </p:nvSpPr>
        <p:spPr>
          <a:xfrm>
            <a:off x="5888704" y="2605545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4C7EB98-ADFB-4F9C-9E4F-D8AC5D3CD99B}"/>
              </a:ext>
            </a:extLst>
          </p:cNvPr>
          <p:cNvSpPr/>
          <p:nvPr/>
        </p:nvSpPr>
        <p:spPr>
          <a:xfrm>
            <a:off x="7010305" y="4278437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7A02A5A-8842-4A97-BD0A-ABB82CDD9419}"/>
              </a:ext>
            </a:extLst>
          </p:cNvPr>
          <p:cNvSpPr/>
          <p:nvPr/>
        </p:nvSpPr>
        <p:spPr>
          <a:xfrm>
            <a:off x="4130342" y="2605545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3704B2-A884-4196-A479-DB1F7A07A4FC}"/>
              </a:ext>
            </a:extLst>
          </p:cNvPr>
          <p:cNvSpPr/>
          <p:nvPr/>
        </p:nvSpPr>
        <p:spPr>
          <a:xfrm>
            <a:off x="1028699" y="3288690"/>
            <a:ext cx="432000" cy="43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EFD294-8456-456C-BC77-F555F0AC10B0}"/>
              </a:ext>
            </a:extLst>
          </p:cNvPr>
          <p:cNvSpPr/>
          <p:nvPr/>
        </p:nvSpPr>
        <p:spPr>
          <a:xfrm>
            <a:off x="2797245" y="1941557"/>
            <a:ext cx="1612830" cy="125812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D31322-B4ED-4318-A1D6-0887A197B8D5}"/>
              </a:ext>
            </a:extLst>
          </p:cNvPr>
          <p:cNvSpPr/>
          <p:nvPr/>
        </p:nvSpPr>
        <p:spPr>
          <a:xfrm>
            <a:off x="2797245" y="1607407"/>
            <a:ext cx="1612830" cy="125812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D279E0A-9DCA-4367-91E8-8D4273AD3E2D}"/>
              </a:ext>
            </a:extLst>
          </p:cNvPr>
          <p:cNvSpPr/>
          <p:nvPr/>
        </p:nvSpPr>
        <p:spPr>
          <a:xfrm>
            <a:off x="2797245" y="1271481"/>
            <a:ext cx="1612830" cy="125812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166081-4417-4E31-A617-89E4574B403D}"/>
              </a:ext>
            </a:extLst>
          </p:cNvPr>
          <p:cNvSpPr/>
          <p:nvPr/>
        </p:nvSpPr>
        <p:spPr>
          <a:xfrm>
            <a:off x="5721420" y="1941557"/>
            <a:ext cx="1612830" cy="125812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2401BE2-62CA-4F27-8354-85F45563A14E}"/>
              </a:ext>
            </a:extLst>
          </p:cNvPr>
          <p:cNvSpPr/>
          <p:nvPr/>
        </p:nvSpPr>
        <p:spPr>
          <a:xfrm>
            <a:off x="5721420" y="1607407"/>
            <a:ext cx="1612830" cy="125812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B2A75E-69E5-486B-A89A-E921EAFC5BCB}"/>
              </a:ext>
            </a:extLst>
          </p:cNvPr>
          <p:cNvSpPr/>
          <p:nvPr/>
        </p:nvSpPr>
        <p:spPr>
          <a:xfrm>
            <a:off x="5721420" y="1271481"/>
            <a:ext cx="1612830" cy="125812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793ACC-13A0-4C1E-A6CE-60912D40F022}"/>
              </a:ext>
            </a:extLst>
          </p:cNvPr>
          <p:cNvSpPr/>
          <p:nvPr/>
        </p:nvSpPr>
        <p:spPr>
          <a:xfrm>
            <a:off x="2797245" y="5630689"/>
            <a:ext cx="1612830" cy="125812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F6278A0-7E7B-4C1D-879A-A9AE6D920A57}"/>
              </a:ext>
            </a:extLst>
          </p:cNvPr>
          <p:cNvSpPr/>
          <p:nvPr/>
        </p:nvSpPr>
        <p:spPr>
          <a:xfrm>
            <a:off x="2797245" y="5296539"/>
            <a:ext cx="1612830" cy="125812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B7CD945-B5E0-4667-9A41-27B988C3FF36}"/>
              </a:ext>
            </a:extLst>
          </p:cNvPr>
          <p:cNvSpPr/>
          <p:nvPr/>
        </p:nvSpPr>
        <p:spPr>
          <a:xfrm>
            <a:off x="2797245" y="4960613"/>
            <a:ext cx="1612830" cy="125812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537FD8-1565-440C-9479-FC876D72A9C8}"/>
              </a:ext>
            </a:extLst>
          </p:cNvPr>
          <p:cNvSpPr/>
          <p:nvPr/>
        </p:nvSpPr>
        <p:spPr>
          <a:xfrm>
            <a:off x="5721420" y="5630689"/>
            <a:ext cx="1612830" cy="125812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197638-89C2-47D3-819E-D24BE2C416BE}"/>
              </a:ext>
            </a:extLst>
          </p:cNvPr>
          <p:cNvSpPr/>
          <p:nvPr/>
        </p:nvSpPr>
        <p:spPr>
          <a:xfrm>
            <a:off x="5721420" y="5296539"/>
            <a:ext cx="1612830" cy="125812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6577A67-53CD-48E0-9B71-86457D729080}"/>
              </a:ext>
            </a:extLst>
          </p:cNvPr>
          <p:cNvSpPr/>
          <p:nvPr/>
        </p:nvSpPr>
        <p:spPr>
          <a:xfrm>
            <a:off x="5721420" y="4960613"/>
            <a:ext cx="1612830" cy="125812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57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Brown</dc:creator>
  <cp:lastModifiedBy>Christopher Brown</cp:lastModifiedBy>
  <cp:revision>3</cp:revision>
  <cp:lastPrinted>2018-02-27T14:42:40Z</cp:lastPrinted>
  <dcterms:created xsi:type="dcterms:W3CDTF">2018-02-27T14:26:30Z</dcterms:created>
  <dcterms:modified xsi:type="dcterms:W3CDTF">2018-02-27T14:48:00Z</dcterms:modified>
</cp:coreProperties>
</file>