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5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AC8E-3166-4986-98B6-3E0D2805F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61F66-3A75-42CB-8A1B-373F2C18A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03B5-9C87-42A6-87BC-7115EEEA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32F9-F05E-4EA3-B413-52ACC97F51E4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7AA74-C0A4-4DCB-B4FC-55D9F133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6B3D3-9C4C-46BA-A0EB-594E7425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6116-487B-4D6C-AE08-3DE424D58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2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3077-B4FB-45CA-A0A2-7E92D861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1398A-F40C-490D-92AD-A9480ED40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AD4-4EE5-42A0-B916-3A1655C6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32F9-F05E-4EA3-B413-52ACC97F51E4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5FA9-56FB-4338-BE88-AAFD2D78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2C90-565C-4E83-93A7-7BD66FB6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6116-487B-4D6C-AE08-3DE424D58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18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A09CA-37BD-4DEE-832C-FE209F021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38973-E7C9-4293-B1E4-71F3C994F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FE50E-B31D-4D09-B6DA-AF8CC4FE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32F9-F05E-4EA3-B413-52ACC97F51E4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CFA4E-2734-4B46-9059-E2FEF368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950E-FF8B-4D3B-8D37-6F9DB897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6116-487B-4D6C-AE08-3DE424D58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0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F2F6-9A71-4EE3-8B4A-26765085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219F-EB3E-47D9-A282-F83AF3D15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85F9-EFFA-4638-A9FD-8CCC378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32F9-F05E-4EA3-B413-52ACC97F51E4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496C8-F8FC-474A-B915-C53BF3DB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A53E7-3192-4FCB-846B-0553BAB5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6116-487B-4D6C-AE08-3DE424D58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80D3-052A-4AF9-8259-7E6CF7BB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06ED5-5069-4525-8056-CE99E324D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3438-3BEA-4962-8EA6-042CE16A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32F9-F05E-4EA3-B413-52ACC97F51E4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3E014-49F1-4390-ABAD-7A6E7D4D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BED3-5A49-4B94-8E5C-C4E53A60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6116-487B-4D6C-AE08-3DE424D58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9DCB-D666-4D38-861E-253D8C70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ED5F-3480-44F2-BDFF-DCFCF1AA3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149F2-A106-4CEB-B885-40E99A903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C3895-B6DC-473E-8959-17508D47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32F9-F05E-4EA3-B413-52ACC97F51E4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D2B56-70A1-4450-9355-0D6A0D55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CDBE-EEB5-42CD-B2CE-0069FE78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6116-487B-4D6C-AE08-3DE424D58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1756-B947-4347-8465-9C0B4D7B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C47C-B81E-47D5-B1D7-04CDDB2EB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F336D-9356-4916-A0F8-BDAF72600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85EA1-6EE5-4E14-B58A-AC975A37D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38D8F-E6CB-4FB1-BF88-E3DCB7EB0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1AD97-CED7-44E2-A6D3-808629B4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32F9-F05E-4EA3-B413-52ACC97F51E4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A781-2575-45ED-8338-F693BECF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BBB1C-F593-4378-BCE7-74A17954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6116-487B-4D6C-AE08-3DE424D58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DBAF-3010-48AF-BEE5-A8BC08F9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70D64-1E53-4D60-8198-B96E9B31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32F9-F05E-4EA3-B413-52ACC97F51E4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47A81-9AE0-4622-9A46-E37433C7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DA169-4FBC-4969-B9AF-19A7ECBB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6116-487B-4D6C-AE08-3DE424D58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14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DA963-44C9-4E7F-B3B5-33E1323D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32F9-F05E-4EA3-B413-52ACC97F51E4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746F7-0F4A-471C-A228-04ADBB06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1AC14-6660-4B6E-B552-31550219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6116-487B-4D6C-AE08-3DE424D58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C93A-5C83-47E3-B07F-6DF1D5C4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AC31-396E-401F-BD08-A1AD177F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687FB-34AF-4097-8195-A7A0C342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ECB92-4C5F-404C-B36E-67C4AF4E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32F9-F05E-4EA3-B413-52ACC97F51E4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AEADD-FD18-4037-A58B-0E88D4A2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91848-D145-4B30-9CE7-C0A7216D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6116-487B-4D6C-AE08-3DE424D58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1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69D9-4BFE-4B15-A0C0-3F65740F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85F8C-E89B-45FE-B52C-6889AFB9A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2562E-279F-4DE4-8E6E-408949DC8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B1946-5AFD-440E-895B-7E3D4CC5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32F9-F05E-4EA3-B413-52ACC97F51E4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79ADF-93D4-40DD-8B44-B83B74D7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5C33C-FDF6-4874-86BA-41D3365B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6116-487B-4D6C-AE08-3DE424D58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83819-ADED-4082-8211-D7FE1A67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055F3-E1A1-4836-95D5-D530E7CA2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2495-DF82-44CB-9F37-28DA7098A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32F9-F05E-4EA3-B413-52ACC97F51E4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DEF0-498A-48B1-BFCB-F52D4AA61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6ACD-E431-4FD2-983E-F04653441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6116-487B-4D6C-AE08-3DE424D58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59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63A73AC-776C-4266-9205-F4803A9DE369}"/>
              </a:ext>
            </a:extLst>
          </p:cNvPr>
          <p:cNvGrpSpPr/>
          <p:nvPr/>
        </p:nvGrpSpPr>
        <p:grpSpPr>
          <a:xfrm>
            <a:off x="2821629" y="1891607"/>
            <a:ext cx="5310720" cy="2764665"/>
            <a:chOff x="2821629" y="1891607"/>
            <a:chExt cx="5310720" cy="276466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6CDE96D-0A35-495A-ADFE-5F765690BFBF}"/>
                </a:ext>
              </a:extLst>
            </p:cNvPr>
            <p:cNvSpPr/>
            <p:nvPr/>
          </p:nvSpPr>
          <p:spPr>
            <a:xfrm>
              <a:off x="2821629" y="1891607"/>
              <a:ext cx="5305260" cy="2764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08E900-3F72-494A-9E72-D4D238A7BDE1}"/>
                </a:ext>
              </a:extLst>
            </p:cNvPr>
            <p:cNvSpPr/>
            <p:nvPr/>
          </p:nvSpPr>
          <p:spPr>
            <a:xfrm>
              <a:off x="3598877" y="2295331"/>
              <a:ext cx="2877424" cy="13706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2859BF-159F-456A-B724-E28FE317F456}"/>
                </a:ext>
              </a:extLst>
            </p:cNvPr>
            <p:cNvSpPr/>
            <p:nvPr/>
          </p:nvSpPr>
          <p:spPr>
            <a:xfrm>
              <a:off x="2827089" y="1895913"/>
              <a:ext cx="4420998" cy="21832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96B04579-BABF-4643-AA10-5AC3AC5EF7B9}"/>
                </a:ext>
              </a:extLst>
            </p:cNvPr>
            <p:cNvSpPr/>
            <p:nvPr/>
          </p:nvSpPr>
          <p:spPr>
            <a:xfrm rot="5400000">
              <a:off x="2121334" y="2601666"/>
              <a:ext cx="2183297" cy="771787"/>
            </a:xfrm>
            <a:prstGeom prst="trapezoid">
              <a:avLst>
                <a:gd name="adj" fmla="val 51597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6D4AC561-39D0-42E5-B389-0A3A20276126}"/>
                </a:ext>
              </a:extLst>
            </p:cNvPr>
            <p:cNvSpPr/>
            <p:nvPr/>
          </p:nvSpPr>
          <p:spPr>
            <a:xfrm rot="16200000">
              <a:off x="5770548" y="2601665"/>
              <a:ext cx="2183294" cy="771787"/>
            </a:xfrm>
            <a:prstGeom prst="trapezoid">
              <a:avLst>
                <a:gd name="adj" fmla="val 51597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B5FF44-C7C1-404D-9675-35A4ACE9BFD8}"/>
                </a:ext>
              </a:extLst>
            </p:cNvPr>
            <p:cNvGrpSpPr/>
            <p:nvPr/>
          </p:nvGrpSpPr>
          <p:grpSpPr>
            <a:xfrm rot="16200000">
              <a:off x="4353923" y="2152597"/>
              <a:ext cx="1138741" cy="2476041"/>
              <a:chOff x="3717582" y="2652800"/>
              <a:chExt cx="765089" cy="1523491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87DFE05-2EE0-4CDC-A439-D64B5E7C35F8}"/>
                  </a:ext>
                </a:extLst>
              </p:cNvPr>
              <p:cNvSpPr/>
              <p:nvPr/>
            </p:nvSpPr>
            <p:spPr>
              <a:xfrm>
                <a:off x="3717582" y="2652807"/>
                <a:ext cx="765089" cy="75531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8C680B3-2238-4529-8C53-D41A676C0FBA}"/>
                  </a:ext>
                </a:extLst>
              </p:cNvPr>
              <p:cNvSpPr/>
              <p:nvPr/>
            </p:nvSpPr>
            <p:spPr>
              <a:xfrm rot="7868174">
                <a:off x="3996737" y="3032691"/>
                <a:ext cx="194171" cy="228377"/>
              </a:xfrm>
              <a:prstGeom prst="arc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9C8B834-CFEB-4438-B495-C7686C8DF322}"/>
                  </a:ext>
                </a:extLst>
              </p:cNvPr>
              <p:cNvSpPr/>
              <p:nvPr/>
            </p:nvSpPr>
            <p:spPr>
              <a:xfrm>
                <a:off x="4051641" y="2652800"/>
                <a:ext cx="96969" cy="153390"/>
              </a:xfrm>
              <a:custGeom>
                <a:avLst/>
                <a:gdLst>
                  <a:gd name="connsiteX0" fmla="*/ 60700 w 86717"/>
                  <a:gd name="connsiteY0" fmla="*/ 0 h 200025"/>
                  <a:gd name="connsiteX1" fmla="*/ 375 w 86717"/>
                  <a:gd name="connsiteY1" fmla="*/ 57150 h 200025"/>
                  <a:gd name="connsiteX2" fmla="*/ 86100 w 86717"/>
                  <a:gd name="connsiteY2" fmla="*/ 136525 h 200025"/>
                  <a:gd name="connsiteX3" fmla="*/ 32125 w 86717"/>
                  <a:gd name="connsiteY3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17" h="200025">
                    <a:moveTo>
                      <a:pt x="60700" y="0"/>
                    </a:moveTo>
                    <a:cubicBezTo>
                      <a:pt x="28421" y="17198"/>
                      <a:pt x="-3858" y="34396"/>
                      <a:pt x="375" y="57150"/>
                    </a:cubicBezTo>
                    <a:cubicBezTo>
                      <a:pt x="4608" y="79904"/>
                      <a:pt x="80808" y="112712"/>
                      <a:pt x="86100" y="136525"/>
                    </a:cubicBezTo>
                    <a:cubicBezTo>
                      <a:pt x="91392" y="160338"/>
                      <a:pt x="61758" y="180181"/>
                      <a:pt x="32125" y="200025"/>
                    </a:cubicBezTo>
                  </a:path>
                </a:pathLst>
              </a:cu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Flowchart: Stored Data 12">
                <a:extLst>
                  <a:ext uri="{FF2B5EF4-FFF2-40B4-BE49-F238E27FC236}">
                    <a16:creationId xmlns:a16="http://schemas.microsoft.com/office/drawing/2014/main" id="{32886B74-0941-447D-982C-648BE15D2295}"/>
                  </a:ext>
                </a:extLst>
              </p:cNvPr>
              <p:cNvSpPr/>
              <p:nvPr/>
            </p:nvSpPr>
            <p:spPr>
              <a:xfrm rot="16200000">
                <a:off x="3585492" y="3280654"/>
                <a:ext cx="1027727" cy="763548"/>
              </a:xfrm>
              <a:prstGeom prst="flowChartOnlineStorag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F911D92-9833-44DA-B6F4-81C3C0A2BA3C}"/>
                  </a:ext>
                </a:extLst>
              </p:cNvPr>
              <p:cNvSpPr/>
              <p:nvPr/>
            </p:nvSpPr>
            <p:spPr>
              <a:xfrm>
                <a:off x="3720479" y="3330610"/>
                <a:ext cx="607375" cy="453592"/>
              </a:xfrm>
              <a:custGeom>
                <a:avLst/>
                <a:gdLst>
                  <a:gd name="connsiteX0" fmla="*/ 329155 w 627002"/>
                  <a:gd name="connsiteY0" fmla="*/ 0 h 411255"/>
                  <a:gd name="connsiteX1" fmla="*/ 624430 w 627002"/>
                  <a:gd name="connsiteY1" fmla="*/ 266700 h 411255"/>
                  <a:gd name="connsiteX2" fmla="*/ 448217 w 627002"/>
                  <a:gd name="connsiteY2" fmla="*/ 407194 h 411255"/>
                  <a:gd name="connsiteX3" fmla="*/ 38642 w 627002"/>
                  <a:gd name="connsiteY3" fmla="*/ 376238 h 411255"/>
                  <a:gd name="connsiteX4" fmla="*/ 41023 w 627002"/>
                  <a:gd name="connsiteY4" fmla="*/ 373857 h 41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002" h="411255">
                    <a:moveTo>
                      <a:pt x="329155" y="0"/>
                    </a:moveTo>
                    <a:cubicBezTo>
                      <a:pt x="466870" y="99417"/>
                      <a:pt x="604586" y="198834"/>
                      <a:pt x="624430" y="266700"/>
                    </a:cubicBezTo>
                    <a:cubicBezTo>
                      <a:pt x="644274" y="334566"/>
                      <a:pt x="545848" y="388938"/>
                      <a:pt x="448217" y="407194"/>
                    </a:cubicBezTo>
                    <a:cubicBezTo>
                      <a:pt x="350586" y="425450"/>
                      <a:pt x="38642" y="376238"/>
                      <a:pt x="38642" y="376238"/>
                    </a:cubicBezTo>
                    <a:cubicBezTo>
                      <a:pt x="-29224" y="370682"/>
                      <a:pt x="5899" y="372269"/>
                      <a:pt x="41023" y="373857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E9A30BD7-3B2B-4B3C-91DE-7D24C751F28E}"/>
                  </a:ext>
                </a:extLst>
              </p:cNvPr>
              <p:cNvSpPr/>
              <p:nvPr/>
            </p:nvSpPr>
            <p:spPr>
              <a:xfrm rot="8208340">
                <a:off x="3896986" y="2940491"/>
                <a:ext cx="142747" cy="132646"/>
              </a:xfrm>
              <a:prstGeom prst="arc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62D70560-610C-4501-A53A-D2DB5BDBFFE1}"/>
                  </a:ext>
                </a:extLst>
              </p:cNvPr>
              <p:cNvSpPr/>
              <p:nvPr/>
            </p:nvSpPr>
            <p:spPr>
              <a:xfrm rot="8208340">
                <a:off x="4162631" y="2937537"/>
                <a:ext cx="142747" cy="132646"/>
              </a:xfrm>
              <a:prstGeom prst="arc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DC326E-8FC2-4C85-9651-EC39F5735860}"/>
                </a:ext>
              </a:extLst>
            </p:cNvPr>
            <p:cNvSpPr/>
            <p:nvPr/>
          </p:nvSpPr>
          <p:spPr>
            <a:xfrm>
              <a:off x="2827089" y="4065405"/>
              <a:ext cx="5305260" cy="59086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3A9AB7-6610-4120-99C1-554148D899F5}"/>
                </a:ext>
              </a:extLst>
            </p:cNvPr>
            <p:cNvSpPr/>
            <p:nvPr/>
          </p:nvSpPr>
          <p:spPr>
            <a:xfrm>
              <a:off x="7248087" y="1895913"/>
              <a:ext cx="884262" cy="241482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6AC35DC-80B1-4DEB-B09A-47FB4923276E}"/>
                </a:ext>
              </a:extLst>
            </p:cNvPr>
            <p:cNvGrpSpPr/>
            <p:nvPr/>
          </p:nvGrpSpPr>
          <p:grpSpPr>
            <a:xfrm>
              <a:off x="6624594" y="2295330"/>
              <a:ext cx="416281" cy="957442"/>
              <a:chOff x="8811540" y="904995"/>
              <a:chExt cx="2192401" cy="504800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DA41AB0-BCC0-45FA-89DB-88321534622B}"/>
                  </a:ext>
                </a:extLst>
              </p:cNvPr>
              <p:cNvSpPr/>
              <p:nvPr/>
            </p:nvSpPr>
            <p:spPr>
              <a:xfrm>
                <a:off x="8811540" y="904995"/>
                <a:ext cx="2192401" cy="504800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7068D53-5E3C-4E4D-9E9C-AECA5F74E08F}"/>
                  </a:ext>
                </a:extLst>
              </p:cNvPr>
              <p:cNvSpPr/>
              <p:nvPr/>
            </p:nvSpPr>
            <p:spPr>
              <a:xfrm>
                <a:off x="8904136" y="1063449"/>
                <a:ext cx="2003349" cy="47310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DDDD3A-6E11-493C-BFB4-013E5412FAB2}"/>
                </a:ext>
              </a:extLst>
            </p:cNvPr>
            <p:cNvSpPr/>
            <p:nvPr/>
          </p:nvSpPr>
          <p:spPr>
            <a:xfrm rot="10800000">
              <a:off x="6392467" y="2428885"/>
              <a:ext cx="365883" cy="76448"/>
            </a:xfrm>
            <a:custGeom>
              <a:avLst/>
              <a:gdLst>
                <a:gd name="connsiteX0" fmla="*/ 0 w 4422710"/>
                <a:gd name="connsiteY0" fmla="*/ 572791 h 815586"/>
                <a:gd name="connsiteX1" fmla="*/ 718457 w 4422710"/>
                <a:gd name="connsiteY1" fmla="*/ 3624 h 815586"/>
                <a:gd name="connsiteX2" fmla="*/ 1735494 w 4422710"/>
                <a:gd name="connsiteY2" fmla="*/ 815387 h 815586"/>
                <a:gd name="connsiteX3" fmla="*/ 2715208 w 4422710"/>
                <a:gd name="connsiteY3" fmla="*/ 87599 h 815586"/>
                <a:gd name="connsiteX4" fmla="*/ 3797559 w 4422710"/>
                <a:gd name="connsiteY4" fmla="*/ 731411 h 815586"/>
                <a:gd name="connsiteX5" fmla="*/ 4422710 w 4422710"/>
                <a:gd name="connsiteY5" fmla="*/ 348856 h 81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2710" h="815586">
                  <a:moveTo>
                    <a:pt x="0" y="572791"/>
                  </a:moveTo>
                  <a:cubicBezTo>
                    <a:pt x="214604" y="267991"/>
                    <a:pt x="429208" y="-36809"/>
                    <a:pt x="718457" y="3624"/>
                  </a:cubicBezTo>
                  <a:cubicBezTo>
                    <a:pt x="1007706" y="44057"/>
                    <a:pt x="1402702" y="801391"/>
                    <a:pt x="1735494" y="815387"/>
                  </a:cubicBezTo>
                  <a:cubicBezTo>
                    <a:pt x="2068286" y="829383"/>
                    <a:pt x="2371531" y="101595"/>
                    <a:pt x="2715208" y="87599"/>
                  </a:cubicBezTo>
                  <a:cubicBezTo>
                    <a:pt x="3058885" y="73603"/>
                    <a:pt x="3512975" y="687868"/>
                    <a:pt x="3797559" y="731411"/>
                  </a:cubicBezTo>
                  <a:cubicBezTo>
                    <a:pt x="4082143" y="774954"/>
                    <a:pt x="4252426" y="561905"/>
                    <a:pt x="4422710" y="348856"/>
                  </a:cubicBezTo>
                </a:path>
              </a:pathLst>
            </a:custGeom>
            <a:noFill/>
            <a:ln w="22225">
              <a:solidFill>
                <a:srgbClr val="BC52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70E2B4E-1810-4894-A101-6154CB3408BF}"/>
                </a:ext>
              </a:extLst>
            </p:cNvPr>
            <p:cNvSpPr/>
            <p:nvPr/>
          </p:nvSpPr>
          <p:spPr>
            <a:xfrm rot="10800000">
              <a:off x="6386217" y="2730172"/>
              <a:ext cx="365883" cy="76448"/>
            </a:xfrm>
            <a:custGeom>
              <a:avLst/>
              <a:gdLst>
                <a:gd name="connsiteX0" fmla="*/ 0 w 4422710"/>
                <a:gd name="connsiteY0" fmla="*/ 572791 h 815586"/>
                <a:gd name="connsiteX1" fmla="*/ 718457 w 4422710"/>
                <a:gd name="connsiteY1" fmla="*/ 3624 h 815586"/>
                <a:gd name="connsiteX2" fmla="*/ 1735494 w 4422710"/>
                <a:gd name="connsiteY2" fmla="*/ 815387 h 815586"/>
                <a:gd name="connsiteX3" fmla="*/ 2715208 w 4422710"/>
                <a:gd name="connsiteY3" fmla="*/ 87599 h 815586"/>
                <a:gd name="connsiteX4" fmla="*/ 3797559 w 4422710"/>
                <a:gd name="connsiteY4" fmla="*/ 731411 h 815586"/>
                <a:gd name="connsiteX5" fmla="*/ 4422710 w 4422710"/>
                <a:gd name="connsiteY5" fmla="*/ 348856 h 81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2710" h="815586">
                  <a:moveTo>
                    <a:pt x="0" y="572791"/>
                  </a:moveTo>
                  <a:cubicBezTo>
                    <a:pt x="214604" y="267991"/>
                    <a:pt x="429208" y="-36809"/>
                    <a:pt x="718457" y="3624"/>
                  </a:cubicBezTo>
                  <a:cubicBezTo>
                    <a:pt x="1007706" y="44057"/>
                    <a:pt x="1402702" y="801391"/>
                    <a:pt x="1735494" y="815387"/>
                  </a:cubicBezTo>
                  <a:cubicBezTo>
                    <a:pt x="2068286" y="829383"/>
                    <a:pt x="2371531" y="101595"/>
                    <a:pt x="2715208" y="87599"/>
                  </a:cubicBezTo>
                  <a:cubicBezTo>
                    <a:pt x="3058885" y="73603"/>
                    <a:pt x="3512975" y="687868"/>
                    <a:pt x="3797559" y="731411"/>
                  </a:cubicBezTo>
                  <a:cubicBezTo>
                    <a:pt x="4082143" y="774954"/>
                    <a:pt x="4252426" y="561905"/>
                    <a:pt x="4422710" y="348856"/>
                  </a:cubicBezTo>
                </a:path>
              </a:pathLst>
            </a:custGeom>
            <a:noFill/>
            <a:ln w="22225">
              <a:solidFill>
                <a:srgbClr val="BC52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8C000E-6DE3-41DD-8E38-35C244F391EE}"/>
                </a:ext>
              </a:extLst>
            </p:cNvPr>
            <p:cNvSpPr/>
            <p:nvPr/>
          </p:nvSpPr>
          <p:spPr>
            <a:xfrm rot="10800000">
              <a:off x="6385992" y="3019399"/>
              <a:ext cx="365883" cy="76448"/>
            </a:xfrm>
            <a:custGeom>
              <a:avLst/>
              <a:gdLst>
                <a:gd name="connsiteX0" fmla="*/ 0 w 4422710"/>
                <a:gd name="connsiteY0" fmla="*/ 572791 h 815586"/>
                <a:gd name="connsiteX1" fmla="*/ 718457 w 4422710"/>
                <a:gd name="connsiteY1" fmla="*/ 3624 h 815586"/>
                <a:gd name="connsiteX2" fmla="*/ 1735494 w 4422710"/>
                <a:gd name="connsiteY2" fmla="*/ 815387 h 815586"/>
                <a:gd name="connsiteX3" fmla="*/ 2715208 w 4422710"/>
                <a:gd name="connsiteY3" fmla="*/ 87599 h 815586"/>
                <a:gd name="connsiteX4" fmla="*/ 3797559 w 4422710"/>
                <a:gd name="connsiteY4" fmla="*/ 731411 h 815586"/>
                <a:gd name="connsiteX5" fmla="*/ 4422710 w 4422710"/>
                <a:gd name="connsiteY5" fmla="*/ 348856 h 81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2710" h="815586">
                  <a:moveTo>
                    <a:pt x="0" y="572791"/>
                  </a:moveTo>
                  <a:cubicBezTo>
                    <a:pt x="214604" y="267991"/>
                    <a:pt x="429208" y="-36809"/>
                    <a:pt x="718457" y="3624"/>
                  </a:cubicBezTo>
                  <a:cubicBezTo>
                    <a:pt x="1007706" y="44057"/>
                    <a:pt x="1402702" y="801391"/>
                    <a:pt x="1735494" y="815387"/>
                  </a:cubicBezTo>
                  <a:cubicBezTo>
                    <a:pt x="2068286" y="829383"/>
                    <a:pt x="2371531" y="101595"/>
                    <a:pt x="2715208" y="87599"/>
                  </a:cubicBezTo>
                  <a:cubicBezTo>
                    <a:pt x="3058885" y="73603"/>
                    <a:pt x="3512975" y="687868"/>
                    <a:pt x="3797559" y="731411"/>
                  </a:cubicBezTo>
                  <a:cubicBezTo>
                    <a:pt x="4082143" y="774954"/>
                    <a:pt x="4252426" y="561905"/>
                    <a:pt x="4422710" y="348856"/>
                  </a:cubicBezTo>
                </a:path>
              </a:pathLst>
            </a:custGeom>
            <a:noFill/>
            <a:ln w="22225">
              <a:solidFill>
                <a:srgbClr val="BC52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1" name="Picture 8" descr="raspberry-pi-logo.png (511×642)">
              <a:extLst>
                <a:ext uri="{FF2B5EF4-FFF2-40B4-BE49-F238E27FC236}">
                  <a16:creationId xmlns:a16="http://schemas.microsoft.com/office/drawing/2014/main" id="{94E48869-09B5-4E2B-A1C2-59C068C63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045" y="3735222"/>
              <a:ext cx="666592" cy="837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Image result for thermometer">
              <a:extLst>
                <a:ext uri="{FF2B5EF4-FFF2-40B4-BE49-F238E27FC236}">
                  <a16:creationId xmlns:a16="http://schemas.microsoft.com/office/drawing/2014/main" id="{3534DECA-72C6-4AE9-B1A8-DBC98473A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871" y="2033735"/>
              <a:ext cx="347450" cy="148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525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3</cp:revision>
  <dcterms:created xsi:type="dcterms:W3CDTF">2018-02-14T09:46:24Z</dcterms:created>
  <dcterms:modified xsi:type="dcterms:W3CDTF">2018-02-14T10:01:38Z</dcterms:modified>
</cp:coreProperties>
</file>