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4"/>
  </p:sldMasterIdLst>
  <p:notesMasterIdLst>
    <p:notesMasterId r:id="rId37"/>
  </p:notesMasterIdLst>
  <p:sldIdLst>
    <p:sldId id="256" r:id="rId5"/>
    <p:sldId id="327" r:id="rId6"/>
    <p:sldId id="258" r:id="rId7"/>
    <p:sldId id="259" r:id="rId8"/>
    <p:sldId id="260" r:id="rId9"/>
    <p:sldId id="328" r:id="rId10"/>
    <p:sldId id="264" r:id="rId11"/>
    <p:sldId id="266" r:id="rId12"/>
    <p:sldId id="267" r:id="rId13"/>
    <p:sldId id="333" r:id="rId14"/>
    <p:sldId id="330" r:id="rId15"/>
    <p:sldId id="331" r:id="rId16"/>
    <p:sldId id="334" r:id="rId17"/>
    <p:sldId id="335" r:id="rId18"/>
    <p:sldId id="336" r:id="rId19"/>
    <p:sldId id="337" r:id="rId20"/>
    <p:sldId id="338" r:id="rId21"/>
    <p:sldId id="302" r:id="rId22"/>
    <p:sldId id="281" r:id="rId23"/>
    <p:sldId id="340" r:id="rId24"/>
    <p:sldId id="341" r:id="rId25"/>
    <p:sldId id="342" r:id="rId26"/>
    <p:sldId id="343" r:id="rId27"/>
    <p:sldId id="344" r:id="rId28"/>
    <p:sldId id="345" r:id="rId29"/>
    <p:sldId id="346" r:id="rId30"/>
    <p:sldId id="347" r:id="rId31"/>
    <p:sldId id="348" r:id="rId32"/>
    <p:sldId id="350" r:id="rId33"/>
    <p:sldId id="349" r:id="rId34"/>
    <p:sldId id="351" r:id="rId35"/>
    <p:sldId id="339" r:id="rId36"/>
  </p:sldIdLst>
  <p:sldSz cx="9144000" cy="5143500" type="screen16x9"/>
  <p:notesSz cx="6858000" cy="9144000"/>
  <p:embeddedFontLst>
    <p:embeddedFont>
      <p:font typeface="Lexend Deca Medium" panose="020B0604020202020204" charset="0"/>
      <p:regular r:id="rId38"/>
      <p:bold r:id="rId39"/>
    </p:embeddedFont>
    <p:embeddedFont>
      <p:font typeface="Poppins" panose="00000500000000000000" pitchFamily="2" charset="0"/>
      <p:regular r:id="rId40"/>
      <p:bold r:id="rId41"/>
      <p:italic r:id="rId42"/>
      <p:boldItalic r:id="rId43"/>
    </p:embeddedFont>
    <p:embeddedFont>
      <p:font typeface="Poppins Black" panose="00000A00000000000000" pitchFamily="2" charset="0"/>
      <p:bold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47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D2A79-4AC1-486E-A2F5-3A49BB99122D}" v="5" vWet="9" dt="2022-06-12T19:19:07.942"/>
    <p1510:client id="{BD2C51E3-3796-46FA-AC2A-E30913E43BC9}" v="824" dt="2022-06-12T19:50:57.442"/>
  </p1510:revLst>
</p1510:revInfo>
</file>

<file path=ppt/tableStyles.xml><?xml version="1.0" encoding="utf-8"?>
<a:tblStyleLst xmlns:a="http://schemas.openxmlformats.org/drawingml/2006/main" def="{5C297807-E94B-4F8F-B5D1-93C7B54E35CB}">
  <a:tblStyle styleId="{5C297807-E94B-4F8F-B5D1-93C7B54E35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946f55f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1946f55f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35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56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1996449123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1996449123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09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344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216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523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11996449123_0_2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11996449123_0_2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1996449123_0_1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1996449123_0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55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45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946f55ff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946f55ff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202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350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219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776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602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477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56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960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619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83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99644912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99644912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92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1a220196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1a220196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996449123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996449123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1996449123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1996449123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4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55725"/>
            <a:ext cx="4775400" cy="187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500">
                <a:latin typeface="Poppins Black"/>
                <a:ea typeface="Poppins Black"/>
                <a:cs typeface="Poppins Black"/>
                <a:sym typeface="Poppins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902050"/>
            <a:ext cx="4775400" cy="453900"/>
          </a:xfrm>
          <a:prstGeom prst="rect">
            <a:avLst/>
          </a:prstGeom>
          <a:noFill/>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6019550" y="-745175"/>
            <a:ext cx="1380600" cy="1871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997325" y="-25"/>
            <a:ext cx="1146681" cy="2230826"/>
            <a:chOff x="7997325" y="-25"/>
            <a:chExt cx="1146681" cy="2230826"/>
          </a:xfrm>
        </p:grpSpPr>
        <p:sp>
          <p:nvSpPr>
            <p:cNvPr id="13" name="Google Shape;13;p2"/>
            <p:cNvSpPr/>
            <p:nvPr/>
          </p:nvSpPr>
          <p:spPr>
            <a:xfrm rot="-5400000">
              <a:off x="8581607" y="925027"/>
              <a:ext cx="743366" cy="381432"/>
            </a:xfrm>
            <a:custGeom>
              <a:avLst/>
              <a:gdLst/>
              <a:ahLst/>
              <a:cxnLst/>
              <a:rect l="l" t="t" r="r" b="b"/>
              <a:pathLst>
                <a:path w="21663" h="7031" fill="none" extrusionOk="0">
                  <a:moveTo>
                    <a:pt x="21662" y="0"/>
                  </a:moveTo>
                  <a:lnTo>
                    <a:pt x="1" y="0"/>
                  </a:lnTo>
                  <a:lnTo>
                    <a:pt x="1" y="7030"/>
                  </a:lnTo>
                  <a:lnTo>
                    <a:pt x="21662" y="703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7816982" y="924403"/>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8199229" y="180696"/>
              <a:ext cx="744121" cy="382679"/>
            </a:xfrm>
            <a:custGeom>
              <a:avLst/>
              <a:gdLst/>
              <a:ahLst/>
              <a:cxnLst/>
              <a:rect l="l" t="t" r="r" b="b"/>
              <a:pathLst>
                <a:path w="21685" h="7054" fill="none" extrusionOk="0">
                  <a:moveTo>
                    <a:pt x="21684" y="0"/>
                  </a:moveTo>
                  <a:lnTo>
                    <a:pt x="0" y="0"/>
                  </a:lnTo>
                  <a:lnTo>
                    <a:pt x="0" y="7053"/>
                  </a:lnTo>
                  <a:lnTo>
                    <a:pt x="21684"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199607" y="1667778"/>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_1_1_1_1">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9" name="Google Shape;359;p31"/>
          <p:cNvSpPr txBox="1">
            <a:spLocks noGrp="1"/>
          </p:cNvSpPr>
          <p:nvPr>
            <p:ph type="subTitle" idx="1"/>
          </p:nvPr>
        </p:nvSpPr>
        <p:spPr>
          <a:xfrm>
            <a:off x="872400" y="1852600"/>
            <a:ext cx="1987800" cy="4158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0" name="Google Shape;360;p31"/>
          <p:cNvSpPr txBox="1">
            <a:spLocks noGrp="1"/>
          </p:cNvSpPr>
          <p:nvPr>
            <p:ph type="title" idx="2"/>
          </p:nvPr>
        </p:nvSpPr>
        <p:spPr>
          <a:xfrm>
            <a:off x="887100" y="1549425"/>
            <a:ext cx="1987800" cy="269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1" name="Google Shape;361;p31"/>
          <p:cNvSpPr txBox="1">
            <a:spLocks noGrp="1"/>
          </p:cNvSpPr>
          <p:nvPr>
            <p:ph type="subTitle" idx="3"/>
          </p:nvPr>
        </p:nvSpPr>
        <p:spPr>
          <a:xfrm>
            <a:off x="887100" y="3987703"/>
            <a:ext cx="1987800" cy="4158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2" name="Google Shape;362;p31"/>
          <p:cNvSpPr txBox="1">
            <a:spLocks noGrp="1"/>
          </p:cNvSpPr>
          <p:nvPr>
            <p:ph type="title" idx="4"/>
          </p:nvPr>
        </p:nvSpPr>
        <p:spPr>
          <a:xfrm>
            <a:off x="887100" y="3685032"/>
            <a:ext cx="1987800" cy="269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3" name="Google Shape;363;p31"/>
          <p:cNvSpPr txBox="1">
            <a:spLocks noGrp="1"/>
          </p:cNvSpPr>
          <p:nvPr>
            <p:ph type="subTitle" idx="5"/>
          </p:nvPr>
        </p:nvSpPr>
        <p:spPr>
          <a:xfrm>
            <a:off x="6287400" y="1856232"/>
            <a:ext cx="1984200" cy="415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4" name="Google Shape;364;p31"/>
          <p:cNvSpPr txBox="1">
            <a:spLocks noGrp="1"/>
          </p:cNvSpPr>
          <p:nvPr>
            <p:ph type="title" idx="6"/>
          </p:nvPr>
        </p:nvSpPr>
        <p:spPr>
          <a:xfrm>
            <a:off x="6287400" y="1545913"/>
            <a:ext cx="1984200" cy="269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5" name="Google Shape;365;p31"/>
          <p:cNvSpPr txBox="1">
            <a:spLocks noGrp="1"/>
          </p:cNvSpPr>
          <p:nvPr>
            <p:ph type="subTitle" idx="7"/>
          </p:nvPr>
        </p:nvSpPr>
        <p:spPr>
          <a:xfrm>
            <a:off x="6287400" y="3989653"/>
            <a:ext cx="1984200" cy="415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6" name="Google Shape;366;p31"/>
          <p:cNvSpPr txBox="1">
            <a:spLocks noGrp="1"/>
          </p:cNvSpPr>
          <p:nvPr>
            <p:ph type="title" idx="8"/>
          </p:nvPr>
        </p:nvSpPr>
        <p:spPr>
          <a:xfrm>
            <a:off x="6287400" y="3686982"/>
            <a:ext cx="1984200" cy="269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7" name="Google Shape;367;p31"/>
          <p:cNvSpPr txBox="1">
            <a:spLocks noGrp="1"/>
          </p:cNvSpPr>
          <p:nvPr>
            <p:ph type="subTitle" idx="9"/>
          </p:nvPr>
        </p:nvSpPr>
        <p:spPr>
          <a:xfrm>
            <a:off x="6287400" y="2917655"/>
            <a:ext cx="1984200" cy="415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8" name="Google Shape;368;p31"/>
          <p:cNvSpPr txBox="1">
            <a:spLocks noGrp="1"/>
          </p:cNvSpPr>
          <p:nvPr>
            <p:ph type="title" idx="13"/>
          </p:nvPr>
        </p:nvSpPr>
        <p:spPr>
          <a:xfrm>
            <a:off x="6287400" y="2615184"/>
            <a:ext cx="1984200" cy="269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9" name="Google Shape;369;p31"/>
          <p:cNvSpPr txBox="1">
            <a:spLocks noGrp="1"/>
          </p:cNvSpPr>
          <p:nvPr>
            <p:ph type="subTitle" idx="14"/>
          </p:nvPr>
        </p:nvSpPr>
        <p:spPr>
          <a:xfrm>
            <a:off x="887100" y="2917705"/>
            <a:ext cx="1987800" cy="4158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70" name="Google Shape;370;p31"/>
          <p:cNvSpPr txBox="1">
            <a:spLocks noGrp="1"/>
          </p:cNvSpPr>
          <p:nvPr>
            <p:ph type="title" idx="15"/>
          </p:nvPr>
        </p:nvSpPr>
        <p:spPr>
          <a:xfrm>
            <a:off x="887100" y="2615184"/>
            <a:ext cx="1987800" cy="269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71" name="Google Shape;371;p31"/>
          <p:cNvSpPr/>
          <p:nvPr/>
        </p:nvSpPr>
        <p:spPr>
          <a:xfrm>
            <a:off x="862411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1"/>
          <p:cNvGrpSpPr/>
          <p:nvPr/>
        </p:nvGrpSpPr>
        <p:grpSpPr>
          <a:xfrm>
            <a:off x="200088" y="4343562"/>
            <a:ext cx="519905" cy="519892"/>
            <a:chOff x="3917205" y="2296501"/>
            <a:chExt cx="1309585" cy="1309552"/>
          </a:xfrm>
        </p:grpSpPr>
        <p:sp>
          <p:nvSpPr>
            <p:cNvPr id="373" name="Google Shape;373;p31"/>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8620600" y="4621600"/>
            <a:ext cx="523411" cy="521888"/>
            <a:chOff x="8096875" y="3683400"/>
            <a:chExt cx="523411" cy="521888"/>
          </a:xfrm>
        </p:grpSpPr>
        <p:sp>
          <p:nvSpPr>
            <p:cNvPr id="378" name="Google Shape;378;p31"/>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31"/>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n columns">
  <p:cSld name="CUSTOM_8">
    <p:spTree>
      <p:nvGrpSpPr>
        <p:cNvPr id="1" name="Shape 460"/>
        <p:cNvGrpSpPr/>
        <p:nvPr/>
      </p:nvGrpSpPr>
      <p:grpSpPr>
        <a:xfrm>
          <a:off x="0" y="0"/>
          <a:ext cx="0" cy="0"/>
          <a:chOff x="0" y="0"/>
          <a:chExt cx="0" cy="0"/>
        </a:xfrm>
      </p:grpSpPr>
      <p:sp>
        <p:nvSpPr>
          <p:cNvPr id="461" name="Google Shape;461;p36"/>
          <p:cNvSpPr txBox="1">
            <a:spLocks noGrp="1"/>
          </p:cNvSpPr>
          <p:nvPr>
            <p:ph type="subTitle" idx="1"/>
          </p:nvPr>
        </p:nvSpPr>
        <p:spPr>
          <a:xfrm>
            <a:off x="5266331" y="1340326"/>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2" name="Google Shape;462;p36"/>
          <p:cNvSpPr txBox="1">
            <a:spLocks noGrp="1"/>
          </p:cNvSpPr>
          <p:nvPr>
            <p:ph type="subTitle" idx="2"/>
          </p:nvPr>
        </p:nvSpPr>
        <p:spPr>
          <a:xfrm>
            <a:off x="1276806" y="1340326"/>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3" name="Google Shape;463;p36"/>
          <p:cNvSpPr txBox="1">
            <a:spLocks noGrp="1"/>
          </p:cNvSpPr>
          <p:nvPr>
            <p:ph type="subTitle" idx="3"/>
          </p:nvPr>
        </p:nvSpPr>
        <p:spPr>
          <a:xfrm>
            <a:off x="5266331" y="2011862"/>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4" name="Google Shape;464;p36"/>
          <p:cNvSpPr txBox="1">
            <a:spLocks noGrp="1"/>
          </p:cNvSpPr>
          <p:nvPr>
            <p:ph type="subTitle" idx="4"/>
          </p:nvPr>
        </p:nvSpPr>
        <p:spPr>
          <a:xfrm>
            <a:off x="1276806" y="2011862"/>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5" name="Google Shape;465;p36"/>
          <p:cNvSpPr txBox="1">
            <a:spLocks noGrp="1"/>
          </p:cNvSpPr>
          <p:nvPr>
            <p:ph type="subTitle" idx="5"/>
          </p:nvPr>
        </p:nvSpPr>
        <p:spPr>
          <a:xfrm>
            <a:off x="5266331" y="2683398"/>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6" name="Google Shape;466;p36"/>
          <p:cNvSpPr txBox="1">
            <a:spLocks noGrp="1"/>
          </p:cNvSpPr>
          <p:nvPr>
            <p:ph type="subTitle" idx="6"/>
          </p:nvPr>
        </p:nvSpPr>
        <p:spPr>
          <a:xfrm>
            <a:off x="1276806" y="2683398"/>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7" name="Google Shape;467;p36"/>
          <p:cNvSpPr txBox="1">
            <a:spLocks noGrp="1"/>
          </p:cNvSpPr>
          <p:nvPr>
            <p:ph type="subTitle" idx="7"/>
          </p:nvPr>
        </p:nvSpPr>
        <p:spPr>
          <a:xfrm>
            <a:off x="5266331" y="3354934"/>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8" name="Google Shape;468;p36"/>
          <p:cNvSpPr txBox="1">
            <a:spLocks noGrp="1"/>
          </p:cNvSpPr>
          <p:nvPr>
            <p:ph type="subTitle" idx="8"/>
          </p:nvPr>
        </p:nvSpPr>
        <p:spPr>
          <a:xfrm>
            <a:off x="1276806" y="3354934"/>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9" name="Google Shape;469;p36"/>
          <p:cNvSpPr txBox="1">
            <a:spLocks noGrp="1"/>
          </p:cNvSpPr>
          <p:nvPr>
            <p:ph type="subTitle" idx="9"/>
          </p:nvPr>
        </p:nvSpPr>
        <p:spPr>
          <a:xfrm>
            <a:off x="5266331" y="4026470"/>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70" name="Google Shape;470;p36"/>
          <p:cNvSpPr txBox="1">
            <a:spLocks noGrp="1"/>
          </p:cNvSpPr>
          <p:nvPr>
            <p:ph type="subTitle" idx="13"/>
          </p:nvPr>
        </p:nvSpPr>
        <p:spPr>
          <a:xfrm>
            <a:off x="1276806" y="4026470"/>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71" name="Google Shape;471;p36"/>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2" name="Google Shape;472;p36"/>
          <p:cNvSpPr/>
          <p:nvPr/>
        </p:nvSpPr>
        <p:spPr>
          <a:xfrm rot="10800000" flipH="1">
            <a:off x="810246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rot="10800000" flipH="1">
            <a:off x="8624111" y="5198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36"/>
          <p:cNvGrpSpPr/>
          <p:nvPr/>
        </p:nvGrpSpPr>
        <p:grpSpPr>
          <a:xfrm>
            <a:off x="8522388" y="4343562"/>
            <a:ext cx="519905" cy="519892"/>
            <a:chOff x="3917205" y="2296501"/>
            <a:chExt cx="1309585" cy="1309552"/>
          </a:xfrm>
        </p:grpSpPr>
        <p:sp>
          <p:nvSpPr>
            <p:cNvPr id="475" name="Google Shape;475;p36"/>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12"/>
        <p:cNvGrpSpPr/>
        <p:nvPr/>
      </p:nvGrpSpPr>
      <p:grpSpPr>
        <a:xfrm>
          <a:off x="0" y="0"/>
          <a:ext cx="0" cy="0"/>
          <a:chOff x="0" y="0"/>
          <a:chExt cx="0" cy="0"/>
        </a:xfrm>
      </p:grpSpPr>
      <p:grpSp>
        <p:nvGrpSpPr>
          <p:cNvPr id="513" name="Google Shape;513;p41"/>
          <p:cNvGrpSpPr/>
          <p:nvPr/>
        </p:nvGrpSpPr>
        <p:grpSpPr>
          <a:xfrm>
            <a:off x="460040" y="4343562"/>
            <a:ext cx="519905" cy="519892"/>
            <a:chOff x="3917205" y="2296501"/>
            <a:chExt cx="1309585" cy="1309552"/>
          </a:xfrm>
        </p:grpSpPr>
        <p:sp>
          <p:nvSpPr>
            <p:cNvPr id="514" name="Google Shape;514;p41"/>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41"/>
          <p:cNvGrpSpPr/>
          <p:nvPr/>
        </p:nvGrpSpPr>
        <p:grpSpPr>
          <a:xfrm>
            <a:off x="8620600" y="4621600"/>
            <a:ext cx="523411" cy="521888"/>
            <a:chOff x="8096875" y="3683400"/>
            <a:chExt cx="523411" cy="521888"/>
          </a:xfrm>
        </p:grpSpPr>
        <p:sp>
          <p:nvSpPr>
            <p:cNvPr id="519" name="Google Shape;519;p41"/>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41"/>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521" name="Google Shape;521;p41"/>
          <p:cNvSpPr/>
          <p:nvPr/>
        </p:nvSpPr>
        <p:spPr>
          <a:xfrm>
            <a:off x="8549674" y="90738"/>
            <a:ext cx="519900" cy="51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522"/>
        <p:cNvGrpSpPr/>
        <p:nvPr/>
      </p:nvGrpSpPr>
      <p:grpSpPr>
        <a:xfrm>
          <a:off x="0" y="0"/>
          <a:ext cx="0" cy="0"/>
          <a:chOff x="0" y="0"/>
          <a:chExt cx="0" cy="0"/>
        </a:xfrm>
      </p:grpSpPr>
      <p:sp>
        <p:nvSpPr>
          <p:cNvPr id="523" name="Google Shape;523;p42"/>
          <p:cNvSpPr/>
          <p:nvPr/>
        </p:nvSpPr>
        <p:spPr>
          <a:xfrm rot="10800000">
            <a:off x="521650"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rot="10800000">
            <a:off x="0" y="5198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rot="5400000" flipH="1">
            <a:off x="7517851" y="-938593"/>
            <a:ext cx="1380600" cy="1871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rot="5400000" flipH="1">
            <a:off x="6640801" y="-645505"/>
            <a:ext cx="1284572" cy="1285530"/>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4048409" y="4482087"/>
            <a:ext cx="1047186" cy="661412"/>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2078400" y="2288211"/>
            <a:ext cx="4987200" cy="17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b="0">
                <a:solidFill>
                  <a:schemeClr val="dk1"/>
                </a:solidFill>
                <a:latin typeface="Poppins Black"/>
                <a:ea typeface="Poppins Black"/>
                <a:cs typeface="Poppins Black"/>
                <a:sym typeface="Poppins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17"/>
          <p:cNvSpPr txBox="1">
            <a:spLocks noGrp="1"/>
          </p:cNvSpPr>
          <p:nvPr>
            <p:ph type="subTitle" idx="1"/>
          </p:nvPr>
        </p:nvSpPr>
        <p:spPr>
          <a:xfrm>
            <a:off x="2078400" y="4083192"/>
            <a:ext cx="4987200" cy="366300"/>
          </a:xfrm>
          <a:prstGeom prst="rect">
            <a:avLst/>
          </a:prstGeom>
          <a:noFill/>
        </p:spPr>
        <p:txBody>
          <a:bodyPr spcFirstLastPara="1" wrap="square" lIns="91425" tIns="91425" rIns="91425" bIns="91425" anchor="t" anchorCtr="0">
            <a:normAutofit/>
          </a:bodyPr>
          <a:lstStyle>
            <a:lvl1pPr lvl="0" rtl="0">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17"/>
          <p:cNvSpPr txBox="1">
            <a:spLocks noGrp="1"/>
          </p:cNvSpPr>
          <p:nvPr>
            <p:ph type="title" idx="2" hasCustomPrompt="1"/>
          </p:nvPr>
        </p:nvSpPr>
        <p:spPr>
          <a:xfrm>
            <a:off x="3944850" y="1018850"/>
            <a:ext cx="1254300" cy="7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3" name="Google Shape;163;p17"/>
          <p:cNvSpPr/>
          <p:nvPr/>
        </p:nvSpPr>
        <p:spPr>
          <a:xfrm flipH="1">
            <a:off x="11" y="4103688"/>
            <a:ext cx="519900" cy="51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flipH="1">
            <a:off x="521661" y="46235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5400000">
            <a:off x="7219061" y="5696"/>
            <a:ext cx="676817" cy="676817"/>
          </a:xfrm>
          <a:custGeom>
            <a:avLst/>
            <a:gdLst/>
            <a:ahLst/>
            <a:cxnLst/>
            <a:rect l="l" t="t" r="r" b="b"/>
            <a:pathLst>
              <a:path w="28236" h="28236" extrusionOk="0">
                <a:moveTo>
                  <a:pt x="1" y="1"/>
                </a:moveTo>
                <a:lnTo>
                  <a:pt x="1" y="28236"/>
                </a:lnTo>
                <a:lnTo>
                  <a:pt x="28236" y="28236"/>
                </a:lnTo>
                <a:cubicBezTo>
                  <a:pt x="28236" y="12646"/>
                  <a:pt x="1559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7"/>
          <p:cNvGrpSpPr/>
          <p:nvPr/>
        </p:nvGrpSpPr>
        <p:grpSpPr>
          <a:xfrm>
            <a:off x="0" y="5700"/>
            <a:ext cx="1146681" cy="2230826"/>
            <a:chOff x="7997325" y="-25"/>
            <a:chExt cx="1146681" cy="2230826"/>
          </a:xfrm>
        </p:grpSpPr>
        <p:sp>
          <p:nvSpPr>
            <p:cNvPr id="167" name="Google Shape;167;p17"/>
            <p:cNvSpPr/>
            <p:nvPr/>
          </p:nvSpPr>
          <p:spPr>
            <a:xfrm rot="-5400000">
              <a:off x="8581607" y="925027"/>
              <a:ext cx="743366" cy="381432"/>
            </a:xfrm>
            <a:custGeom>
              <a:avLst/>
              <a:gdLst/>
              <a:ahLst/>
              <a:cxnLst/>
              <a:rect l="l" t="t" r="r" b="b"/>
              <a:pathLst>
                <a:path w="21663" h="7031" fill="none" extrusionOk="0">
                  <a:moveTo>
                    <a:pt x="21662" y="0"/>
                  </a:moveTo>
                  <a:lnTo>
                    <a:pt x="1" y="0"/>
                  </a:lnTo>
                  <a:lnTo>
                    <a:pt x="1" y="7030"/>
                  </a:lnTo>
                  <a:lnTo>
                    <a:pt x="21662" y="703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rot="-5400000">
              <a:off x="7816982" y="924403"/>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rot="-5400000">
              <a:off x="8199229" y="180696"/>
              <a:ext cx="744121" cy="382679"/>
            </a:xfrm>
            <a:custGeom>
              <a:avLst/>
              <a:gdLst/>
              <a:ahLst/>
              <a:cxnLst/>
              <a:rect l="l" t="t" r="r" b="b"/>
              <a:pathLst>
                <a:path w="21685" h="7054" fill="none" extrusionOk="0">
                  <a:moveTo>
                    <a:pt x="21684" y="0"/>
                  </a:moveTo>
                  <a:lnTo>
                    <a:pt x="0" y="0"/>
                  </a:lnTo>
                  <a:lnTo>
                    <a:pt x="0" y="7053"/>
                  </a:lnTo>
                  <a:lnTo>
                    <a:pt x="21684"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rot="-5400000">
              <a:off x="8199607" y="1667778"/>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820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043625" y="1277824"/>
            <a:ext cx="33105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00" b="0">
                <a:latin typeface="Poppins Black"/>
                <a:ea typeface="Poppins Black"/>
                <a:cs typeface="Poppins Black"/>
                <a:sym typeface="Poppins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3043625" y="3072800"/>
            <a:ext cx="2936100" cy="7014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3"/>
          <p:cNvSpPr txBox="1">
            <a:spLocks noGrp="1"/>
          </p:cNvSpPr>
          <p:nvPr>
            <p:ph type="title" idx="2" hasCustomPrompt="1"/>
          </p:nvPr>
        </p:nvSpPr>
        <p:spPr>
          <a:xfrm>
            <a:off x="1154325" y="2089649"/>
            <a:ext cx="1254300" cy="96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1" name="Google Shape;21;p3"/>
          <p:cNvGrpSpPr/>
          <p:nvPr/>
        </p:nvGrpSpPr>
        <p:grpSpPr>
          <a:xfrm>
            <a:off x="0" y="0"/>
            <a:ext cx="523411" cy="521888"/>
            <a:chOff x="8096875" y="3683400"/>
            <a:chExt cx="523411" cy="521888"/>
          </a:xfrm>
        </p:grpSpPr>
        <p:sp>
          <p:nvSpPr>
            <p:cNvPr id="22" name="Google Shape;22;p3"/>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3"/>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txBox="1">
            <a:spLocks noGrp="1"/>
          </p:cNvSpPr>
          <p:nvPr>
            <p:ph type="subTitle" idx="1"/>
          </p:nvPr>
        </p:nvSpPr>
        <p:spPr>
          <a:xfrm>
            <a:off x="6205363" y="3813048"/>
            <a:ext cx="19659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04" name="Google Shape;104;p13"/>
          <p:cNvSpPr txBox="1">
            <a:spLocks noGrp="1"/>
          </p:cNvSpPr>
          <p:nvPr>
            <p:ph type="title" idx="2"/>
          </p:nvPr>
        </p:nvSpPr>
        <p:spPr>
          <a:xfrm>
            <a:off x="6205363" y="3171925"/>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05" name="Google Shape;105;p13"/>
          <p:cNvSpPr txBox="1">
            <a:spLocks noGrp="1"/>
          </p:cNvSpPr>
          <p:nvPr>
            <p:ph type="title" idx="3" hasCustomPrompt="1"/>
          </p:nvPr>
        </p:nvSpPr>
        <p:spPr>
          <a:xfrm>
            <a:off x="5109134" y="3419779"/>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6" name="Google Shape;106;p13"/>
          <p:cNvSpPr txBox="1">
            <a:spLocks noGrp="1"/>
          </p:cNvSpPr>
          <p:nvPr>
            <p:ph type="subTitle" idx="4"/>
          </p:nvPr>
        </p:nvSpPr>
        <p:spPr>
          <a:xfrm>
            <a:off x="6205363" y="2112264"/>
            <a:ext cx="19659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07" name="Google Shape;107;p13"/>
          <p:cNvSpPr txBox="1">
            <a:spLocks noGrp="1"/>
          </p:cNvSpPr>
          <p:nvPr>
            <p:ph type="title" idx="5"/>
          </p:nvPr>
        </p:nvSpPr>
        <p:spPr>
          <a:xfrm>
            <a:off x="6205363" y="1472650"/>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08" name="Google Shape;108;p13"/>
          <p:cNvSpPr txBox="1">
            <a:spLocks noGrp="1"/>
          </p:cNvSpPr>
          <p:nvPr>
            <p:ph type="title" idx="6" hasCustomPrompt="1"/>
          </p:nvPr>
        </p:nvSpPr>
        <p:spPr>
          <a:xfrm>
            <a:off x="5109134" y="1720504"/>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9" name="Google Shape;109;p13"/>
          <p:cNvSpPr txBox="1">
            <a:spLocks noGrp="1"/>
          </p:cNvSpPr>
          <p:nvPr>
            <p:ph type="subTitle" idx="7"/>
          </p:nvPr>
        </p:nvSpPr>
        <p:spPr>
          <a:xfrm>
            <a:off x="2309468" y="3813048"/>
            <a:ext cx="19641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10" name="Google Shape;110;p13"/>
          <p:cNvSpPr txBox="1">
            <a:spLocks noGrp="1"/>
          </p:cNvSpPr>
          <p:nvPr>
            <p:ph type="title" idx="8"/>
          </p:nvPr>
        </p:nvSpPr>
        <p:spPr>
          <a:xfrm>
            <a:off x="2309468" y="3171925"/>
            <a:ext cx="19641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11" name="Google Shape;111;p13"/>
          <p:cNvSpPr txBox="1">
            <a:spLocks noGrp="1"/>
          </p:cNvSpPr>
          <p:nvPr>
            <p:ph type="title" idx="9" hasCustomPrompt="1"/>
          </p:nvPr>
        </p:nvSpPr>
        <p:spPr>
          <a:xfrm>
            <a:off x="1213239" y="3419779"/>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subTitle" idx="13"/>
          </p:nvPr>
        </p:nvSpPr>
        <p:spPr>
          <a:xfrm>
            <a:off x="2309463" y="2111164"/>
            <a:ext cx="1965900" cy="556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13" name="Google Shape;113;p13"/>
          <p:cNvSpPr txBox="1">
            <a:spLocks noGrp="1"/>
          </p:cNvSpPr>
          <p:nvPr>
            <p:ph type="title" idx="14"/>
          </p:nvPr>
        </p:nvSpPr>
        <p:spPr>
          <a:xfrm>
            <a:off x="2309463" y="1468888"/>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14" name="Google Shape;114;p13"/>
          <p:cNvSpPr txBox="1">
            <a:spLocks noGrp="1"/>
          </p:cNvSpPr>
          <p:nvPr>
            <p:ph type="title" idx="15" hasCustomPrompt="1"/>
          </p:nvPr>
        </p:nvSpPr>
        <p:spPr>
          <a:xfrm>
            <a:off x="1213239" y="1720504"/>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cxnSp>
        <p:nvCxnSpPr>
          <p:cNvPr id="115" name="Google Shape;115;p13"/>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116" name="Google Shape;116;p13"/>
          <p:cNvGrpSpPr/>
          <p:nvPr/>
        </p:nvGrpSpPr>
        <p:grpSpPr>
          <a:xfrm>
            <a:off x="8620600" y="4621600"/>
            <a:ext cx="523411" cy="521888"/>
            <a:chOff x="8096875" y="3683400"/>
            <a:chExt cx="523411" cy="521888"/>
          </a:xfrm>
        </p:grpSpPr>
        <p:sp>
          <p:nvSpPr>
            <p:cNvPr id="117" name="Google Shape;117;p13"/>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119" name="Google Shape;119;p13"/>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624111" y="-12"/>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3"/>
          <p:cNvGrpSpPr/>
          <p:nvPr/>
        </p:nvGrpSpPr>
        <p:grpSpPr>
          <a:xfrm>
            <a:off x="460040" y="4343562"/>
            <a:ext cx="519905" cy="519892"/>
            <a:chOff x="3917205" y="2296501"/>
            <a:chExt cx="1309585" cy="1309552"/>
          </a:xfrm>
        </p:grpSpPr>
        <p:sp>
          <p:nvSpPr>
            <p:cNvPr id="122" name="Google Shape;122;p13"/>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3630000" y="2377916"/>
            <a:ext cx="4794000" cy="1723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b="0">
                <a:solidFill>
                  <a:schemeClr val="dk1"/>
                </a:solidFill>
                <a:latin typeface="Poppins Black"/>
                <a:ea typeface="Poppins Black"/>
                <a:cs typeface="Poppins Black"/>
                <a:sym typeface="Poppins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15"/>
          <p:cNvSpPr txBox="1">
            <a:spLocks noGrp="1"/>
          </p:cNvSpPr>
          <p:nvPr>
            <p:ph type="subTitle" idx="1"/>
          </p:nvPr>
        </p:nvSpPr>
        <p:spPr>
          <a:xfrm>
            <a:off x="3630000" y="4109965"/>
            <a:ext cx="4794000" cy="379800"/>
          </a:xfrm>
          <a:prstGeom prst="rect">
            <a:avLst/>
          </a:prstGeom>
          <a:noFill/>
        </p:spPr>
        <p:txBody>
          <a:bodyPr spcFirstLastPara="1" wrap="square" lIns="91425" tIns="91425" rIns="91425" bIns="91425" anchor="t" anchorCtr="0">
            <a:normAutofit/>
          </a:bodyPr>
          <a:lstStyle>
            <a:lvl1pPr lvl="0" rtl="0">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3" name="Google Shape;143;p15"/>
          <p:cNvSpPr txBox="1">
            <a:spLocks noGrp="1"/>
          </p:cNvSpPr>
          <p:nvPr>
            <p:ph type="title" idx="2" hasCustomPrompt="1"/>
          </p:nvPr>
        </p:nvSpPr>
        <p:spPr>
          <a:xfrm>
            <a:off x="4080141" y="1108332"/>
            <a:ext cx="9786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5"/>
          <p:cNvSpPr/>
          <p:nvPr/>
        </p:nvSpPr>
        <p:spPr>
          <a:xfrm flipH="1">
            <a:off x="-3" y="0"/>
            <a:ext cx="1845028" cy="1845028"/>
          </a:xfrm>
          <a:custGeom>
            <a:avLst/>
            <a:gdLst/>
            <a:ahLst/>
            <a:cxnLst/>
            <a:rect l="l" t="t" r="r" b="b"/>
            <a:pathLst>
              <a:path w="75415" h="75415" extrusionOk="0">
                <a:moveTo>
                  <a:pt x="0" y="0"/>
                </a:moveTo>
                <a:lnTo>
                  <a:pt x="0" y="75415"/>
                </a:lnTo>
                <a:lnTo>
                  <a:pt x="24948" y="75415"/>
                </a:lnTo>
                <a:lnTo>
                  <a:pt x="75415" y="24948"/>
                </a:lnTo>
                <a:lnTo>
                  <a:pt x="75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flipH="1">
            <a:off x="5" y="610345"/>
            <a:ext cx="1234675" cy="1234675"/>
          </a:xfrm>
          <a:custGeom>
            <a:avLst/>
            <a:gdLst/>
            <a:ahLst/>
            <a:cxnLst/>
            <a:rect l="l" t="t" r="r" b="b"/>
            <a:pathLst>
              <a:path w="50467" h="50467" extrusionOk="0">
                <a:moveTo>
                  <a:pt x="50467" y="0"/>
                </a:moveTo>
                <a:lnTo>
                  <a:pt x="0" y="50467"/>
                </a:lnTo>
                <a:lnTo>
                  <a:pt x="50467" y="50467"/>
                </a:lnTo>
                <a:lnTo>
                  <a:pt x="504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5400000" flipH="1">
            <a:off x="-611530" y="1820000"/>
            <a:ext cx="2447174" cy="1224091"/>
          </a:xfrm>
          <a:custGeom>
            <a:avLst/>
            <a:gdLst/>
            <a:ahLst/>
            <a:cxnLst/>
            <a:rect l="l" t="t" r="r" b="b"/>
            <a:pathLst>
              <a:path w="60739" h="30382" fill="none" extrusionOk="0">
                <a:moveTo>
                  <a:pt x="30358" y="14495"/>
                </a:moveTo>
                <a:cubicBezTo>
                  <a:pt x="22369" y="14495"/>
                  <a:pt x="15864" y="7989"/>
                  <a:pt x="15864" y="1"/>
                </a:cubicBezTo>
                <a:lnTo>
                  <a:pt x="0" y="1"/>
                </a:lnTo>
                <a:cubicBezTo>
                  <a:pt x="0" y="16777"/>
                  <a:pt x="13581" y="30381"/>
                  <a:pt x="30358" y="30381"/>
                </a:cubicBezTo>
                <a:cubicBezTo>
                  <a:pt x="47134" y="30381"/>
                  <a:pt x="60738" y="16777"/>
                  <a:pt x="60738" y="1"/>
                </a:cubicBezTo>
                <a:lnTo>
                  <a:pt x="44852" y="1"/>
                </a:lnTo>
                <a:cubicBezTo>
                  <a:pt x="44852" y="7989"/>
                  <a:pt x="38347" y="14495"/>
                  <a:pt x="30358" y="14495"/>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flipH="1">
            <a:off x="1735195" y="4432174"/>
            <a:ext cx="712010" cy="711315"/>
          </a:xfrm>
          <a:custGeom>
            <a:avLst/>
            <a:gdLst/>
            <a:ahLst/>
            <a:cxnLst/>
            <a:rect l="l" t="t" r="r" b="b"/>
            <a:pathLst>
              <a:path w="23557" h="23534" fill="none" extrusionOk="0">
                <a:moveTo>
                  <a:pt x="23556" y="23533"/>
                </a:moveTo>
                <a:lnTo>
                  <a:pt x="0" y="23533"/>
                </a:lnTo>
                <a:lnTo>
                  <a:pt x="0" y="0"/>
                </a:lnTo>
                <a:lnTo>
                  <a:pt x="23556" y="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flipH="1">
            <a:off x="1731085" y="4432174"/>
            <a:ext cx="716121" cy="707174"/>
          </a:xfrm>
          <a:custGeom>
            <a:avLst/>
            <a:gdLst/>
            <a:ahLst/>
            <a:cxnLst/>
            <a:rect l="l" t="t" r="r" b="b"/>
            <a:pathLst>
              <a:path w="23693" h="23397" fill="none" extrusionOk="0">
                <a:moveTo>
                  <a:pt x="0" y="0"/>
                </a:moveTo>
                <a:lnTo>
                  <a:pt x="23693" y="2339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flipH="1">
            <a:off x="12" y="4428026"/>
            <a:ext cx="1731069" cy="711314"/>
          </a:xfrm>
          <a:custGeom>
            <a:avLst/>
            <a:gdLst/>
            <a:ahLst/>
            <a:cxnLst/>
            <a:rect l="l" t="t" r="r" b="b"/>
            <a:pathLst>
              <a:path w="42753" h="19745" extrusionOk="0">
                <a:moveTo>
                  <a:pt x="1" y="0"/>
                </a:moveTo>
                <a:cubicBezTo>
                  <a:pt x="1" y="10888"/>
                  <a:pt x="8834" y="19744"/>
                  <a:pt x="19744" y="19744"/>
                </a:cubicBezTo>
                <a:lnTo>
                  <a:pt x="42752" y="19744"/>
                </a:lnTo>
                <a:cubicBezTo>
                  <a:pt x="42752" y="8834"/>
                  <a:pt x="33919" y="0"/>
                  <a:pt x="23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862411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3_1">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flipH="1">
            <a:off x="1180450" y="1458559"/>
            <a:ext cx="4718400" cy="172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0">
                <a:solidFill>
                  <a:schemeClr val="dk1"/>
                </a:solidFill>
                <a:latin typeface="Poppins Black"/>
                <a:ea typeface="Poppins Black"/>
                <a:cs typeface="Poppins Black"/>
                <a:sym typeface="Poppins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4" name="Google Shape;154;p16"/>
          <p:cNvSpPr txBox="1">
            <a:spLocks noGrp="1"/>
          </p:cNvSpPr>
          <p:nvPr>
            <p:ph type="subTitle" idx="1"/>
          </p:nvPr>
        </p:nvSpPr>
        <p:spPr>
          <a:xfrm flipH="1">
            <a:off x="1180450" y="3253541"/>
            <a:ext cx="4718400" cy="431400"/>
          </a:xfrm>
          <a:prstGeom prst="rect">
            <a:avLst/>
          </a:prstGeom>
          <a:noFill/>
        </p:spPr>
        <p:txBody>
          <a:bodyPr spcFirstLastPara="1" wrap="square" lIns="91425" tIns="91425" rIns="91425" bIns="91425" anchor="t" anchorCtr="0">
            <a:normAutofit/>
          </a:bodyPr>
          <a:lstStyle>
            <a:lvl1pPr lvl="0" algn="r" rtl="0">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6"/>
          <p:cNvSpPr txBox="1">
            <a:spLocks noGrp="1"/>
          </p:cNvSpPr>
          <p:nvPr>
            <p:ph type="title" idx="2" hasCustomPrompt="1"/>
          </p:nvPr>
        </p:nvSpPr>
        <p:spPr>
          <a:xfrm flipH="1">
            <a:off x="6419070" y="2149042"/>
            <a:ext cx="1224600" cy="94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16"/>
          <p:cNvSpPr/>
          <p:nvPr/>
        </p:nvSpPr>
        <p:spPr>
          <a:xfrm flipH="1">
            <a:off x="-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flipH="1">
            <a:off x="-1" y="4421976"/>
            <a:ext cx="1144320" cy="722763"/>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flipH="1">
            <a:off x="521649" y="519888"/>
            <a:ext cx="519900" cy="5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71"/>
        <p:cNvGrpSpPr/>
        <p:nvPr/>
      </p:nvGrpSpPr>
      <p:grpSpPr>
        <a:xfrm>
          <a:off x="0" y="0"/>
          <a:ext cx="0" cy="0"/>
          <a:chOff x="0" y="0"/>
          <a:chExt cx="0" cy="0"/>
        </a:xfrm>
      </p:grpSpPr>
      <p:sp>
        <p:nvSpPr>
          <p:cNvPr id="172" name="Google Shape;172;p18"/>
          <p:cNvSpPr txBox="1">
            <a:spLocks noGrp="1"/>
          </p:cNvSpPr>
          <p:nvPr>
            <p:ph type="subTitle" idx="1"/>
          </p:nvPr>
        </p:nvSpPr>
        <p:spPr>
          <a:xfrm>
            <a:off x="872625" y="1757113"/>
            <a:ext cx="4866600" cy="1645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25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73" name="Google Shape;173;p18"/>
          <p:cNvSpPr txBox="1">
            <a:spLocks noGrp="1"/>
          </p:cNvSpPr>
          <p:nvPr>
            <p:ph type="title"/>
          </p:nvPr>
        </p:nvSpPr>
        <p:spPr>
          <a:xfrm>
            <a:off x="872425" y="3741438"/>
            <a:ext cx="48666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74" name="Google Shape;174;p18"/>
          <p:cNvSpPr/>
          <p:nvPr/>
        </p:nvSpPr>
        <p:spPr>
          <a:xfrm>
            <a:off x="175" y="0"/>
            <a:ext cx="719857" cy="719857"/>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75" y="722670"/>
            <a:ext cx="719857" cy="719496"/>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7380538" y="4555918"/>
            <a:ext cx="587578" cy="587578"/>
          </a:xfrm>
          <a:custGeom>
            <a:avLst/>
            <a:gdLst/>
            <a:ahLst/>
            <a:cxnLst/>
            <a:rect l="l" t="t" r="r" b="b"/>
            <a:pathLst>
              <a:path w="18581" h="18581" extrusionOk="0">
                <a:moveTo>
                  <a:pt x="1" y="0"/>
                </a:moveTo>
                <a:lnTo>
                  <a:pt x="1" y="18580"/>
                </a:lnTo>
                <a:lnTo>
                  <a:pt x="18581" y="18580"/>
                </a:lnTo>
                <a:lnTo>
                  <a:pt x="18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8555678" y="4555918"/>
            <a:ext cx="588305" cy="587578"/>
          </a:xfrm>
          <a:custGeom>
            <a:avLst/>
            <a:gdLst/>
            <a:ahLst/>
            <a:cxnLst/>
            <a:rect l="l" t="t" r="r" b="b"/>
            <a:pathLst>
              <a:path w="18604" h="18581" extrusionOk="0">
                <a:moveTo>
                  <a:pt x="0" y="0"/>
                </a:moveTo>
                <a:lnTo>
                  <a:pt x="0" y="18580"/>
                </a:lnTo>
                <a:lnTo>
                  <a:pt x="18603" y="18580"/>
                </a:lnTo>
                <a:lnTo>
                  <a:pt x="18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7968092" y="2198425"/>
            <a:ext cx="1175888" cy="1175818"/>
          </a:xfrm>
          <a:custGeom>
            <a:avLst/>
            <a:gdLst/>
            <a:ahLst/>
            <a:cxnLst/>
            <a:rect l="l" t="t" r="r" b="b"/>
            <a:pathLst>
              <a:path w="28236" h="28236" extrusionOk="0">
                <a:moveTo>
                  <a:pt x="1" y="1"/>
                </a:moveTo>
                <a:lnTo>
                  <a:pt x="1" y="28236"/>
                </a:lnTo>
                <a:lnTo>
                  <a:pt x="28236" y="28236"/>
                </a:lnTo>
                <a:cubicBezTo>
                  <a:pt x="28236" y="12646"/>
                  <a:pt x="1559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8"/>
          <p:cNvGrpSpPr/>
          <p:nvPr/>
        </p:nvGrpSpPr>
        <p:grpSpPr>
          <a:xfrm rot="-5400000">
            <a:off x="7438500" y="-525100"/>
            <a:ext cx="1146681" cy="2230826"/>
            <a:chOff x="7997325" y="-25"/>
            <a:chExt cx="1146681" cy="2230826"/>
          </a:xfrm>
        </p:grpSpPr>
        <p:sp>
          <p:nvSpPr>
            <p:cNvPr id="180" name="Google Shape;180;p18"/>
            <p:cNvSpPr/>
            <p:nvPr/>
          </p:nvSpPr>
          <p:spPr>
            <a:xfrm rot="-5400000">
              <a:off x="8581607" y="925027"/>
              <a:ext cx="743366" cy="381432"/>
            </a:xfrm>
            <a:custGeom>
              <a:avLst/>
              <a:gdLst/>
              <a:ahLst/>
              <a:cxnLst/>
              <a:rect l="l" t="t" r="r" b="b"/>
              <a:pathLst>
                <a:path w="21663" h="7031" fill="none" extrusionOk="0">
                  <a:moveTo>
                    <a:pt x="21662" y="0"/>
                  </a:moveTo>
                  <a:lnTo>
                    <a:pt x="1" y="0"/>
                  </a:lnTo>
                  <a:lnTo>
                    <a:pt x="1" y="7030"/>
                  </a:lnTo>
                  <a:lnTo>
                    <a:pt x="21662" y="703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5400000">
              <a:off x="7816982" y="924403"/>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5400000">
              <a:off x="8199229" y="180696"/>
              <a:ext cx="744121" cy="382679"/>
            </a:xfrm>
            <a:custGeom>
              <a:avLst/>
              <a:gdLst/>
              <a:ahLst/>
              <a:cxnLst/>
              <a:rect l="l" t="t" r="r" b="b"/>
              <a:pathLst>
                <a:path w="21685" h="7054" fill="none" extrusionOk="0">
                  <a:moveTo>
                    <a:pt x="21684" y="0"/>
                  </a:moveTo>
                  <a:lnTo>
                    <a:pt x="0" y="0"/>
                  </a:lnTo>
                  <a:lnTo>
                    <a:pt x="0" y="7053"/>
                  </a:lnTo>
                  <a:lnTo>
                    <a:pt x="21684"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rot="-5400000">
              <a:off x="8199607" y="1667778"/>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9_1">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98" name="Google Shape;198;p20"/>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199" name="Google Shape;199;p20"/>
          <p:cNvGrpSpPr/>
          <p:nvPr/>
        </p:nvGrpSpPr>
        <p:grpSpPr>
          <a:xfrm>
            <a:off x="460040" y="4343562"/>
            <a:ext cx="519905" cy="519892"/>
            <a:chOff x="3917205" y="2296501"/>
            <a:chExt cx="1309585" cy="1309552"/>
          </a:xfrm>
        </p:grpSpPr>
        <p:sp>
          <p:nvSpPr>
            <p:cNvPr id="200" name="Google Shape;200;p20"/>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0"/>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8624111" y="-12"/>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8620600" y="4621600"/>
            <a:ext cx="523411" cy="521888"/>
            <a:chOff x="8096875" y="3683400"/>
            <a:chExt cx="523411" cy="521888"/>
          </a:xfrm>
        </p:grpSpPr>
        <p:sp>
          <p:nvSpPr>
            <p:cNvPr id="207" name="Google Shape;207;p20"/>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20"/>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28"/>
          <p:cNvSpPr txBox="1">
            <a:spLocks noGrp="1"/>
          </p:cNvSpPr>
          <p:nvPr>
            <p:ph type="subTitle" idx="1"/>
          </p:nvPr>
        </p:nvSpPr>
        <p:spPr>
          <a:xfrm>
            <a:off x="1525725" y="1904545"/>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11" name="Google Shape;311;p28"/>
          <p:cNvSpPr txBox="1">
            <a:spLocks noGrp="1"/>
          </p:cNvSpPr>
          <p:nvPr>
            <p:ph type="title" idx="2"/>
          </p:nvPr>
        </p:nvSpPr>
        <p:spPr>
          <a:xfrm>
            <a:off x="1525725" y="1581550"/>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cxnSp>
        <p:nvCxnSpPr>
          <p:cNvPr id="312" name="Google Shape;312;p28"/>
          <p:cNvCxnSpPr/>
          <p:nvPr/>
        </p:nvCxnSpPr>
        <p:spPr>
          <a:xfrm flipH="1">
            <a:off x="3511" y="1603214"/>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313" name="Google Shape;313;p28"/>
          <p:cNvGrpSpPr/>
          <p:nvPr/>
        </p:nvGrpSpPr>
        <p:grpSpPr>
          <a:xfrm flipH="1">
            <a:off x="-1" y="1602225"/>
            <a:ext cx="523411" cy="521888"/>
            <a:chOff x="8096875" y="3683400"/>
            <a:chExt cx="523411" cy="521888"/>
          </a:xfrm>
        </p:grpSpPr>
        <p:sp>
          <p:nvSpPr>
            <p:cNvPr id="314" name="Google Shape;314;p28"/>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28"/>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grpSp>
        <p:nvGrpSpPr>
          <p:cNvPr id="316" name="Google Shape;316;p28"/>
          <p:cNvGrpSpPr/>
          <p:nvPr/>
        </p:nvGrpSpPr>
        <p:grpSpPr>
          <a:xfrm>
            <a:off x="8364140" y="3238762"/>
            <a:ext cx="519905" cy="519892"/>
            <a:chOff x="3917205" y="2296501"/>
            <a:chExt cx="1309585" cy="1309552"/>
          </a:xfrm>
        </p:grpSpPr>
        <p:sp>
          <p:nvSpPr>
            <p:cNvPr id="317" name="Google Shape;317;p28"/>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txBox="1">
            <a:spLocks noGrp="1"/>
          </p:cNvSpPr>
          <p:nvPr>
            <p:ph type="subTitle" idx="3"/>
          </p:nvPr>
        </p:nvSpPr>
        <p:spPr>
          <a:xfrm>
            <a:off x="5159475" y="1904545"/>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22" name="Google Shape;322;p28"/>
          <p:cNvSpPr txBox="1">
            <a:spLocks noGrp="1"/>
          </p:cNvSpPr>
          <p:nvPr>
            <p:ph type="title" idx="4"/>
          </p:nvPr>
        </p:nvSpPr>
        <p:spPr>
          <a:xfrm>
            <a:off x="5159475" y="1581550"/>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23" name="Google Shape;323;p28"/>
          <p:cNvSpPr txBox="1">
            <a:spLocks noGrp="1"/>
          </p:cNvSpPr>
          <p:nvPr>
            <p:ph type="subTitle" idx="5"/>
          </p:nvPr>
        </p:nvSpPr>
        <p:spPr>
          <a:xfrm>
            <a:off x="1525725" y="3623979"/>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24" name="Google Shape;324;p28"/>
          <p:cNvSpPr txBox="1">
            <a:spLocks noGrp="1"/>
          </p:cNvSpPr>
          <p:nvPr>
            <p:ph type="title" idx="6"/>
          </p:nvPr>
        </p:nvSpPr>
        <p:spPr>
          <a:xfrm>
            <a:off x="1525725" y="3300984"/>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25" name="Google Shape;325;p28"/>
          <p:cNvSpPr txBox="1">
            <a:spLocks noGrp="1"/>
          </p:cNvSpPr>
          <p:nvPr>
            <p:ph type="subTitle" idx="7"/>
          </p:nvPr>
        </p:nvSpPr>
        <p:spPr>
          <a:xfrm>
            <a:off x="5159475" y="3623979"/>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26" name="Google Shape;326;p28"/>
          <p:cNvSpPr txBox="1">
            <a:spLocks noGrp="1"/>
          </p:cNvSpPr>
          <p:nvPr>
            <p:ph type="title" idx="8"/>
          </p:nvPr>
        </p:nvSpPr>
        <p:spPr>
          <a:xfrm>
            <a:off x="5159475" y="3300984"/>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17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Poppins"/>
              <a:buNone/>
              <a:defRPr sz="2800" b="1">
                <a:solidFill>
                  <a:schemeClr val="lt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Lexend Deca Medium"/>
              <a:buChar char="●"/>
              <a:defRPr sz="1800">
                <a:solidFill>
                  <a:schemeClr val="lt1"/>
                </a:solidFill>
                <a:latin typeface="Lexend Deca Medium"/>
                <a:ea typeface="Lexend Deca Medium"/>
                <a:cs typeface="Lexend Deca Medium"/>
                <a:sym typeface="Lexend Deca Medium"/>
              </a:defRPr>
            </a:lvl1pPr>
            <a:lvl2pPr marL="914400" lvl="1"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2pPr>
            <a:lvl3pPr marL="1371600" lvl="2"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3pPr>
            <a:lvl4pPr marL="1828800" lvl="3"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4pPr>
            <a:lvl5pPr marL="2286000" lvl="4"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5pPr>
            <a:lvl6pPr marL="2743200" lvl="5"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6pPr>
            <a:lvl7pPr marL="3200400" lvl="6"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7pPr>
            <a:lvl8pPr marL="3657600" lvl="7"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8pPr>
            <a:lvl9pPr marL="4114800" lvl="8"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2" r:id="rId6"/>
    <p:sldLayoutId id="2147483664" r:id="rId7"/>
    <p:sldLayoutId id="2147483666" r:id="rId8"/>
    <p:sldLayoutId id="2147483674" r:id="rId9"/>
    <p:sldLayoutId id="2147483677" r:id="rId10"/>
    <p:sldLayoutId id="2147483682" r:id="rId11"/>
    <p:sldLayoutId id="2147483687" r:id="rId12"/>
    <p:sldLayoutId id="2147483688" r:id="rId13"/>
    <p:sldLayoutId id="214748369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7"/>
        <p:cNvGrpSpPr/>
        <p:nvPr/>
      </p:nvGrpSpPr>
      <p:grpSpPr>
        <a:xfrm>
          <a:off x="0" y="0"/>
          <a:ext cx="0" cy="0"/>
          <a:chOff x="0" y="0"/>
          <a:chExt cx="0" cy="0"/>
        </a:xfrm>
      </p:grpSpPr>
      <p:sp>
        <p:nvSpPr>
          <p:cNvPr id="538" name="Google Shape;538;p46"/>
          <p:cNvSpPr/>
          <p:nvPr/>
        </p:nvSpPr>
        <p:spPr>
          <a:xfrm>
            <a:off x="5063840" y="1875438"/>
            <a:ext cx="2620092" cy="1392629"/>
          </a:xfrm>
          <a:custGeom>
            <a:avLst/>
            <a:gdLst/>
            <a:ahLst/>
            <a:cxnLst/>
            <a:rect l="l" t="t" r="r" b="b"/>
            <a:pathLst>
              <a:path w="57201" h="32276" extrusionOk="0">
                <a:moveTo>
                  <a:pt x="30449" y="0"/>
                </a:moveTo>
                <a:lnTo>
                  <a:pt x="0" y="32275"/>
                </a:lnTo>
                <a:lnTo>
                  <a:pt x="26774" y="32275"/>
                </a:lnTo>
                <a:lnTo>
                  <a:pt x="57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a:off x="6291650" y="3271825"/>
            <a:ext cx="2852400" cy="187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txBox="1">
            <a:spLocks noGrp="1"/>
          </p:cNvSpPr>
          <p:nvPr>
            <p:ph type="ctrTitle"/>
          </p:nvPr>
        </p:nvSpPr>
        <p:spPr>
          <a:xfrm>
            <a:off x="408105" y="1280549"/>
            <a:ext cx="4911382" cy="1874618"/>
          </a:xfrm>
          <a:prstGeom prst="rect">
            <a:avLst/>
          </a:prstGeom>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r>
              <a:rPr lang="en-US" dirty="0">
                <a:latin typeface="Times New Roman" panose="02020603050405020304" pitchFamily="18" charset="0"/>
                <a:cs typeface="Times New Roman" panose="02020603050405020304" pitchFamily="18" charset="0"/>
              </a:rPr>
              <a:t> Karaoke </a:t>
            </a:r>
            <a:endParaRPr dirty="0">
              <a:latin typeface="Times New Roman" panose="02020603050405020304" pitchFamily="18" charset="0"/>
              <a:cs typeface="Times New Roman" panose="02020603050405020304" pitchFamily="18" charset="0"/>
            </a:endParaRPr>
          </a:p>
        </p:txBody>
      </p:sp>
      <p:sp>
        <p:nvSpPr>
          <p:cNvPr id="541" name="Google Shape;541;p46"/>
          <p:cNvSpPr txBox="1">
            <a:spLocks noGrp="1"/>
          </p:cNvSpPr>
          <p:nvPr>
            <p:ph type="subTitle" idx="1"/>
          </p:nvPr>
        </p:nvSpPr>
        <p:spPr>
          <a:xfrm>
            <a:off x="432006" y="4148702"/>
            <a:ext cx="4775400" cy="778180"/>
          </a:xfrm>
          <a:prstGeom prst="rect">
            <a:avLst/>
          </a:prstGeom>
        </p:spPr>
        <p:txBody>
          <a:bodyPr spcFirstLastPara="1" wrap="square" lIns="91425" tIns="91425" rIns="91425" bIns="91425" anchor="t" anchorCtr="0">
            <a:noAutofit/>
          </a:bodyPr>
          <a:lstStyle/>
          <a:p>
            <a:pPr marL="0" lvl="0" indent="0"/>
            <a:r>
              <a:rPr lang="en-US" dirty="0">
                <a:latin typeface="Times New Roman" panose="02020603050405020304" pitchFamily="18" charset="0"/>
                <a:cs typeface="Times New Roman" panose="02020603050405020304" pitchFamily="18" charset="0"/>
              </a:rPr>
              <a:t>SVTH: Huỳnh Thị Thu Trang- 46.01.104.191</a:t>
            </a:r>
          </a:p>
          <a:p>
            <a:pPr marL="0" lvl="0" indent="0"/>
            <a:r>
              <a:rPr lang="en-US" dirty="0">
                <a:latin typeface="Times New Roman" panose="02020603050405020304" pitchFamily="18" charset="0"/>
                <a:cs typeface="Times New Roman" panose="02020603050405020304" pitchFamily="18" charset="0"/>
              </a:rPr>
              <a:t>             Cao Thị Thu Hương – 46.01.104.063</a:t>
            </a:r>
            <a:endParaRPr dirty="0">
              <a:latin typeface="Times New Roman" panose="02020603050405020304" pitchFamily="18" charset="0"/>
              <a:cs typeface="Times New Roman" panose="02020603050405020304" pitchFamily="18" charset="0"/>
            </a:endParaRPr>
          </a:p>
        </p:txBody>
      </p:sp>
      <p:sp>
        <p:nvSpPr>
          <p:cNvPr id="542" name="Google Shape;542;p46"/>
          <p:cNvSpPr txBox="1"/>
          <p:nvPr/>
        </p:nvSpPr>
        <p:spPr>
          <a:xfrm>
            <a:off x="408105" y="216618"/>
            <a:ext cx="5753198" cy="453900"/>
          </a:xfrm>
          <a:prstGeom prst="rect">
            <a:avLst/>
          </a:prstGeom>
          <a:no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dk1"/>
                </a:solidFill>
                <a:latin typeface="Times New Roman" panose="02020603050405020304" pitchFamily="18" charset="0"/>
                <a:ea typeface="Poppins"/>
                <a:cs typeface="Times New Roman" panose="02020603050405020304" pitchFamily="18" charset="0"/>
                <a:sym typeface="Poppins Black"/>
              </a:rPr>
              <a:t>Học</a:t>
            </a:r>
            <a:r>
              <a:rPr lang="en-US" sz="1600" dirty="0">
                <a:solidFill>
                  <a:schemeClr val="dk1"/>
                </a:solidFill>
                <a:latin typeface="Times New Roman" panose="02020603050405020304" pitchFamily="18" charset="0"/>
                <a:ea typeface="Poppins"/>
                <a:cs typeface="Times New Roman" panose="02020603050405020304" pitchFamily="18" charset="0"/>
                <a:sym typeface="Poppins Black"/>
              </a:rPr>
              <a:t> Phần: 2121COMP104403 – NHẬP MÔN CÔNG NGHỆ PHẦN MỀM </a:t>
            </a:r>
            <a:endParaRPr sz="1600" dirty="0">
              <a:latin typeface="Times New Roman" panose="02020603050405020304" pitchFamily="18" charset="0"/>
              <a:ea typeface="Poppins"/>
              <a:cs typeface="Times New Roman" panose="02020603050405020304" pitchFamily="18" charset="0"/>
              <a:sym typeface="Poppins"/>
            </a:endParaRPr>
          </a:p>
        </p:txBody>
      </p:sp>
      <p:grpSp>
        <p:nvGrpSpPr>
          <p:cNvPr id="543" name="Google Shape;543;p46"/>
          <p:cNvGrpSpPr/>
          <p:nvPr/>
        </p:nvGrpSpPr>
        <p:grpSpPr>
          <a:xfrm>
            <a:off x="4039490" y="1204387"/>
            <a:ext cx="519905" cy="519892"/>
            <a:chOff x="3917205" y="2296501"/>
            <a:chExt cx="1309585" cy="1309552"/>
          </a:xfrm>
        </p:grpSpPr>
        <p:sp>
          <p:nvSpPr>
            <p:cNvPr id="544" name="Google Shape;544;p46"/>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p:nvPr/>
        </p:nvSpPr>
        <p:spPr>
          <a:xfrm rot="-2700000" flipH="1">
            <a:off x="7370202" y="3008662"/>
            <a:ext cx="2620171" cy="1392634"/>
          </a:xfrm>
          <a:custGeom>
            <a:avLst/>
            <a:gdLst/>
            <a:ahLst/>
            <a:cxnLst/>
            <a:rect l="l" t="t" r="r" b="b"/>
            <a:pathLst>
              <a:path w="57201" h="32276" extrusionOk="0">
                <a:moveTo>
                  <a:pt x="30449" y="0"/>
                </a:moveTo>
                <a:lnTo>
                  <a:pt x="0" y="32275"/>
                </a:lnTo>
                <a:lnTo>
                  <a:pt x="26774" y="32275"/>
                </a:lnTo>
                <a:lnTo>
                  <a:pt x="57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6"/>
          <p:cNvSpPr/>
          <p:nvPr/>
        </p:nvSpPr>
        <p:spPr>
          <a:xfrm>
            <a:off x="6067560" y="472974"/>
            <a:ext cx="1284572" cy="1285530"/>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rot="2700000">
            <a:off x="5820121" y="3998409"/>
            <a:ext cx="948654" cy="948654"/>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1;p46">
            <a:extLst>
              <a:ext uri="{FF2B5EF4-FFF2-40B4-BE49-F238E27FC236}">
                <a16:creationId xmlns:a16="http://schemas.microsoft.com/office/drawing/2014/main" id="{51CEC0A6-95DA-B448-2441-783D8A1709B7}"/>
              </a:ext>
            </a:extLst>
          </p:cNvPr>
          <p:cNvSpPr txBox="1">
            <a:spLocks/>
          </p:cNvSpPr>
          <p:nvPr/>
        </p:nvSpPr>
        <p:spPr>
          <a:xfrm>
            <a:off x="234343" y="3315889"/>
            <a:ext cx="4775400" cy="778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800"/>
              <a:buFont typeface="Lexend Deca Medium"/>
              <a:buNone/>
              <a:defRPr sz="1700" b="0" i="0" u="none" strike="noStrike" cap="none">
                <a:solidFill>
                  <a:schemeClr val="lt1"/>
                </a:solidFill>
                <a:latin typeface="Lexend Deca Medium"/>
                <a:ea typeface="Lexend Deca Medium"/>
                <a:cs typeface="Lexend Deca Medium"/>
                <a:sym typeface="Lexend Deca Medium"/>
              </a:defRPr>
            </a:lvl1pPr>
            <a:lvl2pPr marL="914400" marR="0" lvl="1"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2pPr>
            <a:lvl3pPr marL="1371600" marR="0" lvl="2"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3pPr>
            <a:lvl4pPr marL="1828800" marR="0" lvl="3"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4pPr>
            <a:lvl5pPr marL="2286000" marR="0" lvl="4"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5pPr>
            <a:lvl6pPr marL="2743200" marR="0" lvl="5"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6pPr>
            <a:lvl7pPr marL="3200400" marR="0" lvl="6"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7pPr>
            <a:lvl8pPr marL="3657600" marR="0" lvl="7"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8pPr>
            <a:lvl9pPr marL="4114800" marR="0" lvl="8"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9pPr>
          </a:lstStyle>
          <a:p>
            <a:pPr marL="0" indent="0"/>
            <a:r>
              <a:rPr lang="en-US" dirty="0">
                <a:latin typeface="Times New Roman" panose="02020603050405020304" pitchFamily="18" charset="0"/>
                <a:cs typeface="Times New Roman" panose="02020603050405020304" pitchFamily="18" charset="0"/>
              </a:rPr>
              <a:t>GVHD: 	</a:t>
            </a:r>
            <a:r>
              <a:rPr lang="vi-VN" dirty="0">
                <a:latin typeface="Times New Roman" panose="02020603050405020304" pitchFamily="18" charset="0"/>
                <a:cs typeface="Times New Roman" panose="02020603050405020304" pitchFamily="18" charset="0"/>
              </a:rPr>
              <a:t>GV. Trần Sơn Hải</a:t>
            </a:r>
          </a:p>
          <a:p>
            <a:pPr marL="0" indent="0"/>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GV. Nguyễn Tấn Du</a:t>
            </a:r>
            <a:r>
              <a:rPr lang="en-US" dirty="0">
                <a:latin typeface="Times New Roman" panose="02020603050405020304" pitchFamily="18" charset="0"/>
                <a:cs typeface="Times New Roman" panose="02020603050405020304" pitchFamily="18" charset="0"/>
              </a:rPr>
              <a:t>ẩ</a:t>
            </a:r>
            <a:r>
              <a:rPr lang="vi-VN" dirty="0">
                <a:latin typeface="Times New Roman" panose="02020603050405020304" pitchFamily="18" charset="0"/>
                <a:cs typeface="Times New Roman" panose="02020603050405020304" pitchFamily="18" charset="0"/>
              </a:rPr>
              <a:t>n</a:t>
            </a:r>
          </a:p>
          <a:p>
            <a:pPr marL="0" indent="0"/>
            <a:endParaRPr lang="vi-VN"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744"/>
    </mc:Choice>
    <mc:Fallback xmlns="">
      <p:transition spd="slow" advTm="67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0"/>
                                        </p:tgtEl>
                                        <p:attrNameLst>
                                          <p:attrName>style.visibility</p:attrName>
                                        </p:attrNameLst>
                                      </p:cBhvr>
                                      <p:to>
                                        <p:strVal val="visible"/>
                                      </p:to>
                                    </p:set>
                                    <p:animEffect transition="in" filter="fade">
                                      <p:cBhvr>
                                        <p:cTn id="12" dur="500"/>
                                        <p:tgtEl>
                                          <p:spTgt spid="5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fade">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1">
                                            <p:txEl>
                                              <p:pRg st="0" end="0"/>
                                            </p:txEl>
                                          </p:spTgt>
                                        </p:tgtEl>
                                        <p:attrNameLst>
                                          <p:attrName>style.visibility</p:attrName>
                                        </p:attrNameLst>
                                      </p:cBhvr>
                                      <p:to>
                                        <p:strVal val="visible"/>
                                      </p:to>
                                    </p:set>
                                    <p:animEffect transition="in" filter="fade">
                                      <p:cBhvr>
                                        <p:cTn id="27" dur="500"/>
                                        <p:tgtEl>
                                          <p:spTgt spid="54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1">
                                            <p:txEl>
                                              <p:pRg st="1" end="1"/>
                                            </p:txEl>
                                          </p:spTgt>
                                        </p:tgtEl>
                                        <p:attrNameLst>
                                          <p:attrName>style.visibility</p:attrName>
                                        </p:attrNameLst>
                                      </p:cBhvr>
                                      <p:to>
                                        <p:strVal val="visible"/>
                                      </p:to>
                                    </p:set>
                                    <p:animEffect transition="in" filter="fade">
                                      <p:cBhvr>
                                        <p:cTn id="32" dur="500"/>
                                        <p:tgtEl>
                                          <p:spTgt spid="5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 grpId="0"/>
      <p:bldP spid="541" grpId="0" build="p"/>
      <p:bldP spid="542" grpId="0"/>
      <p:bldP spid="17"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72"/>
          <p:cNvSpPr/>
          <p:nvPr/>
        </p:nvSpPr>
        <p:spPr>
          <a:xfrm rot="2700000">
            <a:off x="3982106" y="897042"/>
            <a:ext cx="1174787" cy="117478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29" name="Google Shape;1029;p72"/>
          <p:cNvSpPr txBox="1">
            <a:spLocks noGrp="1"/>
          </p:cNvSpPr>
          <p:nvPr>
            <p:ph type="title"/>
          </p:nvPr>
        </p:nvSpPr>
        <p:spPr>
          <a:xfrm>
            <a:off x="3629999" y="2377916"/>
            <a:ext cx="5413261"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b="1" dirty="0">
                <a:solidFill>
                  <a:schemeClr val="dk1"/>
                </a:solidFill>
                <a:latin typeface="Times New Roman" panose="02020603050405020304" pitchFamily="18" charset="0"/>
                <a:ea typeface="Lexend Deca Medium"/>
                <a:cs typeface="Times New Roman" panose="02020603050405020304" pitchFamily="18" charset="0"/>
                <a:sym typeface="Lexend Deca Medium"/>
              </a:rPr>
              <a:t>ĐẶC TẢ YÊU CẦU BÀI TOÁN </a:t>
            </a:r>
            <a:endParaRPr lang="en-US" sz="4400" dirty="0"/>
          </a:p>
        </p:txBody>
      </p:sp>
      <p:sp>
        <p:nvSpPr>
          <p:cNvPr id="1030" name="Google Shape;1030;p72"/>
          <p:cNvSpPr txBox="1">
            <a:spLocks noGrp="1"/>
          </p:cNvSpPr>
          <p:nvPr>
            <p:ph type="subTitle" idx="1"/>
          </p:nvPr>
        </p:nvSpPr>
        <p:spPr>
          <a:xfrm>
            <a:off x="3630000" y="4109965"/>
            <a:ext cx="4794000" cy="379800"/>
          </a:xfrm>
          <a:prstGeom prst="rect">
            <a:avLst/>
          </a:prstGeom>
        </p:spPr>
        <p:txBody>
          <a:bodyPr spcFirstLastPara="1" wrap="square" lIns="91425" tIns="91425" rIns="91425" bIns="91425" anchor="t" anchorCtr="0">
            <a:noAutofit/>
          </a:bodyPr>
          <a:lstStyle/>
          <a:p>
            <a:pPr marL="0" indent="0">
              <a:spcAft>
                <a:spcPts val="1200"/>
              </a:spcAft>
              <a:buClr>
                <a:schemeClr val="dk1"/>
              </a:buClr>
              <a:buSzPts val="1100"/>
            </a:pPr>
            <a:r>
              <a:rPr lang="en-US" sz="1600" dirty="0" err="1">
                <a:solidFill>
                  <a:schemeClr val="bg1"/>
                </a:solidFill>
                <a:latin typeface="Times New Roman" panose="02020603050405020304" pitchFamily="18" charset="0"/>
                <a:cs typeface="Times New Roman" panose="02020603050405020304" pitchFamily="18" charset="0"/>
                <a:sym typeface="Lexend Deca Medium"/>
              </a:rPr>
              <a:t>Tác</a:t>
            </a:r>
            <a:r>
              <a:rPr lang="en-US" sz="1600" dirty="0">
                <a:solidFill>
                  <a:schemeClr val="bg1"/>
                </a:solidFill>
                <a:latin typeface="Times New Roman" panose="02020603050405020304" pitchFamily="18" charset="0"/>
                <a:cs typeface="Times New Roman" panose="02020603050405020304" pitchFamily="18" charset="0"/>
                <a:sym typeface="Lexend Deca Medium"/>
              </a:rPr>
              <a:t>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nhân</a:t>
            </a:r>
            <a:r>
              <a:rPr lang="en-US" sz="16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600" dirty="0">
                <a:solidFill>
                  <a:schemeClr val="bg1"/>
                </a:solidFill>
                <a:latin typeface="Times New Roman" panose="02020603050405020304" pitchFamily="18" charset="0"/>
                <a:cs typeface="Times New Roman" panose="02020603050405020304" pitchFamily="18" charset="0"/>
                <a:sym typeface="Lexend Deca Medium"/>
              </a:rPr>
              <a:t>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6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tổng</a:t>
            </a:r>
            <a:r>
              <a:rPr lang="en-US" sz="1600" dirty="0">
                <a:solidFill>
                  <a:schemeClr val="bg1"/>
                </a:solidFill>
                <a:latin typeface="Times New Roman" panose="02020603050405020304" pitchFamily="18" charset="0"/>
                <a:cs typeface="Times New Roman" panose="02020603050405020304" pitchFamily="18" charset="0"/>
                <a:sym typeface="Lexend Deca Medium"/>
              </a:rPr>
              <a:t>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600" dirty="0">
                <a:solidFill>
                  <a:schemeClr val="bg1"/>
                </a:solidFill>
                <a:latin typeface="Times New Roman" panose="02020603050405020304" pitchFamily="18" charset="0"/>
                <a:cs typeface="Times New Roman" panose="02020603050405020304" pitchFamily="18" charset="0"/>
                <a:sym typeface="Lexend Deca Medium"/>
              </a:rPr>
              <a:t>.</a:t>
            </a:r>
          </a:p>
          <a:p>
            <a:pPr marL="0" lvl="0" indent="0" algn="l" rtl="0">
              <a:spcBef>
                <a:spcPts val="0"/>
              </a:spcBef>
              <a:spcAft>
                <a:spcPts val="1200"/>
              </a:spcAft>
              <a:buClr>
                <a:schemeClr val="dk1"/>
              </a:buClr>
              <a:buSzPts val="1100"/>
              <a:buFont typeface="Arial"/>
              <a:buNone/>
            </a:pPr>
            <a:endParaRPr sz="1800" dirty="0">
              <a:latin typeface="Times New Roman" panose="02020603050405020304" pitchFamily="18" charset="0"/>
              <a:cs typeface="Times New Roman" panose="02020603050405020304" pitchFamily="18" charset="0"/>
            </a:endParaRPr>
          </a:p>
        </p:txBody>
      </p:sp>
      <p:sp>
        <p:nvSpPr>
          <p:cNvPr id="1031" name="Google Shape;1031;p72"/>
          <p:cNvSpPr txBox="1">
            <a:spLocks noGrp="1"/>
          </p:cNvSpPr>
          <p:nvPr>
            <p:ph type="title" idx="2"/>
          </p:nvPr>
        </p:nvSpPr>
        <p:spPr>
          <a:xfrm>
            <a:off x="4080141" y="1108332"/>
            <a:ext cx="978600" cy="7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32" name="Google Shape;1032;p72"/>
          <p:cNvSpPr/>
          <p:nvPr/>
        </p:nvSpPr>
        <p:spPr>
          <a:xfrm flipH="1">
            <a:off x="984590" y="2968299"/>
            <a:ext cx="1462616" cy="1463854"/>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3" name="Google Shape;1033;p72"/>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59605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0" end="0"/>
                                            </p:txEl>
                                          </p:spTgt>
                                        </p:tgtEl>
                                        <p:attrNameLst>
                                          <p:attrName>style.visibility</p:attrName>
                                        </p:attrNameLst>
                                      </p:cBhvr>
                                      <p:to>
                                        <p:strVal val="visible"/>
                                      </p:to>
                                    </p:set>
                                    <p:animEffect transition="in" filter="fade">
                                      <p:cBhvr>
                                        <p:cTn id="22" dur="500"/>
                                        <p:tgtEl>
                                          <p:spTgt spid="10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nimBg="1"/>
      <p:bldP spid="1029" grpId="0"/>
      <p:bldP spid="10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817886" y="1177610"/>
            <a:ext cx="2888863" cy="3084162"/>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Các tác nhân của bài toán là: Khách hàng và nhân viên quản lí.</a:t>
            </a:r>
          </a:p>
          <a:p>
            <a:pPr marL="0" lvl="0" indent="0" algn="l" rtl="0">
              <a:lnSpc>
                <a:spcPct val="150000"/>
              </a:lnSpc>
              <a:spcBef>
                <a:spcPts val="0"/>
              </a:spcBef>
              <a:spcAft>
                <a:spcPts val="0"/>
              </a:spcAft>
              <a:buNone/>
            </a:pPr>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Các Use Case được xác định là: Đặt phòng, gọi dịch vụ, xác định thông tin và thanh toán.</a:t>
            </a:r>
          </a:p>
          <a:p>
            <a:pPr marL="0" lvl="0" indent="0" algn="l" rtl="0">
              <a:lnSpc>
                <a:spcPct val="150000"/>
              </a:lnSpc>
              <a:spcBef>
                <a:spcPts val="0"/>
              </a:spcBef>
              <a:spcAft>
                <a:spcPts val="0"/>
              </a:spcAft>
              <a:buNone/>
            </a:pPr>
            <a:endParaRPr lang="en-US" sz="180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6450324"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latin typeface="Times New Roman" panose="02020603050405020304" pitchFamily="18" charset="0"/>
                <a:cs typeface="Times New Roman" panose="02020603050405020304" pitchFamily="18" charset="0"/>
              </a:rPr>
              <a:t>1.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Use Case </a:t>
            </a:r>
            <a:r>
              <a:rPr lang="en-US" sz="2400" err="1">
                <a:latin typeface="Times New Roman" panose="02020603050405020304" pitchFamily="18" charset="0"/>
                <a:cs typeface="Times New Roman" panose="02020603050405020304" pitchFamily="18" charset="0"/>
              </a:rPr>
              <a:t>cần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thiết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bài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toán</a:t>
            </a:r>
            <a:r>
              <a:rPr lang="en-US" sz="2400">
                <a:latin typeface="Times New Roman" panose="02020603050405020304" pitchFamily="18" charset="0"/>
                <a:cs typeface="Times New Roman" panose="02020603050405020304" pitchFamily="18" charset="0"/>
              </a:rPr>
              <a:t>.</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65D3AD-CB52-95D2-8C17-875EE035F7DB}"/>
              </a:ext>
            </a:extLst>
          </p:cNvPr>
          <p:cNvPicPr>
            <a:picLocks noChangeAspect="1"/>
          </p:cNvPicPr>
          <p:nvPr/>
        </p:nvPicPr>
        <p:blipFill>
          <a:blip r:embed="rId3"/>
          <a:stretch>
            <a:fillRect/>
          </a:stretch>
        </p:blipFill>
        <p:spPr>
          <a:xfrm>
            <a:off x="4572000" y="587575"/>
            <a:ext cx="4293599" cy="4444783"/>
          </a:xfrm>
          <a:prstGeom prst="rect">
            <a:avLst/>
          </a:prstGeom>
        </p:spPr>
      </p:pic>
    </p:spTree>
    <p:extLst>
      <p:ext uri="{BB962C8B-B14F-4D97-AF65-F5344CB8AC3E}">
        <p14:creationId xmlns:p14="http://schemas.microsoft.com/office/powerpoint/2010/main" val="257785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500"/>
                                        <p:tgtEl>
                                          <p:spTgt spid="6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0">
                                            <p:txEl>
                                              <p:pRg st="1" end="1"/>
                                            </p:txEl>
                                          </p:spTgt>
                                        </p:tgtEl>
                                        <p:attrNameLst>
                                          <p:attrName>style.visibility</p:attrName>
                                        </p:attrNameLst>
                                      </p:cBhvr>
                                      <p:to>
                                        <p:strVal val="visible"/>
                                      </p:to>
                                    </p:set>
                                    <p:animEffect transition="in" filter="fade">
                                      <p:cBhvr>
                                        <p:cTn id="17" dur="500"/>
                                        <p:tgtEl>
                                          <p:spTgt spid="6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22044DB5-6218-B7A7-7285-1D4B759828F1}"/>
              </a:ext>
            </a:extLst>
          </p:cNvPr>
          <p:cNvPicPr>
            <a:picLocks noChangeAspect="1"/>
          </p:cNvPicPr>
          <p:nvPr/>
        </p:nvPicPr>
        <p:blipFill>
          <a:blip r:embed="rId3"/>
          <a:stretch>
            <a:fillRect/>
          </a:stretch>
        </p:blipFill>
        <p:spPr>
          <a:xfrm>
            <a:off x="1070228" y="1088988"/>
            <a:ext cx="7003543" cy="4054511"/>
          </a:xfrm>
          <a:prstGeom prst="rect">
            <a:avLst/>
          </a:prstGeom>
        </p:spPr>
      </p:pic>
    </p:spTree>
    <p:extLst>
      <p:ext uri="{BB962C8B-B14F-4D97-AF65-F5344CB8AC3E}">
        <p14:creationId xmlns:p14="http://schemas.microsoft.com/office/powerpoint/2010/main" val="33894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0"/>
                                        </p:tgtEl>
                                        <p:attrNameLst>
                                          <p:attrName>style.visibility</p:attrName>
                                        </p:attrNameLst>
                                      </p:cBhvr>
                                      <p:to>
                                        <p:strVal val="visible"/>
                                      </p:to>
                                    </p:set>
                                    <p:animEffect transition="in" filter="fade">
                                      <p:cBhvr>
                                        <p:cTn id="7" dur="500"/>
                                        <p:tgtEl>
                                          <p:spTgt spid="7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78"/>
          <p:cNvSpPr/>
          <p:nvPr/>
        </p:nvSpPr>
        <p:spPr>
          <a:xfrm>
            <a:off x="6099050" y="1688459"/>
            <a:ext cx="1864500" cy="1864500"/>
          </a:xfrm>
          <a:prstGeom prst="diamond">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8"/>
          <p:cNvSpPr txBox="1">
            <a:spLocks noGrp="1"/>
          </p:cNvSpPr>
          <p:nvPr>
            <p:ph type="title"/>
          </p:nvPr>
        </p:nvSpPr>
        <p:spPr>
          <a:xfrm flipH="1">
            <a:off x="-54244" y="1439450"/>
            <a:ext cx="6153294" cy="172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4400" b="1" dirty="0">
                <a:solidFill>
                  <a:schemeClr val="dk1"/>
                </a:solidFill>
                <a:latin typeface="Times New Roman" panose="02020603050405020304" pitchFamily="18" charset="0"/>
                <a:ea typeface="Lexend Deca Medium"/>
                <a:cs typeface="Times New Roman" panose="02020603050405020304" pitchFamily="18" charset="0"/>
                <a:sym typeface="Lexend Deca Medium"/>
              </a:rPr>
              <a:t> PHÂN TÍCH YÊU CẦU</a:t>
            </a:r>
            <a:endParaRPr sz="4400" b="1" dirty="0"/>
          </a:p>
        </p:txBody>
      </p:sp>
      <p:sp>
        <p:nvSpPr>
          <p:cNvPr id="1117" name="Google Shape;1117;p78"/>
          <p:cNvSpPr txBox="1">
            <a:spLocks noGrp="1"/>
          </p:cNvSpPr>
          <p:nvPr>
            <p:ph type="subTitle" idx="1"/>
          </p:nvPr>
        </p:nvSpPr>
        <p:spPr>
          <a:xfrm flipH="1">
            <a:off x="1180450" y="3253541"/>
            <a:ext cx="4718400" cy="431400"/>
          </a:xfrm>
          <a:prstGeom prst="rect">
            <a:avLst/>
          </a:prstGeom>
        </p:spPr>
        <p:txBody>
          <a:bodyPr spcFirstLastPara="1" wrap="square" lIns="91425" tIns="91425" rIns="91425" bIns="91425" anchor="t" anchorCtr="0">
            <a:noAutofit/>
          </a:bodyPr>
          <a:lstStyle/>
          <a:p>
            <a:pPr marL="0" indent="0">
              <a:spcAft>
                <a:spcPts val="1200"/>
              </a:spcAft>
              <a:buClr>
                <a:schemeClr val="dk1"/>
              </a:buClr>
              <a:buSzPts val="1100"/>
            </a:pPr>
            <a:r>
              <a:rPr lang="en-US" sz="18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niệm</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dữ</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liệu</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chuyển</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từ</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kết</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hợp</a:t>
            </a:r>
            <a:r>
              <a:rPr lang="en-US" sz="1800" dirty="0">
                <a:solidFill>
                  <a:schemeClr val="bg1"/>
                </a:solidFill>
                <a:latin typeface="Times New Roman" panose="02020603050405020304" pitchFamily="18" charset="0"/>
                <a:cs typeface="Times New Roman" panose="02020603050405020304" pitchFamily="18" charset="0"/>
                <a:sym typeface="Lexend Deca Medium"/>
              </a:rPr>
              <a:t> qua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vật</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lí</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thuộc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tính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cuả</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các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bảng</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ngoại</a:t>
            </a:r>
            <a:r>
              <a:rPr lang="en-US" sz="1800" dirty="0">
                <a:solidFill>
                  <a:schemeClr val="bg1"/>
                </a:solidFill>
                <a:latin typeface="Times New Roman" panose="02020603050405020304" pitchFamily="18" charset="0"/>
                <a:cs typeface="Times New Roman" panose="02020603050405020304" pitchFamily="18" charset="0"/>
                <a:sym typeface="Lexend Deca Medium"/>
              </a:rPr>
              <a:t>.</a:t>
            </a:r>
          </a:p>
          <a:p>
            <a:pPr marL="0" lvl="0" indent="0" algn="r" rtl="0">
              <a:spcBef>
                <a:spcPts val="0"/>
              </a:spcBef>
              <a:spcAft>
                <a:spcPts val="1200"/>
              </a:spcAft>
              <a:buClr>
                <a:schemeClr val="dk1"/>
              </a:buClr>
              <a:buSzPts val="1100"/>
              <a:buFont typeface="Arial"/>
              <a:buNone/>
            </a:pPr>
            <a:endParaRPr sz="1800" dirty="0">
              <a:latin typeface="Times New Roman" panose="02020603050405020304" pitchFamily="18" charset="0"/>
              <a:cs typeface="Times New Roman" panose="02020603050405020304" pitchFamily="18" charset="0"/>
            </a:endParaRPr>
          </a:p>
        </p:txBody>
      </p:sp>
      <p:sp>
        <p:nvSpPr>
          <p:cNvPr id="1118" name="Google Shape;1118;p78"/>
          <p:cNvSpPr txBox="1">
            <a:spLocks noGrp="1"/>
          </p:cNvSpPr>
          <p:nvPr>
            <p:ph type="title" idx="2"/>
          </p:nvPr>
        </p:nvSpPr>
        <p:spPr>
          <a:xfrm flipH="1">
            <a:off x="6419070" y="2149042"/>
            <a:ext cx="1224600" cy="9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119" name="Google Shape;1119;p78"/>
          <p:cNvSpPr/>
          <p:nvPr/>
        </p:nvSpPr>
        <p:spPr>
          <a:xfrm rot="-5400000">
            <a:off x="7137634" y="613731"/>
            <a:ext cx="2620092" cy="1392629"/>
          </a:xfrm>
          <a:custGeom>
            <a:avLst/>
            <a:gdLst/>
            <a:ahLst/>
            <a:cxnLst/>
            <a:rect l="l" t="t" r="r" b="b"/>
            <a:pathLst>
              <a:path w="57201" h="32276" extrusionOk="0">
                <a:moveTo>
                  <a:pt x="30449" y="0"/>
                </a:moveTo>
                <a:lnTo>
                  <a:pt x="0" y="32275"/>
                </a:lnTo>
                <a:lnTo>
                  <a:pt x="26774" y="32275"/>
                </a:lnTo>
                <a:lnTo>
                  <a:pt x="57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8"/>
          <p:cNvSpPr/>
          <p:nvPr/>
        </p:nvSpPr>
        <p:spPr>
          <a:xfrm rot="-5400000">
            <a:off x="6473866" y="-712"/>
            <a:ext cx="1277070" cy="1277953"/>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8"/>
          <p:cNvSpPr/>
          <p:nvPr/>
        </p:nvSpPr>
        <p:spPr>
          <a:xfrm flipH="1">
            <a:off x="717977" y="3865523"/>
            <a:ext cx="1277974" cy="1277974"/>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78"/>
          <p:cNvCxnSpPr/>
          <p:nvPr/>
        </p:nvCxnSpPr>
        <p:spPr>
          <a:xfrm flipH="1">
            <a:off x="523411" y="519889"/>
            <a:ext cx="1066500" cy="10665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43666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5"/>
                                        </p:tgtEl>
                                        <p:attrNameLst>
                                          <p:attrName>style.visibility</p:attrName>
                                        </p:attrNameLst>
                                      </p:cBhvr>
                                      <p:to>
                                        <p:strVal val="visible"/>
                                      </p:to>
                                    </p:set>
                                    <p:animEffect transition="in" filter="fade">
                                      <p:cBhvr>
                                        <p:cTn id="7" dur="500"/>
                                        <p:tgtEl>
                                          <p:spTgt spid="1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18"/>
                                        </p:tgtEl>
                                        <p:attrNameLst>
                                          <p:attrName>style.visibility</p:attrName>
                                        </p:attrNameLst>
                                      </p:cBhvr>
                                      <p:to>
                                        <p:strVal val="visible"/>
                                      </p:to>
                                    </p:set>
                                    <p:animEffect transition="in" filter="fade">
                                      <p:cBhvr>
                                        <p:cTn id="12" dur="500"/>
                                        <p:tgtEl>
                                          <p:spTgt spid="11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16"/>
                                        </p:tgtEl>
                                        <p:attrNameLst>
                                          <p:attrName>style.visibility</p:attrName>
                                        </p:attrNameLst>
                                      </p:cBhvr>
                                      <p:to>
                                        <p:strVal val="visible"/>
                                      </p:to>
                                    </p:set>
                                    <p:animEffect transition="in" filter="fade">
                                      <p:cBhvr>
                                        <p:cTn id="17" dur="500"/>
                                        <p:tgtEl>
                                          <p:spTgt spid="1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7">
                                            <p:txEl>
                                              <p:pRg st="0" end="0"/>
                                            </p:txEl>
                                          </p:spTgt>
                                        </p:tgtEl>
                                        <p:attrNameLst>
                                          <p:attrName>style.visibility</p:attrName>
                                        </p:attrNameLst>
                                      </p:cBhvr>
                                      <p:to>
                                        <p:strVal val="visible"/>
                                      </p:to>
                                    </p:set>
                                    <p:animEffect transition="in" filter="fade">
                                      <p:cBhvr>
                                        <p:cTn id="22" dur="500"/>
                                        <p:tgtEl>
                                          <p:spTgt spid="1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 grpId="0" animBg="1"/>
      <p:bldP spid="1116" grpId="0"/>
      <p:bldP spid="11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2913814" y="3824541"/>
            <a:ext cx="2696705" cy="816080"/>
          </a:xfrm>
          <a:prstGeom prst="rect">
            <a:avLst/>
          </a:prstGeom>
        </p:spPr>
        <p:txBody>
          <a:bodyPr spcFirstLastPara="1" wrap="square" lIns="91425" tIns="91425" rIns="91425" bIns="91425" anchor="ctr" anchorCtr="0">
            <a:noAutofit/>
          </a:bodyPr>
          <a:lstStyle/>
          <a:p>
            <a:pPr marL="0" lvl="0" indent="0">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itle 18">
            <a:extLst>
              <a:ext uri="{FF2B5EF4-FFF2-40B4-BE49-F238E27FC236}">
                <a16:creationId xmlns:a16="http://schemas.microsoft.com/office/drawing/2014/main" id="{0D235A9A-95B7-7E04-A71C-8FECD9ECA3E2}"/>
              </a:ext>
            </a:extLst>
          </p:cNvPr>
          <p:cNvSpPr>
            <a:spLocks noGrp="1"/>
          </p:cNvSpPr>
          <p:nvPr>
            <p:ph type="title"/>
          </p:nvPr>
        </p:nvSpPr>
        <p:spPr>
          <a:xfrm>
            <a:off x="743919" y="83723"/>
            <a:ext cx="4866600" cy="838311"/>
          </a:xfrm>
        </p:spPr>
        <p:txBody>
          <a:bodyPr/>
          <a:lstStyle/>
          <a:p>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1.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Mô</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hình</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quan</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niệm</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dữ</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liệu</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cho</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toàn</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hệ</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thống</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a:t>
            </a:r>
            <a:endParaRPr lang="en-US" sz="2400" dirty="0"/>
          </a:p>
        </p:txBody>
      </p:sp>
      <p:pic>
        <p:nvPicPr>
          <p:cNvPr id="3" name="Picture 2">
            <a:extLst>
              <a:ext uri="{FF2B5EF4-FFF2-40B4-BE49-F238E27FC236}">
                <a16:creationId xmlns:a16="http://schemas.microsoft.com/office/drawing/2014/main" id="{5DFDC8ED-378B-96B8-000B-20324DDB4D90}"/>
              </a:ext>
            </a:extLst>
          </p:cNvPr>
          <p:cNvPicPr>
            <a:picLocks noChangeAspect="1"/>
          </p:cNvPicPr>
          <p:nvPr/>
        </p:nvPicPr>
        <p:blipFill>
          <a:blip r:embed="rId3"/>
          <a:stretch>
            <a:fillRect/>
          </a:stretch>
        </p:blipFill>
        <p:spPr>
          <a:xfrm>
            <a:off x="542442" y="1175872"/>
            <a:ext cx="8105612" cy="3967627"/>
          </a:xfrm>
          <a:prstGeom prst="rect">
            <a:avLst/>
          </a:prstGeom>
        </p:spPr>
      </p:pic>
    </p:spTree>
    <p:extLst>
      <p:ext uri="{BB962C8B-B14F-4D97-AF65-F5344CB8AC3E}">
        <p14:creationId xmlns:p14="http://schemas.microsoft.com/office/powerpoint/2010/main" val="10046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777BED-2DF9-3AC3-321B-F818D0397F9A}"/>
              </a:ext>
            </a:extLst>
          </p:cNvPr>
          <p:cNvSpPr>
            <a:spLocks noGrp="1"/>
          </p:cNvSpPr>
          <p:nvPr>
            <p:ph type="title"/>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2. </a:t>
            </a:r>
            <a:r>
              <a:rPr lang="en-US" sz="2400" dirty="0" err="1">
                <a:solidFill>
                  <a:schemeClr val="tx1"/>
                </a:solidFill>
                <a:latin typeface="Times New Roman" panose="02020603050405020304" pitchFamily="18" charset="0"/>
                <a:cs typeface="Times New Roman" panose="02020603050405020304" pitchFamily="18" charset="0"/>
              </a:rPr>
              <a:t>Chuyển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hợp</a:t>
            </a:r>
            <a:r>
              <a:rPr lang="en-US" sz="2400" dirty="0">
                <a:solidFill>
                  <a:schemeClr val="tx1"/>
                </a:solidFill>
                <a:latin typeface="Times New Roman" panose="02020603050405020304" pitchFamily="18" charset="0"/>
                <a:cs typeface="Times New Roman" panose="02020603050405020304" pitchFamily="18" charset="0"/>
              </a:rPr>
              <a:t> qua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vật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lí</a:t>
            </a:r>
            <a:r>
              <a:rPr lang="en-US" sz="2400" dirty="0">
                <a:solidFill>
                  <a:schemeClr val="tx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29B51792-F06D-5652-FCA1-388D0F1E531F}"/>
              </a:ext>
            </a:extLst>
          </p:cNvPr>
          <p:cNvPicPr>
            <a:picLocks noChangeAspect="1"/>
          </p:cNvPicPr>
          <p:nvPr/>
        </p:nvPicPr>
        <p:blipFill>
          <a:blip r:embed="rId2"/>
          <a:stretch>
            <a:fillRect/>
          </a:stretch>
        </p:blipFill>
        <p:spPr>
          <a:xfrm>
            <a:off x="1426358" y="957600"/>
            <a:ext cx="6291283" cy="4185900"/>
          </a:xfrm>
          <a:prstGeom prst="rect">
            <a:avLst/>
          </a:prstGeom>
        </p:spPr>
      </p:pic>
    </p:spTree>
    <p:extLst>
      <p:ext uri="{BB962C8B-B14F-4D97-AF65-F5344CB8AC3E}">
        <p14:creationId xmlns:p14="http://schemas.microsoft.com/office/powerpoint/2010/main" val="155958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686645" y="1177871"/>
            <a:ext cx="6171355" cy="3173462"/>
          </a:xfrm>
          <a:prstGeom prst="rect">
            <a:avLst/>
          </a:prstGeom>
        </p:spPr>
        <p:txBody>
          <a:bodyPr spcFirstLastPara="1" wrap="square" lIns="91425" tIns="91425" rIns="91425" bIns="91425" anchor="ctr" anchorCtr="0">
            <a:noAutofit/>
          </a:bodyPr>
          <a:lstStyle/>
          <a:p>
            <a:pPr marL="0" indent="0">
              <a:lnSpc>
                <a:spcPct val="150000"/>
              </a:lnSpc>
            </a:pPr>
            <a:r>
              <a:rPr lang="en-US" sz="1700" b="1" dirty="0" err="1">
                <a:latin typeface="Times New Roman" panose="02020603050405020304" pitchFamily="18" charset="0"/>
                <a:cs typeface="Times New Roman" panose="02020603050405020304" pitchFamily="18" charset="0"/>
              </a:rPr>
              <a:t>KhachHang</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MaKH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TenKH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TheCard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NgaySinh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DienThoai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DiaChi</a:t>
            </a:r>
            <a:r>
              <a:rPr lang="en-US" sz="1700" dirty="0">
                <a:latin typeface="Times New Roman" panose="02020603050405020304" pitchFamily="18" charset="0"/>
                <a:cs typeface="Times New Roman" panose="02020603050405020304" pitchFamily="18" charset="0"/>
              </a:rPr>
              <a:t>, Email, </a:t>
            </a:r>
            <a:r>
              <a:rPr lang="en-US" sz="1700" dirty="0" err="1">
                <a:latin typeface="Times New Roman" panose="02020603050405020304" pitchFamily="18" charset="0"/>
                <a:cs typeface="Times New Roman" panose="02020603050405020304" pitchFamily="18" charset="0"/>
              </a:rPr>
              <a:t>HinhThucDK</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MaLoaiKH</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NhanVien</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MaNV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TenDN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MatMaDN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QuyenDN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HoTenNV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NgaySinh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DienThoai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DiaChi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LuongNV</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ThietBi</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DonGia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SoLuong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TinhTrang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MaLoaiTB</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LoaiThietBi</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MaLoaiTB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TenLoaiTB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XuatXu</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DichVu</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DVTinh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DonGia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MoTa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MaLoaiDV</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LoaiPhong</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GioCD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GioBT</a:t>
            </a:r>
            <a:r>
              <a:rPr lang="en-US" sz="1700" dirty="0">
                <a:latin typeface="Times New Roman" panose="02020603050405020304" pitchFamily="18" charset="0"/>
                <a:cs typeface="Times New Roman" panose="02020603050405020304" pitchFamily="18" charset="0"/>
              </a:rPr>
              <a:t>)</a:t>
            </a:r>
          </a:p>
          <a:p>
            <a:pPr marL="0" indent="0">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4866600" cy="4722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(table)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PDM. </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41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barn(inVertical)">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1000"/>
                                        <p:tgtEl>
                                          <p:spTgt spid="610">
                                            <p:txEl>
                                              <p:pRg st="0" end="0"/>
                                            </p:txEl>
                                          </p:spTgt>
                                        </p:tgtEl>
                                      </p:cBhvr>
                                    </p:animEffect>
                                    <p:anim calcmode="lin" valueType="num">
                                      <p:cBhvr>
                                        <p:cTn id="13" dur="1000" fill="hold"/>
                                        <p:tgtEl>
                                          <p:spTgt spid="6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1000"/>
                                        <p:tgtEl>
                                          <p:spTgt spid="610">
                                            <p:txEl>
                                              <p:pRg st="1" end="1"/>
                                            </p:txEl>
                                          </p:spTgt>
                                        </p:tgtEl>
                                      </p:cBhvr>
                                    </p:animEffect>
                                    <p:anim calcmode="lin" valueType="num">
                                      <p:cBhvr>
                                        <p:cTn id="20" dur="1000" fill="hold"/>
                                        <p:tgtEl>
                                          <p:spTgt spid="6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10">
                                            <p:txEl>
                                              <p:pRg st="2" end="2"/>
                                            </p:txEl>
                                          </p:spTgt>
                                        </p:tgtEl>
                                        <p:attrNameLst>
                                          <p:attrName>style.visibility</p:attrName>
                                        </p:attrNameLst>
                                      </p:cBhvr>
                                      <p:to>
                                        <p:strVal val="visible"/>
                                      </p:to>
                                    </p:set>
                                    <p:animEffect transition="in" filter="fade">
                                      <p:cBhvr>
                                        <p:cTn id="26" dur="1000"/>
                                        <p:tgtEl>
                                          <p:spTgt spid="610">
                                            <p:txEl>
                                              <p:pRg st="2" end="2"/>
                                            </p:txEl>
                                          </p:spTgt>
                                        </p:tgtEl>
                                      </p:cBhvr>
                                    </p:animEffect>
                                    <p:anim calcmode="lin" valueType="num">
                                      <p:cBhvr>
                                        <p:cTn id="27" dur="1000" fill="hold"/>
                                        <p:tgtEl>
                                          <p:spTgt spid="61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10">
                                            <p:txEl>
                                              <p:pRg st="3" end="3"/>
                                            </p:txEl>
                                          </p:spTgt>
                                        </p:tgtEl>
                                        <p:attrNameLst>
                                          <p:attrName>style.visibility</p:attrName>
                                        </p:attrNameLst>
                                      </p:cBhvr>
                                      <p:to>
                                        <p:strVal val="visible"/>
                                      </p:to>
                                    </p:set>
                                    <p:animEffect transition="in" filter="fade">
                                      <p:cBhvr>
                                        <p:cTn id="33" dur="1000"/>
                                        <p:tgtEl>
                                          <p:spTgt spid="610">
                                            <p:txEl>
                                              <p:pRg st="3" end="3"/>
                                            </p:txEl>
                                          </p:spTgt>
                                        </p:tgtEl>
                                      </p:cBhvr>
                                    </p:animEffect>
                                    <p:anim calcmode="lin" valueType="num">
                                      <p:cBhvr>
                                        <p:cTn id="34" dur="1000" fill="hold"/>
                                        <p:tgtEl>
                                          <p:spTgt spid="61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10">
                                            <p:txEl>
                                              <p:pRg st="4" end="4"/>
                                            </p:txEl>
                                          </p:spTgt>
                                        </p:tgtEl>
                                        <p:attrNameLst>
                                          <p:attrName>style.visibility</p:attrName>
                                        </p:attrNameLst>
                                      </p:cBhvr>
                                      <p:to>
                                        <p:strVal val="visible"/>
                                      </p:to>
                                    </p:set>
                                    <p:animEffect transition="in" filter="fade">
                                      <p:cBhvr>
                                        <p:cTn id="40" dur="1000"/>
                                        <p:tgtEl>
                                          <p:spTgt spid="610">
                                            <p:txEl>
                                              <p:pRg st="4" end="4"/>
                                            </p:txEl>
                                          </p:spTgt>
                                        </p:tgtEl>
                                      </p:cBhvr>
                                    </p:animEffect>
                                    <p:anim calcmode="lin" valueType="num">
                                      <p:cBhvr>
                                        <p:cTn id="41" dur="1000" fill="hold"/>
                                        <p:tgtEl>
                                          <p:spTgt spid="61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10">
                                            <p:txEl>
                                              <p:pRg st="5" end="5"/>
                                            </p:txEl>
                                          </p:spTgt>
                                        </p:tgtEl>
                                        <p:attrNameLst>
                                          <p:attrName>style.visibility</p:attrName>
                                        </p:attrNameLst>
                                      </p:cBhvr>
                                      <p:to>
                                        <p:strVal val="visible"/>
                                      </p:to>
                                    </p:set>
                                    <p:animEffect transition="in" filter="fade">
                                      <p:cBhvr>
                                        <p:cTn id="47" dur="1000"/>
                                        <p:tgtEl>
                                          <p:spTgt spid="610">
                                            <p:txEl>
                                              <p:pRg st="5" end="5"/>
                                            </p:txEl>
                                          </p:spTgt>
                                        </p:tgtEl>
                                      </p:cBhvr>
                                    </p:animEffect>
                                    <p:anim calcmode="lin" valueType="num">
                                      <p:cBhvr>
                                        <p:cTn id="48" dur="1000" fill="hold"/>
                                        <p:tgtEl>
                                          <p:spTgt spid="610">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6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872624" y="942085"/>
            <a:ext cx="7225239" cy="4018119"/>
          </a:xfrm>
          <a:prstGeom prst="rect">
            <a:avLst/>
          </a:prstGeom>
        </p:spPr>
        <p:txBody>
          <a:bodyPr spcFirstLastPara="1" wrap="square" lIns="91425" tIns="91425" rIns="91425" bIns="91425" anchor="ctr" anchorCtr="0">
            <a:noAutofit/>
          </a:bodyPr>
          <a:lstStyle/>
          <a:p>
            <a:pPr marL="0" indent="0">
              <a:lnSpc>
                <a:spcPct val="150000"/>
              </a:lnSpc>
            </a:pPr>
            <a:r>
              <a:rPr lang="en-US" sz="1700" b="1" dirty="0" err="1">
                <a:latin typeface="Times New Roman" panose="02020603050405020304" pitchFamily="18" charset="0"/>
                <a:cs typeface="Times New Roman" panose="02020603050405020304" pitchFamily="18" charset="0"/>
              </a:rPr>
              <a:t>PhongHat</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TinhTrang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TrangThai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NgayVao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GioVao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GioRa</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PhieuDatPhong</a:t>
            </a:r>
            <a:r>
              <a:rPr lang="en-US" sz="1700" dirty="0">
                <a:latin typeface="Times New Roman" panose="02020603050405020304" pitchFamily="18" charset="0"/>
                <a:cs typeface="Times New Roman" panose="02020603050405020304" pitchFamily="18" charset="0"/>
              </a:rPr>
              <a:t>(</a:t>
            </a:r>
            <a:r>
              <a:rPr lang="en-US" sz="1700" u="sng" dirty="0" err="1">
                <a:latin typeface="Times New Roman" panose="02020603050405020304" pitchFamily="18" charset="0"/>
                <a:cs typeface="Times New Roman" panose="02020603050405020304" pitchFamily="18" charset="0"/>
              </a:rPr>
              <a:t>SoPD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NgayDat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GioDat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BuoiDat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TienDatCoc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MaKH</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HoaDon</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MaHD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TienDV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TongTien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TrangThai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ThucAn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NgayLap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ThangLap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NamLap</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LoaiDichVu</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MaLoaiDV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TenLoaiDv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LoaiDV</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ChiTietDichVu</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DonGia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SoLuong</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NhanPhong</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MaNP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TenKH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NgayNhan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GioNhan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SoLuongNguoi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DiaChi</a:t>
            </a:r>
            <a:r>
              <a:rPr lang="en-US" sz="1700" dirty="0">
                <a:latin typeface="Times New Roman" panose="02020603050405020304" pitchFamily="18" charset="0"/>
                <a:cs typeface="Times New Roman" panose="02020603050405020304" pitchFamily="18" charset="0"/>
              </a:rPr>
              <a:t>, Email, </a:t>
            </a:r>
            <a:r>
              <a:rPr lang="en-US" sz="1700" dirty="0" err="1">
                <a:latin typeface="Times New Roman" panose="02020603050405020304" pitchFamily="18" charset="0"/>
                <a:cs typeface="Times New Roman" panose="02020603050405020304" pitchFamily="18" charset="0"/>
              </a:rPr>
              <a:t>SoDienThoai</a:t>
            </a:r>
            <a:r>
              <a:rPr lang="en-US" sz="1700" dirty="0">
                <a:latin typeface="Times New Roman" panose="02020603050405020304" pitchFamily="18" charset="0"/>
                <a:cs typeface="Times New Roman" panose="02020603050405020304" pitchFamily="18" charset="0"/>
              </a:rPr>
              <a:t>)</a:t>
            </a:r>
          </a:p>
          <a:p>
            <a:pPr marL="0" indent="0">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4866600" cy="4722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(table)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PDM. </a:t>
            </a: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barn(inVertical)">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1000"/>
                                        <p:tgtEl>
                                          <p:spTgt spid="610">
                                            <p:txEl>
                                              <p:pRg st="0" end="0"/>
                                            </p:txEl>
                                          </p:spTgt>
                                        </p:tgtEl>
                                      </p:cBhvr>
                                    </p:animEffect>
                                    <p:anim calcmode="lin" valueType="num">
                                      <p:cBhvr>
                                        <p:cTn id="13" dur="1000" fill="hold"/>
                                        <p:tgtEl>
                                          <p:spTgt spid="6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1000"/>
                                        <p:tgtEl>
                                          <p:spTgt spid="610">
                                            <p:txEl>
                                              <p:pRg st="1" end="1"/>
                                            </p:txEl>
                                          </p:spTgt>
                                        </p:tgtEl>
                                      </p:cBhvr>
                                    </p:animEffect>
                                    <p:anim calcmode="lin" valueType="num">
                                      <p:cBhvr>
                                        <p:cTn id="20" dur="1000" fill="hold"/>
                                        <p:tgtEl>
                                          <p:spTgt spid="6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10">
                                            <p:txEl>
                                              <p:pRg st="2" end="2"/>
                                            </p:txEl>
                                          </p:spTgt>
                                        </p:tgtEl>
                                        <p:attrNameLst>
                                          <p:attrName>style.visibility</p:attrName>
                                        </p:attrNameLst>
                                      </p:cBhvr>
                                      <p:to>
                                        <p:strVal val="visible"/>
                                      </p:to>
                                    </p:set>
                                    <p:animEffect transition="in" filter="fade">
                                      <p:cBhvr>
                                        <p:cTn id="26" dur="1000"/>
                                        <p:tgtEl>
                                          <p:spTgt spid="610">
                                            <p:txEl>
                                              <p:pRg st="2" end="2"/>
                                            </p:txEl>
                                          </p:spTgt>
                                        </p:tgtEl>
                                      </p:cBhvr>
                                    </p:animEffect>
                                    <p:anim calcmode="lin" valueType="num">
                                      <p:cBhvr>
                                        <p:cTn id="27" dur="1000" fill="hold"/>
                                        <p:tgtEl>
                                          <p:spTgt spid="61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10">
                                            <p:txEl>
                                              <p:pRg st="3" end="3"/>
                                            </p:txEl>
                                          </p:spTgt>
                                        </p:tgtEl>
                                        <p:attrNameLst>
                                          <p:attrName>style.visibility</p:attrName>
                                        </p:attrNameLst>
                                      </p:cBhvr>
                                      <p:to>
                                        <p:strVal val="visible"/>
                                      </p:to>
                                    </p:set>
                                    <p:animEffect transition="in" filter="fade">
                                      <p:cBhvr>
                                        <p:cTn id="33" dur="1000"/>
                                        <p:tgtEl>
                                          <p:spTgt spid="610">
                                            <p:txEl>
                                              <p:pRg st="3" end="3"/>
                                            </p:txEl>
                                          </p:spTgt>
                                        </p:tgtEl>
                                      </p:cBhvr>
                                    </p:animEffect>
                                    <p:anim calcmode="lin" valueType="num">
                                      <p:cBhvr>
                                        <p:cTn id="34" dur="1000" fill="hold"/>
                                        <p:tgtEl>
                                          <p:spTgt spid="61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10">
                                            <p:txEl>
                                              <p:pRg st="4" end="4"/>
                                            </p:txEl>
                                          </p:spTgt>
                                        </p:tgtEl>
                                        <p:attrNameLst>
                                          <p:attrName>style.visibility</p:attrName>
                                        </p:attrNameLst>
                                      </p:cBhvr>
                                      <p:to>
                                        <p:strVal val="visible"/>
                                      </p:to>
                                    </p:set>
                                    <p:animEffect transition="in" filter="fade">
                                      <p:cBhvr>
                                        <p:cTn id="40" dur="1000"/>
                                        <p:tgtEl>
                                          <p:spTgt spid="610">
                                            <p:txEl>
                                              <p:pRg st="4" end="4"/>
                                            </p:txEl>
                                          </p:spTgt>
                                        </p:tgtEl>
                                      </p:cBhvr>
                                    </p:animEffect>
                                    <p:anim calcmode="lin" valueType="num">
                                      <p:cBhvr>
                                        <p:cTn id="41" dur="1000" fill="hold"/>
                                        <p:tgtEl>
                                          <p:spTgt spid="61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10">
                                            <p:txEl>
                                              <p:pRg st="5" end="5"/>
                                            </p:txEl>
                                          </p:spTgt>
                                        </p:tgtEl>
                                        <p:attrNameLst>
                                          <p:attrName>style.visibility</p:attrName>
                                        </p:attrNameLst>
                                      </p:cBhvr>
                                      <p:to>
                                        <p:strVal val="visible"/>
                                      </p:to>
                                    </p:set>
                                    <p:animEffect transition="in" filter="fade">
                                      <p:cBhvr>
                                        <p:cTn id="47" dur="1000"/>
                                        <p:tgtEl>
                                          <p:spTgt spid="610">
                                            <p:txEl>
                                              <p:pRg st="5" end="5"/>
                                            </p:txEl>
                                          </p:spTgt>
                                        </p:tgtEl>
                                      </p:cBhvr>
                                    </p:animEffect>
                                    <p:anim calcmode="lin" valueType="num">
                                      <p:cBhvr>
                                        <p:cTn id="48" dur="1000" fill="hold"/>
                                        <p:tgtEl>
                                          <p:spTgt spid="610">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6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92"/>
          <p:cNvSpPr/>
          <p:nvPr/>
        </p:nvSpPr>
        <p:spPr>
          <a:xfrm>
            <a:off x="720022" y="1127468"/>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Times New Roman" panose="02020603050405020304" pitchFamily="18" charset="0"/>
                <a:ea typeface="Poppins"/>
                <a:cs typeface="Times New Roman" panose="02020603050405020304" pitchFamily="18" charset="0"/>
                <a:sym typeface="Poppins"/>
              </a:rPr>
              <a:t>01</a:t>
            </a:r>
            <a:endParaRPr sz="2000" b="1">
              <a:latin typeface="Times New Roman" panose="02020603050405020304" pitchFamily="18" charset="0"/>
              <a:ea typeface="Poppins"/>
              <a:cs typeface="Times New Roman" panose="02020603050405020304" pitchFamily="18" charset="0"/>
              <a:sym typeface="Poppins"/>
            </a:endParaRPr>
          </a:p>
        </p:txBody>
      </p:sp>
      <p:sp>
        <p:nvSpPr>
          <p:cNvPr id="1515" name="Google Shape;1515;p92"/>
          <p:cNvSpPr/>
          <p:nvPr/>
        </p:nvSpPr>
        <p:spPr>
          <a:xfrm>
            <a:off x="720022" y="1767187"/>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02</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16" name="Google Shape;1516;p92"/>
          <p:cNvSpPr/>
          <p:nvPr/>
        </p:nvSpPr>
        <p:spPr>
          <a:xfrm>
            <a:off x="720022" y="2455411"/>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03</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17" name="Google Shape;1517;p92"/>
          <p:cNvSpPr/>
          <p:nvPr/>
        </p:nvSpPr>
        <p:spPr>
          <a:xfrm>
            <a:off x="719885" y="3114674"/>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04</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18" name="Google Shape;1518;p92"/>
          <p:cNvSpPr/>
          <p:nvPr/>
        </p:nvSpPr>
        <p:spPr>
          <a:xfrm>
            <a:off x="719869" y="3746580"/>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Times New Roman" panose="02020603050405020304" pitchFamily="18" charset="0"/>
                <a:ea typeface="Poppins"/>
                <a:cs typeface="Times New Roman" panose="02020603050405020304" pitchFamily="18" charset="0"/>
                <a:sym typeface="Poppins"/>
              </a:rPr>
              <a:t>05</a:t>
            </a:r>
            <a:endParaRPr sz="2000" b="1">
              <a:latin typeface="Times New Roman" panose="02020603050405020304" pitchFamily="18" charset="0"/>
              <a:ea typeface="Poppins"/>
              <a:cs typeface="Times New Roman" panose="02020603050405020304" pitchFamily="18" charset="0"/>
              <a:sym typeface="Poppins"/>
            </a:endParaRPr>
          </a:p>
        </p:txBody>
      </p:sp>
      <p:sp>
        <p:nvSpPr>
          <p:cNvPr id="1519" name="Google Shape;1519;p92"/>
          <p:cNvSpPr/>
          <p:nvPr/>
        </p:nvSpPr>
        <p:spPr>
          <a:xfrm>
            <a:off x="4709547" y="1186581"/>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07</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0" name="Google Shape;1520;p92"/>
          <p:cNvSpPr/>
          <p:nvPr/>
        </p:nvSpPr>
        <p:spPr>
          <a:xfrm>
            <a:off x="4709547" y="1801951"/>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08</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1" name="Google Shape;1521;p92"/>
          <p:cNvSpPr/>
          <p:nvPr/>
        </p:nvSpPr>
        <p:spPr>
          <a:xfrm>
            <a:off x="4709547" y="2468322"/>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09</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2" name="Google Shape;1522;p92"/>
          <p:cNvSpPr/>
          <p:nvPr/>
        </p:nvSpPr>
        <p:spPr>
          <a:xfrm>
            <a:off x="4709424" y="3104719"/>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10</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3" name="Google Shape;1523;p92"/>
          <p:cNvSpPr/>
          <p:nvPr/>
        </p:nvSpPr>
        <p:spPr>
          <a:xfrm>
            <a:off x="4709424" y="3746189"/>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11</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4" name="Google Shape;1524;p92"/>
          <p:cNvSpPr/>
          <p:nvPr/>
        </p:nvSpPr>
        <p:spPr>
          <a:xfrm>
            <a:off x="-74320" y="477481"/>
            <a:ext cx="80766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92"/>
          <p:cNvSpPr txBox="1">
            <a:spLocks noGrp="1"/>
          </p:cNvSpPr>
          <p:nvPr>
            <p:ph type="subTitle" idx="1"/>
          </p:nvPr>
        </p:nvSpPr>
        <p:spPr>
          <a:xfrm>
            <a:off x="5266331" y="1240423"/>
            <a:ext cx="3157800" cy="4478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LoaiDichVu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MaLoaiDV</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26" name="Google Shape;1526;p92"/>
          <p:cNvSpPr txBox="1">
            <a:spLocks noGrp="1"/>
          </p:cNvSpPr>
          <p:nvPr>
            <p:ph type="subTitle" idx="2"/>
          </p:nvPr>
        </p:nvSpPr>
        <p:spPr>
          <a:xfrm>
            <a:off x="1276806" y="1180805"/>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HoaDon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MaHD</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MaPH</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527" name="Google Shape;1527;p92"/>
          <p:cNvSpPr txBox="1">
            <a:spLocks noGrp="1"/>
          </p:cNvSpPr>
          <p:nvPr>
            <p:ph type="subTitle" idx="3"/>
          </p:nvPr>
        </p:nvSpPr>
        <p:spPr>
          <a:xfrm>
            <a:off x="5266331" y="1865816"/>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DichVu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MaDV</a:t>
            </a:r>
            <a:endParaRPr lang="en-US" dirty="0">
              <a:latin typeface="Times New Roman" panose="02020603050405020304" pitchFamily="18" charset="0"/>
              <a:cs typeface="Times New Roman" panose="02020603050405020304" pitchFamily="18" charset="0"/>
            </a:endParaRPr>
          </a:p>
          <a:p>
            <a:pPr marL="0" indent="0">
              <a:buSzPts val="1100"/>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MaLoaiDV</a:t>
            </a:r>
            <a:r>
              <a:rPr lang="en-US" dirty="0">
                <a:latin typeface="Times New Roman" panose="02020603050405020304" pitchFamily="18" charset="0"/>
                <a:cs typeface="Times New Roman" panose="02020603050405020304" pitchFamily="18" charset="0"/>
              </a:rPr>
              <a:t>.</a:t>
            </a:r>
          </a:p>
        </p:txBody>
      </p:sp>
      <p:sp>
        <p:nvSpPr>
          <p:cNvPr id="1528" name="Google Shape;1528;p92"/>
          <p:cNvSpPr txBox="1">
            <a:spLocks noGrp="1"/>
          </p:cNvSpPr>
          <p:nvPr>
            <p:ph type="subTitle" idx="4"/>
          </p:nvPr>
        </p:nvSpPr>
        <p:spPr>
          <a:xfrm>
            <a:off x="1276654" y="1801951"/>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LoaiPHong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Khóa:MaLoai</a:t>
            </a: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p:txBody>
      </p:sp>
      <p:sp>
        <p:nvSpPr>
          <p:cNvPr id="1529" name="Google Shape;1529;p92"/>
          <p:cNvSpPr txBox="1">
            <a:spLocks noGrp="1"/>
          </p:cNvSpPr>
          <p:nvPr>
            <p:ph type="subTitle" idx="5"/>
          </p:nvPr>
        </p:nvSpPr>
        <p:spPr>
          <a:xfrm>
            <a:off x="5266178" y="2551539"/>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ChiTietDichVu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MaDV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MaPH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0" name="Google Shape;1530;p92"/>
          <p:cNvSpPr txBox="1">
            <a:spLocks noGrp="1"/>
          </p:cNvSpPr>
          <p:nvPr>
            <p:ph type="subTitle" idx="6"/>
          </p:nvPr>
        </p:nvSpPr>
        <p:spPr>
          <a:xfrm>
            <a:off x="1276654" y="2523877"/>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PhongHat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MaPH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MaLoaiPhong</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1" name="Google Shape;1531;p92"/>
          <p:cNvSpPr txBox="1">
            <a:spLocks noGrp="1"/>
          </p:cNvSpPr>
          <p:nvPr>
            <p:ph type="subTitle" idx="7"/>
          </p:nvPr>
        </p:nvSpPr>
        <p:spPr>
          <a:xfrm>
            <a:off x="5294175" y="3196697"/>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NhanVien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MaNV</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2" name="Google Shape;1532;p92"/>
          <p:cNvSpPr txBox="1">
            <a:spLocks noGrp="1"/>
          </p:cNvSpPr>
          <p:nvPr>
            <p:ph type="subTitle" idx="8"/>
          </p:nvPr>
        </p:nvSpPr>
        <p:spPr>
          <a:xfrm>
            <a:off x="1276654" y="3201341"/>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PhieuDatPhong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SoPD</a:t>
            </a: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3" name="Google Shape;1533;p92"/>
          <p:cNvSpPr txBox="1">
            <a:spLocks noGrp="1"/>
          </p:cNvSpPr>
          <p:nvPr>
            <p:ph type="subTitle" idx="9"/>
          </p:nvPr>
        </p:nvSpPr>
        <p:spPr>
          <a:xfrm>
            <a:off x="5266178" y="3862655"/>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KhachHang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4" name="Google Shape;1534;p92"/>
          <p:cNvSpPr txBox="1">
            <a:spLocks noGrp="1"/>
          </p:cNvSpPr>
          <p:nvPr>
            <p:ph type="subTitle" idx="13"/>
          </p:nvPr>
        </p:nvSpPr>
        <p:spPr>
          <a:xfrm>
            <a:off x="1276623" y="3790670"/>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ThietBi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MaTB</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MaLoaiTB</a:t>
            </a: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5" name="Google Shape;1535;p92"/>
          <p:cNvSpPr txBox="1">
            <a:spLocks noGrp="1"/>
          </p:cNvSpPr>
          <p:nvPr>
            <p:ph type="title"/>
          </p:nvPr>
        </p:nvSpPr>
        <p:spPr>
          <a:xfrm>
            <a:off x="0" y="531339"/>
            <a:ext cx="8076600" cy="415800"/>
          </a:xfrm>
          <a:prstGeom prst="rect">
            <a:avLst/>
          </a:prstGeom>
        </p:spPr>
        <p:txBody>
          <a:bodyPr spcFirstLastPara="1" wrap="square" lIns="91425" tIns="91425" rIns="91425" bIns="91425" anchor="ctr" anchorCtr="0">
            <a:noAutofit/>
          </a:bodyPr>
          <a:lstStyle/>
          <a:p>
            <a:pPr marL="457200" lvl="1" algn="just">
              <a:lnSpc>
                <a:spcPct val="150000"/>
              </a:lnSpc>
              <a:spcBef>
                <a:spcPts val="600"/>
              </a:spcBef>
              <a:spcAft>
                <a:spcPts val="600"/>
              </a:spcAft>
            </a:pPr>
            <a:r>
              <a:rPr lang="en-US" sz="1800" b="1" dirty="0">
                <a:solidFill>
                  <a:schemeClr val="bg1"/>
                </a:solidFill>
                <a:latin typeface="Times New Roman" panose="02020603050405020304" pitchFamily="18" charset="0"/>
                <a:ea typeface="DengXian Light" panose="02010600030101010101" pitchFamily="2" charset="-122"/>
                <a:cs typeface="Times New Roman" panose="02020603050405020304" pitchFamily="18" charset="0"/>
              </a:rPr>
              <a:t>4</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Xác</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định</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khóa</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và</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khóa</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ngoại</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của</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các</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bảng</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(table)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trong</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mô</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hình</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PDM.</a:t>
            </a:r>
          </a:p>
        </p:txBody>
      </p:sp>
      <p:sp>
        <p:nvSpPr>
          <p:cNvPr id="24" name="Google Shape;1519;p92">
            <a:extLst>
              <a:ext uri="{FF2B5EF4-FFF2-40B4-BE49-F238E27FC236}">
                <a16:creationId xmlns:a16="http://schemas.microsoft.com/office/drawing/2014/main" id="{E5BC7058-485B-5C43-671B-42F6F2F602BF}"/>
              </a:ext>
            </a:extLst>
          </p:cNvPr>
          <p:cNvSpPr/>
          <p:nvPr/>
        </p:nvSpPr>
        <p:spPr>
          <a:xfrm>
            <a:off x="4709424" y="4378189"/>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12</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25" name="Google Shape;1521;p92">
            <a:extLst>
              <a:ext uri="{FF2B5EF4-FFF2-40B4-BE49-F238E27FC236}">
                <a16:creationId xmlns:a16="http://schemas.microsoft.com/office/drawing/2014/main" id="{A4541205-0DCC-D607-51B9-05FD2ADD43EB}"/>
              </a:ext>
            </a:extLst>
          </p:cNvPr>
          <p:cNvSpPr/>
          <p:nvPr/>
        </p:nvSpPr>
        <p:spPr>
          <a:xfrm>
            <a:off x="719869" y="4348684"/>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06</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28" name="TextBox 27">
            <a:extLst>
              <a:ext uri="{FF2B5EF4-FFF2-40B4-BE49-F238E27FC236}">
                <a16:creationId xmlns:a16="http://schemas.microsoft.com/office/drawing/2014/main" id="{3B9E622C-9F61-D5DB-693A-CC2CE4BE3CDD}"/>
              </a:ext>
            </a:extLst>
          </p:cNvPr>
          <p:cNvSpPr txBox="1"/>
          <p:nvPr/>
        </p:nvSpPr>
        <p:spPr>
          <a:xfrm>
            <a:off x="1297969" y="4412390"/>
            <a:ext cx="2912980" cy="523220"/>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dirty="0" err="1">
                <a:solidFill>
                  <a:schemeClr val="bg1"/>
                </a:solidFill>
                <a:latin typeface="Times New Roman" panose="02020603050405020304" pitchFamily="18" charset="0"/>
                <a:cs typeface="Times New Roman" panose="02020603050405020304" pitchFamily="18" charset="0"/>
              </a:rPr>
              <a:t>LoaiThietBi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MaLoaiTB</a:t>
            </a:r>
            <a:r>
              <a:rPr lang="en-US" dirty="0">
                <a:solidFill>
                  <a:schemeClr val="bg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ngoại</a:t>
            </a:r>
            <a:r>
              <a:rPr lang="en-US" dirty="0">
                <a:solidFill>
                  <a:schemeClr val="bg1"/>
                </a:solidFill>
                <a:latin typeface="Times New Roman" panose="02020603050405020304" pitchFamily="18" charset="0"/>
                <a:cs typeface="Times New Roman" panose="02020603050405020304" pitchFamily="18" charset="0"/>
              </a:rPr>
              <a:t>: Không có.</a:t>
            </a:r>
          </a:p>
        </p:txBody>
      </p:sp>
      <p:sp>
        <p:nvSpPr>
          <p:cNvPr id="30" name="TextBox 29">
            <a:extLst>
              <a:ext uri="{FF2B5EF4-FFF2-40B4-BE49-F238E27FC236}">
                <a16:creationId xmlns:a16="http://schemas.microsoft.com/office/drawing/2014/main" id="{AF0E154A-0138-59AB-AB8B-58C42A9699C3}"/>
              </a:ext>
            </a:extLst>
          </p:cNvPr>
          <p:cNvSpPr txBox="1"/>
          <p:nvPr/>
        </p:nvSpPr>
        <p:spPr>
          <a:xfrm>
            <a:off x="5294175" y="4450721"/>
            <a:ext cx="3157800" cy="73866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dirty="0" err="1">
                <a:solidFill>
                  <a:schemeClr val="bg1"/>
                </a:solidFill>
                <a:latin typeface="Times New Roman" panose="02020603050405020304" pitchFamily="18" charset="0"/>
                <a:cs typeface="Times New Roman" panose="02020603050405020304" pitchFamily="18" charset="0"/>
              </a:rPr>
              <a:t>NhanPhong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MaNP</a:t>
            </a:r>
            <a:r>
              <a:rPr lang="en-US" dirty="0">
                <a:solidFill>
                  <a:schemeClr val="bg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SoPD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MaKH</a:t>
            </a:r>
            <a:r>
              <a:rPr lang="en-US" dirty="0">
                <a:solidFill>
                  <a:schemeClr val="bg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4"/>
                                        </p:tgtEl>
                                        <p:attrNameLst>
                                          <p:attrName>style.visibility</p:attrName>
                                        </p:attrNameLst>
                                      </p:cBhvr>
                                      <p:to>
                                        <p:strVal val="visible"/>
                                      </p:to>
                                    </p:set>
                                    <p:animEffect transition="in" filter="fade">
                                      <p:cBhvr>
                                        <p:cTn id="7" dur="500"/>
                                        <p:tgtEl>
                                          <p:spTgt spid="15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5"/>
                                        </p:tgtEl>
                                        <p:attrNameLst>
                                          <p:attrName>style.visibility</p:attrName>
                                        </p:attrNameLst>
                                      </p:cBhvr>
                                      <p:to>
                                        <p:strVal val="visible"/>
                                      </p:to>
                                    </p:set>
                                    <p:animEffect transition="in" filter="fade">
                                      <p:cBhvr>
                                        <p:cTn id="12" dur="500"/>
                                        <p:tgtEl>
                                          <p:spTgt spid="15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4"/>
                                        </p:tgtEl>
                                        <p:attrNameLst>
                                          <p:attrName>style.visibility</p:attrName>
                                        </p:attrNameLst>
                                      </p:cBhvr>
                                      <p:to>
                                        <p:strVal val="visible"/>
                                      </p:to>
                                    </p:set>
                                    <p:animEffect transition="in" filter="fade">
                                      <p:cBhvr>
                                        <p:cTn id="17" dur="500"/>
                                        <p:tgtEl>
                                          <p:spTgt spid="15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26">
                                            <p:txEl>
                                              <p:pRg st="0" end="0"/>
                                            </p:txEl>
                                          </p:spTgt>
                                        </p:tgtEl>
                                        <p:attrNameLst>
                                          <p:attrName>style.visibility</p:attrName>
                                        </p:attrNameLst>
                                      </p:cBhvr>
                                      <p:to>
                                        <p:strVal val="visible"/>
                                      </p:to>
                                    </p:set>
                                    <p:animEffect transition="in" filter="fade">
                                      <p:cBhvr>
                                        <p:cTn id="22" dur="500"/>
                                        <p:tgtEl>
                                          <p:spTgt spid="152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26">
                                            <p:txEl>
                                              <p:pRg st="1" end="1"/>
                                            </p:txEl>
                                          </p:spTgt>
                                        </p:tgtEl>
                                        <p:attrNameLst>
                                          <p:attrName>style.visibility</p:attrName>
                                        </p:attrNameLst>
                                      </p:cBhvr>
                                      <p:to>
                                        <p:strVal val="visible"/>
                                      </p:to>
                                    </p:set>
                                    <p:animEffect transition="in" filter="fade">
                                      <p:cBhvr>
                                        <p:cTn id="27" dur="500"/>
                                        <p:tgtEl>
                                          <p:spTgt spid="152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15"/>
                                        </p:tgtEl>
                                        <p:attrNameLst>
                                          <p:attrName>style.visibility</p:attrName>
                                        </p:attrNameLst>
                                      </p:cBhvr>
                                      <p:to>
                                        <p:strVal val="visible"/>
                                      </p:to>
                                    </p:set>
                                    <p:animEffect transition="in" filter="fade">
                                      <p:cBhvr>
                                        <p:cTn id="32" dur="500"/>
                                        <p:tgtEl>
                                          <p:spTgt spid="15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8">
                                            <p:txEl>
                                              <p:pRg st="0" end="0"/>
                                            </p:txEl>
                                          </p:spTgt>
                                        </p:tgtEl>
                                        <p:attrNameLst>
                                          <p:attrName>style.visibility</p:attrName>
                                        </p:attrNameLst>
                                      </p:cBhvr>
                                      <p:to>
                                        <p:strVal val="visible"/>
                                      </p:to>
                                    </p:set>
                                    <p:animEffect transition="in" filter="fade">
                                      <p:cBhvr>
                                        <p:cTn id="37" dur="500"/>
                                        <p:tgtEl>
                                          <p:spTgt spid="1528">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28">
                                            <p:txEl>
                                              <p:pRg st="1" end="1"/>
                                            </p:txEl>
                                          </p:spTgt>
                                        </p:tgtEl>
                                        <p:attrNameLst>
                                          <p:attrName>style.visibility</p:attrName>
                                        </p:attrNameLst>
                                      </p:cBhvr>
                                      <p:to>
                                        <p:strVal val="visible"/>
                                      </p:to>
                                    </p:set>
                                    <p:animEffect transition="in" filter="fade">
                                      <p:cBhvr>
                                        <p:cTn id="40" dur="500"/>
                                        <p:tgtEl>
                                          <p:spTgt spid="1528">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16"/>
                                        </p:tgtEl>
                                        <p:attrNameLst>
                                          <p:attrName>style.visibility</p:attrName>
                                        </p:attrNameLst>
                                      </p:cBhvr>
                                      <p:to>
                                        <p:strVal val="visible"/>
                                      </p:to>
                                    </p:set>
                                    <p:animEffect transition="in" filter="fade">
                                      <p:cBhvr>
                                        <p:cTn id="45" dur="500"/>
                                        <p:tgtEl>
                                          <p:spTgt spid="15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30">
                                            <p:txEl>
                                              <p:pRg st="0" end="0"/>
                                            </p:txEl>
                                          </p:spTgt>
                                        </p:tgtEl>
                                        <p:attrNameLst>
                                          <p:attrName>style.visibility</p:attrName>
                                        </p:attrNameLst>
                                      </p:cBhvr>
                                      <p:to>
                                        <p:strVal val="visible"/>
                                      </p:to>
                                    </p:set>
                                    <p:animEffect transition="in" filter="fade">
                                      <p:cBhvr>
                                        <p:cTn id="50" dur="500"/>
                                        <p:tgtEl>
                                          <p:spTgt spid="153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30">
                                            <p:txEl>
                                              <p:pRg st="1" end="1"/>
                                            </p:txEl>
                                          </p:spTgt>
                                        </p:tgtEl>
                                        <p:attrNameLst>
                                          <p:attrName>style.visibility</p:attrName>
                                        </p:attrNameLst>
                                      </p:cBhvr>
                                      <p:to>
                                        <p:strVal val="visible"/>
                                      </p:to>
                                    </p:set>
                                    <p:animEffect transition="in" filter="fade">
                                      <p:cBhvr>
                                        <p:cTn id="55" dur="500"/>
                                        <p:tgtEl>
                                          <p:spTgt spid="1530">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17"/>
                                        </p:tgtEl>
                                        <p:attrNameLst>
                                          <p:attrName>style.visibility</p:attrName>
                                        </p:attrNameLst>
                                      </p:cBhvr>
                                      <p:to>
                                        <p:strVal val="visible"/>
                                      </p:to>
                                    </p:set>
                                    <p:animEffect transition="in" filter="fade">
                                      <p:cBhvr>
                                        <p:cTn id="60" dur="500"/>
                                        <p:tgtEl>
                                          <p:spTgt spid="15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32">
                                            <p:txEl>
                                              <p:pRg st="0" end="0"/>
                                            </p:txEl>
                                          </p:spTgt>
                                        </p:tgtEl>
                                        <p:attrNameLst>
                                          <p:attrName>style.visibility</p:attrName>
                                        </p:attrNameLst>
                                      </p:cBhvr>
                                      <p:to>
                                        <p:strVal val="visible"/>
                                      </p:to>
                                    </p:set>
                                    <p:animEffect transition="in" filter="fade">
                                      <p:cBhvr>
                                        <p:cTn id="65" dur="500"/>
                                        <p:tgtEl>
                                          <p:spTgt spid="1532">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32">
                                            <p:txEl>
                                              <p:pRg st="1" end="1"/>
                                            </p:txEl>
                                          </p:spTgt>
                                        </p:tgtEl>
                                        <p:attrNameLst>
                                          <p:attrName>style.visibility</p:attrName>
                                        </p:attrNameLst>
                                      </p:cBhvr>
                                      <p:to>
                                        <p:strVal val="visible"/>
                                      </p:to>
                                    </p:set>
                                    <p:animEffect transition="in" filter="fade">
                                      <p:cBhvr>
                                        <p:cTn id="70" dur="500"/>
                                        <p:tgtEl>
                                          <p:spTgt spid="1532">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518"/>
                                        </p:tgtEl>
                                        <p:attrNameLst>
                                          <p:attrName>style.visibility</p:attrName>
                                        </p:attrNameLst>
                                      </p:cBhvr>
                                      <p:to>
                                        <p:strVal val="visible"/>
                                      </p:to>
                                    </p:set>
                                    <p:animEffect transition="in" filter="fade">
                                      <p:cBhvr>
                                        <p:cTn id="75" dur="500"/>
                                        <p:tgtEl>
                                          <p:spTgt spid="151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534">
                                            <p:txEl>
                                              <p:pRg st="0" end="0"/>
                                            </p:txEl>
                                          </p:spTgt>
                                        </p:tgtEl>
                                        <p:attrNameLst>
                                          <p:attrName>style.visibility</p:attrName>
                                        </p:attrNameLst>
                                      </p:cBhvr>
                                      <p:to>
                                        <p:strVal val="visible"/>
                                      </p:to>
                                    </p:set>
                                    <p:animEffect transition="in" filter="fade">
                                      <p:cBhvr>
                                        <p:cTn id="80" dur="500"/>
                                        <p:tgtEl>
                                          <p:spTgt spid="1534">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534">
                                            <p:txEl>
                                              <p:pRg st="1" end="1"/>
                                            </p:txEl>
                                          </p:spTgt>
                                        </p:tgtEl>
                                        <p:attrNameLst>
                                          <p:attrName>style.visibility</p:attrName>
                                        </p:attrNameLst>
                                      </p:cBhvr>
                                      <p:to>
                                        <p:strVal val="visible"/>
                                      </p:to>
                                    </p:set>
                                    <p:animEffect transition="in" filter="fade">
                                      <p:cBhvr>
                                        <p:cTn id="85" dur="500"/>
                                        <p:tgtEl>
                                          <p:spTgt spid="1534">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519"/>
                                        </p:tgtEl>
                                        <p:attrNameLst>
                                          <p:attrName>style.visibility</p:attrName>
                                        </p:attrNameLst>
                                      </p:cBhvr>
                                      <p:to>
                                        <p:strVal val="visible"/>
                                      </p:to>
                                    </p:set>
                                    <p:animEffect transition="in" filter="fade">
                                      <p:cBhvr>
                                        <p:cTn id="100" dur="500"/>
                                        <p:tgtEl>
                                          <p:spTgt spid="151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525">
                                            <p:txEl>
                                              <p:pRg st="0" end="0"/>
                                            </p:txEl>
                                          </p:spTgt>
                                        </p:tgtEl>
                                        <p:attrNameLst>
                                          <p:attrName>style.visibility</p:attrName>
                                        </p:attrNameLst>
                                      </p:cBhvr>
                                      <p:to>
                                        <p:strVal val="visible"/>
                                      </p:to>
                                    </p:set>
                                    <p:animEffect transition="in" filter="fade">
                                      <p:cBhvr>
                                        <p:cTn id="105" dur="500"/>
                                        <p:tgtEl>
                                          <p:spTgt spid="1525">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1525">
                                            <p:txEl>
                                              <p:pRg st="1" end="1"/>
                                            </p:txEl>
                                          </p:spTgt>
                                        </p:tgtEl>
                                        <p:attrNameLst>
                                          <p:attrName>style.visibility</p:attrName>
                                        </p:attrNameLst>
                                      </p:cBhvr>
                                      <p:to>
                                        <p:strVal val="visible"/>
                                      </p:to>
                                    </p:set>
                                    <p:animEffect transition="in" filter="fade">
                                      <p:cBhvr>
                                        <p:cTn id="110" dur="500"/>
                                        <p:tgtEl>
                                          <p:spTgt spid="1525">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520"/>
                                        </p:tgtEl>
                                        <p:attrNameLst>
                                          <p:attrName>style.visibility</p:attrName>
                                        </p:attrNameLst>
                                      </p:cBhvr>
                                      <p:to>
                                        <p:strVal val="visible"/>
                                      </p:to>
                                    </p:set>
                                    <p:animEffect transition="in" filter="fade">
                                      <p:cBhvr>
                                        <p:cTn id="115" dur="500"/>
                                        <p:tgtEl>
                                          <p:spTgt spid="152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27">
                                            <p:txEl>
                                              <p:pRg st="0" end="0"/>
                                            </p:txEl>
                                          </p:spTgt>
                                        </p:tgtEl>
                                        <p:attrNameLst>
                                          <p:attrName>style.visibility</p:attrName>
                                        </p:attrNameLst>
                                      </p:cBhvr>
                                      <p:to>
                                        <p:strVal val="visible"/>
                                      </p:to>
                                    </p:set>
                                    <p:animEffect transition="in" filter="fade">
                                      <p:cBhvr>
                                        <p:cTn id="120" dur="500"/>
                                        <p:tgtEl>
                                          <p:spTgt spid="1527">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527">
                                            <p:txEl>
                                              <p:pRg st="1" end="1"/>
                                            </p:txEl>
                                          </p:spTgt>
                                        </p:tgtEl>
                                        <p:attrNameLst>
                                          <p:attrName>style.visibility</p:attrName>
                                        </p:attrNameLst>
                                      </p:cBhvr>
                                      <p:to>
                                        <p:strVal val="visible"/>
                                      </p:to>
                                    </p:set>
                                    <p:animEffect transition="in" filter="fade">
                                      <p:cBhvr>
                                        <p:cTn id="125" dur="500"/>
                                        <p:tgtEl>
                                          <p:spTgt spid="1527">
                                            <p:txEl>
                                              <p:pRg st="1" end="1"/>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521"/>
                                        </p:tgtEl>
                                        <p:attrNameLst>
                                          <p:attrName>style.visibility</p:attrName>
                                        </p:attrNameLst>
                                      </p:cBhvr>
                                      <p:to>
                                        <p:strVal val="visible"/>
                                      </p:to>
                                    </p:set>
                                    <p:animEffect transition="in" filter="fade">
                                      <p:cBhvr>
                                        <p:cTn id="130" dur="500"/>
                                        <p:tgtEl>
                                          <p:spTgt spid="152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529">
                                            <p:txEl>
                                              <p:pRg st="0" end="0"/>
                                            </p:txEl>
                                          </p:spTgt>
                                        </p:tgtEl>
                                        <p:attrNameLst>
                                          <p:attrName>style.visibility</p:attrName>
                                        </p:attrNameLst>
                                      </p:cBhvr>
                                      <p:to>
                                        <p:strVal val="visible"/>
                                      </p:to>
                                    </p:set>
                                    <p:animEffect transition="in" filter="fade">
                                      <p:cBhvr>
                                        <p:cTn id="135" dur="500"/>
                                        <p:tgtEl>
                                          <p:spTgt spid="1529">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529">
                                            <p:txEl>
                                              <p:pRg st="1" end="1"/>
                                            </p:txEl>
                                          </p:spTgt>
                                        </p:tgtEl>
                                        <p:attrNameLst>
                                          <p:attrName>style.visibility</p:attrName>
                                        </p:attrNameLst>
                                      </p:cBhvr>
                                      <p:to>
                                        <p:strVal val="visible"/>
                                      </p:to>
                                    </p:set>
                                    <p:animEffect transition="in" filter="fade">
                                      <p:cBhvr>
                                        <p:cTn id="140" dur="500"/>
                                        <p:tgtEl>
                                          <p:spTgt spid="1529">
                                            <p:txEl>
                                              <p:pRg st="1" end="1"/>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522"/>
                                        </p:tgtEl>
                                        <p:attrNameLst>
                                          <p:attrName>style.visibility</p:attrName>
                                        </p:attrNameLst>
                                      </p:cBhvr>
                                      <p:to>
                                        <p:strVal val="visible"/>
                                      </p:to>
                                    </p:set>
                                    <p:animEffect transition="in" filter="fade">
                                      <p:cBhvr>
                                        <p:cTn id="145" dur="500"/>
                                        <p:tgtEl>
                                          <p:spTgt spid="152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531">
                                            <p:txEl>
                                              <p:pRg st="0" end="0"/>
                                            </p:txEl>
                                          </p:spTgt>
                                        </p:tgtEl>
                                        <p:attrNameLst>
                                          <p:attrName>style.visibility</p:attrName>
                                        </p:attrNameLst>
                                      </p:cBhvr>
                                      <p:to>
                                        <p:strVal val="visible"/>
                                      </p:to>
                                    </p:set>
                                    <p:animEffect transition="in" filter="fade">
                                      <p:cBhvr>
                                        <p:cTn id="150" dur="500"/>
                                        <p:tgtEl>
                                          <p:spTgt spid="1531">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1531">
                                            <p:txEl>
                                              <p:pRg st="1" end="1"/>
                                            </p:txEl>
                                          </p:spTgt>
                                        </p:tgtEl>
                                        <p:attrNameLst>
                                          <p:attrName>style.visibility</p:attrName>
                                        </p:attrNameLst>
                                      </p:cBhvr>
                                      <p:to>
                                        <p:strVal val="visible"/>
                                      </p:to>
                                    </p:set>
                                    <p:animEffect transition="in" filter="fade">
                                      <p:cBhvr>
                                        <p:cTn id="155" dur="500"/>
                                        <p:tgtEl>
                                          <p:spTgt spid="1531">
                                            <p:txEl>
                                              <p:pRg st="1" end="1"/>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1523"/>
                                        </p:tgtEl>
                                        <p:attrNameLst>
                                          <p:attrName>style.visibility</p:attrName>
                                        </p:attrNameLst>
                                      </p:cBhvr>
                                      <p:to>
                                        <p:strVal val="visible"/>
                                      </p:to>
                                    </p:set>
                                    <p:animEffect transition="in" filter="fade">
                                      <p:cBhvr>
                                        <p:cTn id="160" dur="500"/>
                                        <p:tgtEl>
                                          <p:spTgt spid="152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533">
                                            <p:txEl>
                                              <p:pRg st="0" end="0"/>
                                            </p:txEl>
                                          </p:spTgt>
                                        </p:tgtEl>
                                        <p:attrNameLst>
                                          <p:attrName>style.visibility</p:attrName>
                                        </p:attrNameLst>
                                      </p:cBhvr>
                                      <p:to>
                                        <p:strVal val="visible"/>
                                      </p:to>
                                    </p:set>
                                    <p:animEffect transition="in" filter="fade">
                                      <p:cBhvr>
                                        <p:cTn id="165" dur="500"/>
                                        <p:tgtEl>
                                          <p:spTgt spid="1533">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533">
                                            <p:txEl>
                                              <p:pRg st="1" end="1"/>
                                            </p:txEl>
                                          </p:spTgt>
                                        </p:tgtEl>
                                        <p:attrNameLst>
                                          <p:attrName>style.visibility</p:attrName>
                                        </p:attrNameLst>
                                      </p:cBhvr>
                                      <p:to>
                                        <p:strVal val="visible"/>
                                      </p:to>
                                    </p:set>
                                    <p:animEffect transition="in" filter="fade">
                                      <p:cBhvr>
                                        <p:cTn id="170" dur="500"/>
                                        <p:tgtEl>
                                          <p:spTgt spid="1533">
                                            <p:txEl>
                                              <p:pRg st="1" end="1"/>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24"/>
                                        </p:tgtEl>
                                        <p:attrNameLst>
                                          <p:attrName>style.visibility</p:attrName>
                                        </p:attrNameLst>
                                      </p:cBhvr>
                                      <p:to>
                                        <p:strVal val="visible"/>
                                      </p:to>
                                    </p:set>
                                    <p:animEffect transition="in" filter="fade">
                                      <p:cBhvr>
                                        <p:cTn id="175" dur="500"/>
                                        <p:tgtEl>
                                          <p:spTgt spid="24"/>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30"/>
                                        </p:tgtEl>
                                        <p:attrNameLst>
                                          <p:attrName>style.visibility</p:attrName>
                                        </p:attrNameLst>
                                      </p:cBhvr>
                                      <p:to>
                                        <p:strVal val="visible"/>
                                      </p:to>
                                    </p:set>
                                    <p:animEffect transition="in" filter="fade">
                                      <p:cBhvr>
                                        <p:cTn id="1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 grpId="0" animBg="1"/>
      <p:bldP spid="1515" grpId="0" animBg="1"/>
      <p:bldP spid="1516" grpId="0" animBg="1"/>
      <p:bldP spid="1517" grpId="0" animBg="1"/>
      <p:bldP spid="1518" grpId="0" animBg="1"/>
      <p:bldP spid="1519" grpId="0" animBg="1"/>
      <p:bldP spid="1520" grpId="0" animBg="1"/>
      <p:bldP spid="1521" grpId="0" animBg="1"/>
      <p:bldP spid="1522" grpId="0" animBg="1"/>
      <p:bldP spid="1523" grpId="0" animBg="1"/>
      <p:bldP spid="1524" grpId="0" animBg="1"/>
      <p:bldP spid="1525" grpId="0" build="p"/>
      <p:bldP spid="1526" grpId="0" uiExpand="1" build="p"/>
      <p:bldP spid="1527" grpId="0" build="p"/>
      <p:bldP spid="1529" grpId="0" build="p"/>
      <p:bldP spid="1530" grpId="0" build="p"/>
      <p:bldP spid="1531" grpId="0" build="p"/>
      <p:bldP spid="1532" grpId="0" build="p"/>
      <p:bldP spid="1533" grpId="0" build="p"/>
      <p:bldP spid="1534" grpId="0" build="p"/>
      <p:bldP spid="1535" grpId="0"/>
      <p:bldP spid="24" grpId="0" animBg="1"/>
      <p:bldP spid="25" grpId="0" animBg="1"/>
      <p:bldP spid="28"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71"/>
          <p:cNvSpPr/>
          <p:nvPr/>
        </p:nvSpPr>
        <p:spPr>
          <a:xfrm rot="2700000">
            <a:off x="3984606" y="827468"/>
            <a:ext cx="1174787" cy="1174787"/>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15" name="Google Shape;1015;p71"/>
          <p:cNvSpPr txBox="1">
            <a:spLocks noGrp="1"/>
          </p:cNvSpPr>
          <p:nvPr>
            <p:ph type="title"/>
          </p:nvPr>
        </p:nvSpPr>
        <p:spPr>
          <a:xfrm>
            <a:off x="2620792" y="2271325"/>
            <a:ext cx="3902414" cy="2185261"/>
          </a:xfrm>
          <a:prstGeom prst="rect">
            <a:avLst/>
          </a:prstGeom>
        </p:spPr>
        <p:txBody>
          <a:bodyPr spcFirstLastPara="1" wrap="square" lIns="91425" tIns="91425" rIns="91425" bIns="91425" anchor="ctr" anchorCtr="0">
            <a:noAutofit/>
          </a:bodyPr>
          <a:lstStyle/>
          <a:p>
            <a:r>
              <a:rPr lang="en-US" sz="4400" dirty="0">
                <a:solidFill>
                  <a:schemeClr val="dk1"/>
                </a:solidFill>
                <a:latin typeface="Times New Roman" panose="02020603050405020304" pitchFamily="18" charset="0"/>
                <a:ea typeface="Lexend Deca Medium"/>
                <a:cs typeface="Times New Roman" panose="02020603050405020304" pitchFamily="18" charset="0"/>
                <a:sym typeface="Lexend Deca Medium"/>
              </a:rPr>
              <a:t>THIẾT KẾ GIAO DIỆN</a:t>
            </a:r>
            <a:br>
              <a:rPr lang="en-US" sz="4400" dirty="0">
                <a:latin typeface="Times New Roman" panose="02020603050405020304" pitchFamily="18" charset="0"/>
                <a:cs typeface="Times New Roman" panose="02020603050405020304" pitchFamily="18" charset="0"/>
              </a:rPr>
            </a:br>
            <a:endParaRPr sz="4400" dirty="0"/>
          </a:p>
        </p:txBody>
      </p:sp>
      <p:sp>
        <p:nvSpPr>
          <p:cNvPr id="1016" name="Google Shape;1016;p71"/>
          <p:cNvSpPr txBox="1">
            <a:spLocks noGrp="1"/>
          </p:cNvSpPr>
          <p:nvPr>
            <p:ph type="subTitle" idx="1"/>
          </p:nvPr>
        </p:nvSpPr>
        <p:spPr>
          <a:xfrm>
            <a:off x="2189172" y="3758350"/>
            <a:ext cx="4987200" cy="3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bg1"/>
                </a:solidFill>
                <a:latin typeface="Times New Roman" panose="02020603050405020304" pitchFamily="18" charset="0"/>
                <a:cs typeface="Times New Roman" panose="02020603050405020304" pitchFamily="18" charset="0"/>
              </a:rPr>
              <a:t>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đồ</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quá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hoạt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động</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17" name="Google Shape;1017;p71"/>
          <p:cNvSpPr txBox="1">
            <a:spLocks noGrp="1"/>
          </p:cNvSpPr>
          <p:nvPr>
            <p:ph type="title" idx="2"/>
          </p:nvPr>
        </p:nvSpPr>
        <p:spPr>
          <a:xfrm>
            <a:off x="3944850" y="1018850"/>
            <a:ext cx="1254300" cy="79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018" name="Google Shape;1018;p71"/>
          <p:cNvSpPr/>
          <p:nvPr/>
        </p:nvSpPr>
        <p:spPr>
          <a:xfrm rot="10800000" flipH="1">
            <a:off x="7219875" y="362717"/>
            <a:ext cx="1926243" cy="1925508"/>
          </a:xfrm>
          <a:custGeom>
            <a:avLst/>
            <a:gdLst/>
            <a:ahLst/>
            <a:cxnLst/>
            <a:rect l="l" t="t" r="r" b="b"/>
            <a:pathLst>
              <a:path w="62908" h="62884" extrusionOk="0">
                <a:moveTo>
                  <a:pt x="31454" y="0"/>
                </a:moveTo>
                <a:cubicBezTo>
                  <a:pt x="14084" y="0"/>
                  <a:pt x="1" y="14083"/>
                  <a:pt x="1" y="31453"/>
                </a:cubicBezTo>
                <a:cubicBezTo>
                  <a:pt x="1" y="48823"/>
                  <a:pt x="14084" y="62884"/>
                  <a:pt x="31454" y="62884"/>
                </a:cubicBezTo>
                <a:cubicBezTo>
                  <a:pt x="48824" y="62884"/>
                  <a:pt x="62907" y="48823"/>
                  <a:pt x="62907" y="31453"/>
                </a:cubicBezTo>
                <a:cubicBezTo>
                  <a:pt x="62907" y="14083"/>
                  <a:pt x="48824" y="0"/>
                  <a:pt x="31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1"/>
          <p:cNvSpPr/>
          <p:nvPr/>
        </p:nvSpPr>
        <p:spPr>
          <a:xfrm rot="10800000" flipH="1">
            <a:off x="7226975" y="2271335"/>
            <a:ext cx="1919267" cy="971015"/>
          </a:xfrm>
          <a:custGeom>
            <a:avLst/>
            <a:gdLst/>
            <a:ahLst/>
            <a:cxnLst/>
            <a:rect l="l" t="t" r="r" b="b"/>
            <a:pathLst>
              <a:path w="68180" h="35220" extrusionOk="0">
                <a:moveTo>
                  <a:pt x="1" y="0"/>
                </a:moveTo>
                <a:lnTo>
                  <a:pt x="1" y="35219"/>
                </a:lnTo>
                <a:lnTo>
                  <a:pt x="32960" y="35219"/>
                </a:lnTo>
                <a:cubicBezTo>
                  <a:pt x="52408" y="35219"/>
                  <a:pt x="68180" y="19447"/>
                  <a:pt x="68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1"/>
          <p:cNvSpPr/>
          <p:nvPr/>
        </p:nvSpPr>
        <p:spPr>
          <a:xfrm rot="10800000" flipH="1">
            <a:off x="7219051" y="3242309"/>
            <a:ext cx="1884512" cy="1884512"/>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1"/>
          <p:cNvSpPr/>
          <p:nvPr/>
        </p:nvSpPr>
        <p:spPr>
          <a:xfrm rot="10800000" flipH="1">
            <a:off x="7226975" y="1635129"/>
            <a:ext cx="639670" cy="636196"/>
          </a:xfrm>
          <a:custGeom>
            <a:avLst/>
            <a:gdLst/>
            <a:ahLst/>
            <a:cxnLst/>
            <a:rect l="l" t="t" r="r" b="b"/>
            <a:pathLst>
              <a:path w="21776" h="21754" extrusionOk="0">
                <a:moveTo>
                  <a:pt x="0" y="1"/>
                </a:moveTo>
                <a:lnTo>
                  <a:pt x="0" y="21753"/>
                </a:lnTo>
                <a:lnTo>
                  <a:pt x="21776" y="21753"/>
                </a:lnTo>
                <a:lnTo>
                  <a:pt x="21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1"/>
          <p:cNvSpPr/>
          <p:nvPr/>
        </p:nvSpPr>
        <p:spPr>
          <a:xfrm rot="10800000" flipH="1">
            <a:off x="7866715" y="998924"/>
            <a:ext cx="639670" cy="636196"/>
          </a:xfrm>
          <a:custGeom>
            <a:avLst/>
            <a:gdLst/>
            <a:ahLst/>
            <a:cxnLst/>
            <a:rect l="l" t="t" r="r" b="b"/>
            <a:pathLst>
              <a:path w="21776" h="21754" extrusionOk="0">
                <a:moveTo>
                  <a:pt x="0" y="1"/>
                </a:moveTo>
                <a:lnTo>
                  <a:pt x="0" y="21753"/>
                </a:lnTo>
                <a:lnTo>
                  <a:pt x="21776" y="21753"/>
                </a:lnTo>
                <a:lnTo>
                  <a:pt x="21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1"/>
          <p:cNvSpPr/>
          <p:nvPr/>
        </p:nvSpPr>
        <p:spPr>
          <a:xfrm rot="10800000" flipH="1">
            <a:off x="8506456" y="362722"/>
            <a:ext cx="639670" cy="636196"/>
          </a:xfrm>
          <a:custGeom>
            <a:avLst/>
            <a:gdLst/>
            <a:ahLst/>
            <a:cxnLst/>
            <a:rect l="l" t="t" r="r" b="b"/>
            <a:pathLst>
              <a:path w="21776" h="21754" extrusionOk="0">
                <a:moveTo>
                  <a:pt x="0" y="1"/>
                </a:moveTo>
                <a:lnTo>
                  <a:pt x="0" y="21753"/>
                </a:lnTo>
                <a:lnTo>
                  <a:pt x="21776" y="21753"/>
                </a:lnTo>
                <a:lnTo>
                  <a:pt x="21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4"/>
                                        </p:tgtEl>
                                        <p:attrNameLst>
                                          <p:attrName>style.visibility</p:attrName>
                                        </p:attrNameLst>
                                      </p:cBhvr>
                                      <p:to>
                                        <p:strVal val="visible"/>
                                      </p:to>
                                    </p:set>
                                    <p:animEffect transition="in" filter="fade">
                                      <p:cBhvr>
                                        <p:cTn id="7" dur="500"/>
                                        <p:tgtEl>
                                          <p:spTgt spid="10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7"/>
                                        </p:tgtEl>
                                        <p:attrNameLst>
                                          <p:attrName>style.visibility</p:attrName>
                                        </p:attrNameLst>
                                      </p:cBhvr>
                                      <p:to>
                                        <p:strVal val="visible"/>
                                      </p:to>
                                    </p:set>
                                    <p:animEffect transition="in" filter="fade">
                                      <p:cBhvr>
                                        <p:cTn id="12" dur="500"/>
                                        <p:tgtEl>
                                          <p:spTgt spid="10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15"/>
                                        </p:tgtEl>
                                        <p:attrNameLst>
                                          <p:attrName>style.visibility</p:attrName>
                                        </p:attrNameLst>
                                      </p:cBhvr>
                                      <p:to>
                                        <p:strVal val="visible"/>
                                      </p:to>
                                    </p:set>
                                    <p:animEffect transition="in" filter="barn(inVertical)">
                                      <p:cBhvr>
                                        <p:cTn id="17" dur="500"/>
                                        <p:tgtEl>
                                          <p:spTgt spid="10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16">
                                            <p:txEl>
                                              <p:pRg st="0" end="0"/>
                                            </p:txEl>
                                          </p:spTgt>
                                        </p:tgtEl>
                                        <p:attrNameLst>
                                          <p:attrName>style.visibility</p:attrName>
                                        </p:attrNameLst>
                                      </p:cBhvr>
                                      <p:to>
                                        <p:strVal val="visible"/>
                                      </p:to>
                                    </p:set>
                                    <p:animEffect transition="in" filter="barn(inVertical)">
                                      <p:cBhvr>
                                        <p:cTn id="22" dur="500"/>
                                        <p:tgtEl>
                                          <p:spTgt spid="10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 grpId="0" animBg="1"/>
      <p:bldP spid="1015" grpId="0"/>
      <p:bldP spid="10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76E59CC9-F523-D3B9-208A-CB1617B58F54}"/>
              </a:ext>
            </a:extLst>
          </p:cNvPr>
          <p:cNvSpPr>
            <a:spLocks noGrp="1"/>
          </p:cNvSpPr>
          <p:nvPr>
            <p:ph type="subTitle" idx="13"/>
          </p:nvPr>
        </p:nvSpPr>
        <p:spPr>
          <a:xfrm>
            <a:off x="642509" y="1083744"/>
            <a:ext cx="3648799" cy="1836059"/>
          </a:xfrm>
        </p:spPr>
        <p:txBody>
          <a:bodyPr/>
          <a:lstStyle/>
          <a:p>
            <a:pPr>
              <a:buAutoNum type="arabicPeriod"/>
            </a:pPr>
            <a:r>
              <a:rPr lang="en-US" b="1" dirty="0" err="1">
                <a:solidFill>
                  <a:schemeClr val="tx1"/>
                </a:solidFill>
                <a:latin typeface="Times New Roman" panose="02020603050405020304" pitchFamily="18" charset="0"/>
                <a:cs typeface="Times New Roman" panose="02020603050405020304" pitchFamily="18" charset="0"/>
              </a:rPr>
              <a:t>Lý</a:t>
            </a:r>
            <a:r>
              <a:rPr lang="en-US" b="1" dirty="0">
                <a:solidFill>
                  <a:schemeClr val="tx1"/>
                </a:solidFill>
                <a:latin typeface="Times New Roman" panose="02020603050405020304" pitchFamily="18" charset="0"/>
                <a:cs typeface="Times New Roman" panose="02020603050405020304" pitchFamily="18" charset="0"/>
              </a:rPr>
              <a:t> do </a:t>
            </a:r>
            <a:r>
              <a:rPr lang="en-US" b="1" dirty="0" err="1">
                <a:solidFill>
                  <a:schemeClr val="tx1"/>
                </a:solidFill>
                <a:latin typeface="Times New Roman" panose="02020603050405020304" pitchFamily="18" charset="0"/>
                <a:cs typeface="Times New Roman" panose="02020603050405020304" pitchFamily="18" charset="0"/>
              </a:rPr>
              <a:t>chọn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đề</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tài</a:t>
            </a:r>
            <a:r>
              <a:rPr lang="en-US" b="1" dirty="0">
                <a:solidFill>
                  <a:schemeClr val="tx1"/>
                </a:solidFill>
                <a:latin typeface="Times New Roman" panose="02020603050405020304" pitchFamily="18" charset="0"/>
                <a:cs typeface="Times New Roman" panose="02020603050405020304" pitchFamily="18" charset="0"/>
              </a:rPr>
              <a:t>: </a:t>
            </a:r>
          </a:p>
          <a:p>
            <a:pPr marL="114300" indent="0"/>
            <a:r>
              <a:rPr lang="en-US" dirty="0" err="1">
                <a:effectLst/>
                <a:latin typeface="Times New Roman" panose="02020603050405020304" pitchFamily="18" charset="0"/>
                <a:ea typeface="Times New Roman" panose="02020603050405020304" pitchFamily="18" charset="0"/>
              </a:rPr>
              <a:t>Nhằm</a:t>
            </a:r>
            <a:r>
              <a:rPr lang="en-US" dirty="0">
                <a:effectLst/>
                <a:latin typeface="Times New Roman" panose="02020603050405020304" pitchFamily="18" charset="0"/>
                <a:ea typeface="Times New Roman" panose="02020603050405020304" pitchFamily="18" charset="0"/>
              </a:rPr>
              <a:t> giúp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quán</a:t>
            </a:r>
            <a:r>
              <a:rPr lang="en-US" dirty="0">
                <a:effectLst/>
                <a:latin typeface="Times New Roman" panose="02020603050405020304" pitchFamily="18" charset="0"/>
                <a:ea typeface="Times New Roman" panose="02020603050405020304" pitchFamily="18" charset="0"/>
              </a:rPr>
              <a:t> Karaoke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kết</a:t>
            </a:r>
            <a:r>
              <a:rPr lang="en-US" dirty="0">
                <a:effectLst/>
                <a:latin typeface="Times New Roman" panose="02020603050405020304" pitchFamily="18" charset="0"/>
                <a:ea typeface="Times New Roman" panose="02020603050405020304" pitchFamily="18" charset="0"/>
              </a:rPr>
              <a:t> ca </a:t>
            </a:r>
            <a:r>
              <a:rPr lang="en-US" dirty="0" err="1">
                <a:effectLst/>
                <a:latin typeface="Times New Roman" panose="02020603050405020304" pitchFamily="18" charset="0"/>
                <a:ea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ngày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hiện </a:t>
            </a:r>
            <a:r>
              <a:rPr lang="en-US" dirty="0" err="1">
                <a:effectLst/>
                <a:latin typeface="Times New Roman" panose="02020603050405020304" pitchFamily="18" charset="0"/>
                <a:ea typeface="Times New Roman" panose="02020603050405020304" pitchFamily="18" charset="0"/>
              </a:rPr>
              <a:t>nhanh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chóng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chính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xác</a:t>
            </a:r>
            <a:r>
              <a:rPr lang="en-US" dirty="0">
                <a:effectLst/>
                <a:latin typeface="Times New Roman" panose="02020603050405020304" pitchFamily="18" charset="0"/>
                <a:ea typeface="Times New Roman" panose="02020603050405020304" pitchFamily="18" charset="0"/>
              </a:rPr>
              <a:t> phần </a:t>
            </a:r>
            <a:r>
              <a:rPr lang="en-US" dirty="0" err="1">
                <a:effectLst/>
                <a:latin typeface="Times New Roman" panose="02020603050405020304" pitchFamily="18" charset="0"/>
                <a:ea typeface="Times New Roman" panose="02020603050405020304" pitchFamily="18" charset="0"/>
              </a:rPr>
              <a:t>mềm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quán</a:t>
            </a:r>
            <a:r>
              <a:rPr lang="en-US" dirty="0">
                <a:effectLst/>
                <a:latin typeface="Times New Roman" panose="02020603050405020304" pitchFamily="18" charset="0"/>
                <a:ea typeface="Times New Roman" panose="02020603050405020304" pitchFamily="18" charset="0"/>
              </a:rPr>
              <a:t> Karaoke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Title 11">
            <a:extLst>
              <a:ext uri="{FF2B5EF4-FFF2-40B4-BE49-F238E27FC236}">
                <a16:creationId xmlns:a16="http://schemas.microsoft.com/office/drawing/2014/main" id="{233867AD-7439-06D7-D1B4-EC1793ACF756}"/>
              </a:ext>
            </a:extLst>
          </p:cNvPr>
          <p:cNvSpPr>
            <a:spLocks noGrp="1"/>
          </p:cNvSpPr>
          <p:nvPr>
            <p:ph type="title"/>
          </p:nvPr>
        </p:nvSpPr>
        <p:spPr>
          <a:xfrm>
            <a:off x="720000" y="540000"/>
            <a:ext cx="7704000" cy="415800"/>
          </a:xfrm>
        </p:spPr>
        <p:txBody>
          <a:bodyPr/>
          <a:lstStyle/>
          <a:p>
            <a:r>
              <a:rPr lang="en-US" dirty="0" err="1">
                <a:solidFill>
                  <a:schemeClr val="tx1"/>
                </a:solidFill>
                <a:latin typeface="Times New Roman" panose="02020603050405020304" pitchFamily="18" charset="0"/>
                <a:cs typeface="Times New Roman" panose="02020603050405020304" pitchFamily="18" charset="0"/>
              </a:rPr>
              <a:t>Mở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E4C20BD-0010-5D97-3E2F-C076B7DDE6B7}"/>
              </a:ext>
            </a:extLst>
          </p:cNvPr>
          <p:cNvSpPr txBox="1"/>
          <p:nvPr/>
        </p:nvSpPr>
        <p:spPr>
          <a:xfrm>
            <a:off x="4563198" y="1879252"/>
            <a:ext cx="4572000" cy="1384995"/>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Mục</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đích</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đề</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tài</a:t>
            </a:r>
            <a:r>
              <a:rPr lang="en-US" b="1" dirty="0">
                <a:latin typeface="Times New Roman" panose="02020603050405020304" pitchFamily="18" charset="0"/>
                <a:ea typeface="Times New Roman" panose="02020603050405020304" pitchFamily="18" charset="0"/>
              </a:rPr>
              <a:t>:</a:t>
            </a:r>
          </a:p>
          <a:p>
            <a:r>
              <a:rPr lang="en-US" dirty="0" err="1">
                <a:solidFill>
                  <a:schemeClr val="bg1"/>
                </a:solidFill>
                <a:effectLst/>
                <a:latin typeface="Times New Roman" panose="02020603050405020304" pitchFamily="18" charset="0"/>
                <a:ea typeface="Times New Roman" panose="02020603050405020304" pitchFamily="18" charset="0"/>
              </a:rPr>
              <a:t>Nhằm</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tạo</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ra</a:t>
            </a:r>
            <a:r>
              <a:rPr lang="en-US" dirty="0">
                <a:solidFill>
                  <a:schemeClr val="bg1"/>
                </a:solidFill>
                <a:effectLst/>
                <a:latin typeface="Times New Roman" panose="02020603050405020304" pitchFamily="18" charset="0"/>
                <a:ea typeface="Times New Roman" panose="02020603050405020304" pitchFamily="18" charset="0"/>
              </a:rPr>
              <a:t> </a:t>
            </a:r>
            <a:r>
              <a:rPr lang="en-US">
                <a:solidFill>
                  <a:schemeClr val="bg1"/>
                </a:solidFill>
                <a:effectLst/>
                <a:latin typeface="Times New Roman" panose="02020603050405020304" pitchFamily="18" charset="0"/>
                <a:ea typeface="Times New Roman" panose="02020603050405020304" pitchFamily="18" charset="0"/>
              </a:rPr>
              <a:t>môi </a:t>
            </a:r>
            <a:r>
              <a:rPr lang="en-US" dirty="0" err="1">
                <a:solidFill>
                  <a:schemeClr val="bg1"/>
                </a:solidFill>
                <a:effectLst/>
                <a:latin typeface="Times New Roman" panose="02020603050405020304" pitchFamily="18" charset="0"/>
                <a:ea typeface="Times New Roman" panose="02020603050405020304" pitchFamily="18" charset="0"/>
              </a:rPr>
              <a:t>trường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phù</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hợp</a:t>
            </a:r>
            <a:r>
              <a:rPr lang="en-US" dirty="0">
                <a:solidFill>
                  <a:schemeClr val="bg1"/>
                </a:solidFill>
                <a:effectLst/>
                <a:latin typeface="Times New Roman" panose="02020603050405020304" pitchFamily="18" charset="0"/>
                <a:ea typeface="Times New Roman" panose="02020603050405020304" pitchFamily="18" charset="0"/>
              </a:rPr>
              <a:t> với </a:t>
            </a:r>
            <a:r>
              <a:rPr lang="en-US" dirty="0" err="1">
                <a:solidFill>
                  <a:schemeClr val="bg1"/>
                </a:solidFill>
                <a:effectLst/>
                <a:latin typeface="Times New Roman" panose="02020603050405020304" pitchFamily="18" charset="0"/>
                <a:ea typeface="Times New Roman" panose="02020603050405020304" pitchFamily="18" charset="0"/>
              </a:rPr>
              <a:t>hoạt</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động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kinh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doanh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của</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quán</a:t>
            </a:r>
            <a:r>
              <a:rPr lang="en-US" dirty="0">
                <a:solidFill>
                  <a:schemeClr val="bg1"/>
                </a:solidFill>
                <a:effectLst/>
                <a:latin typeface="Times New Roman" panose="02020603050405020304" pitchFamily="18" charset="0"/>
                <a:ea typeface="Times New Roman" panose="02020603050405020304" pitchFamily="18" charset="0"/>
              </a:rPr>
              <a:t> Karaoke. </a:t>
            </a:r>
            <a:r>
              <a:rPr lang="en-US" dirty="0" err="1">
                <a:solidFill>
                  <a:schemeClr val="bg1"/>
                </a:solidFill>
                <a:effectLst/>
                <a:latin typeface="Times New Roman" panose="02020603050405020304" pitchFamily="18" charset="0"/>
                <a:ea typeface="Times New Roman" panose="02020603050405020304" pitchFamily="18" charset="0"/>
              </a:rPr>
              <a:t>Tạo</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sự</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thuận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tiện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cho</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trình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với </a:t>
            </a:r>
            <a:r>
              <a:rPr lang="en-US" dirty="0" err="1">
                <a:solidFill>
                  <a:schemeClr val="bg1"/>
                </a:solidFill>
                <a:effectLst/>
                <a:latin typeface="Times New Roman" panose="02020603050405020304" pitchFamily="18" charset="0"/>
                <a:ea typeface="Times New Roman" panose="02020603050405020304" pitchFamily="18" charset="0"/>
              </a:rPr>
              <a:t>các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chức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năng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phù</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hợp</a:t>
            </a:r>
            <a:r>
              <a:rPr lang="en-US" dirty="0">
                <a:solidFill>
                  <a:schemeClr val="bg1"/>
                </a:solidFill>
                <a:effectLst/>
                <a:latin typeface="Times New Roman" panose="02020603050405020304" pitchFamily="18" charset="0"/>
                <a:ea typeface="Times New Roman" panose="02020603050405020304" pitchFamily="18" charset="0"/>
              </a:rPr>
              <a:t> với </a:t>
            </a:r>
            <a:r>
              <a:rPr lang="en-US" dirty="0" err="1">
                <a:solidFill>
                  <a:schemeClr val="bg1"/>
                </a:solidFill>
                <a:effectLst/>
                <a:latin typeface="Times New Roman" panose="02020603050405020304" pitchFamily="18" charset="0"/>
                <a:ea typeface="Times New Roman" panose="02020603050405020304" pitchFamily="18" charset="0"/>
              </a:rPr>
              <a:t>thực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tế</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được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xây</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dựng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trong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trình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nghiên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cứu</a:t>
            </a:r>
            <a:r>
              <a:rPr lang="en-US" dirty="0">
                <a:solidFill>
                  <a:schemeClr val="bg1"/>
                </a:solidFill>
                <a:effectLst/>
                <a:latin typeface="Times New Roman" panose="02020603050405020304" pitchFamily="18" charset="0"/>
                <a:ea typeface="Times New Roman" panose="02020603050405020304" pitchFamily="18" charset="0"/>
              </a:rPr>
              <a:t>.</a:t>
            </a:r>
          </a:p>
          <a:p>
            <a:endParaRPr lang="en-US" dirty="0">
              <a:solidFill>
                <a:schemeClr val="bg1"/>
              </a:solidFill>
            </a:endParaRPr>
          </a:p>
        </p:txBody>
      </p:sp>
      <p:sp>
        <p:nvSpPr>
          <p:cNvPr id="12" name="TextBox 11">
            <a:extLst>
              <a:ext uri="{FF2B5EF4-FFF2-40B4-BE49-F238E27FC236}">
                <a16:creationId xmlns:a16="http://schemas.microsoft.com/office/drawing/2014/main" id="{3A79786E-283A-CB05-7818-6C26EA7F35C2}"/>
              </a:ext>
            </a:extLst>
          </p:cNvPr>
          <p:cNvSpPr txBox="1"/>
          <p:nvPr/>
        </p:nvSpPr>
        <p:spPr>
          <a:xfrm>
            <a:off x="1595026" y="3479054"/>
            <a:ext cx="5254172" cy="1438664"/>
          </a:xfrm>
          <a:prstGeom prst="rect">
            <a:avLst/>
          </a:prstGeom>
          <a:noFill/>
        </p:spPr>
        <p:txBody>
          <a:bodyPr wrap="square">
            <a:spAutoFit/>
          </a:bodyPr>
          <a:lstStyle/>
          <a:p>
            <a:pPr marL="270510" indent="180340" algn="just">
              <a:lnSpc>
                <a:spcPct val="150000"/>
              </a:lnSpc>
            </a:pPr>
            <a:r>
              <a:rPr lang="en-US" sz="1400" b="1" dirty="0">
                <a:effectLst/>
                <a:latin typeface="Times New Roman" panose="02020603050405020304" pitchFamily="18" charset="0"/>
                <a:ea typeface="Times New Roman" panose="02020603050405020304" pitchFamily="18" charset="0"/>
              </a:rPr>
              <a:t>3. </a:t>
            </a:r>
            <a:r>
              <a:rPr lang="en-US" sz="1400" b="1" dirty="0" err="1">
                <a:effectLst/>
                <a:latin typeface="Times New Roman" panose="02020603050405020304" pitchFamily="18" charset="0"/>
                <a:ea typeface="Times New Roman" panose="02020603050405020304" pitchFamily="18" charset="0"/>
              </a:rPr>
              <a:t>Đối</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tượng</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và</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phạm</a:t>
            </a:r>
            <a:r>
              <a:rPr lang="en-US" sz="1400" b="1" dirty="0">
                <a:effectLst/>
                <a:latin typeface="Times New Roman" panose="02020603050405020304" pitchFamily="18" charset="0"/>
                <a:ea typeface="Times New Roman" panose="02020603050405020304" pitchFamily="18" charset="0"/>
              </a:rPr>
              <a:t> vi </a:t>
            </a:r>
            <a:r>
              <a:rPr lang="en-US" sz="1400" b="1" dirty="0" err="1">
                <a:effectLst/>
                <a:latin typeface="Times New Roman" panose="02020603050405020304" pitchFamily="18" charset="0"/>
                <a:ea typeface="Times New Roman" panose="02020603050405020304" pitchFamily="18" charset="0"/>
              </a:rPr>
              <a:t>nghiên</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cứu</a:t>
            </a:r>
            <a:r>
              <a:rPr lang="en-US" sz="1400" b="1" dirty="0">
                <a:effectLst/>
                <a:latin typeface="Times New Roman" panose="02020603050405020304" pitchFamily="18" charset="0"/>
                <a:ea typeface="Times New Roman" panose="02020603050405020304" pitchFamily="18" charset="0"/>
              </a:rPr>
              <a:t>:</a:t>
            </a:r>
          </a:p>
          <a:p>
            <a:pPr lvl="0" algn="just">
              <a:lnSpc>
                <a:spcPct val="150000"/>
              </a:lnSpc>
            </a:pPr>
            <a:r>
              <a:rPr lang="en-US" dirty="0" err="1">
                <a:solidFill>
                  <a:schemeClr val="bg1"/>
                </a:solidFill>
                <a:effectLst/>
                <a:latin typeface="Times New Roman" panose="02020603050405020304" pitchFamily="18" charset="0"/>
                <a:ea typeface="Times New Roman" panose="02020603050405020304" pitchFamily="18" charset="0"/>
              </a:rPr>
              <a:t>Đối</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tượng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nghiên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cứu</a:t>
            </a:r>
            <a:r>
              <a:rPr lang="en-US" dirty="0">
                <a:solidFill>
                  <a:schemeClr val="bg1"/>
                </a:solidFill>
                <a:effectLst/>
                <a:latin typeface="Times New Roman" panose="02020603050405020304" pitchFamily="18" charset="0"/>
                <a:ea typeface="Times New Roman" panose="02020603050405020304" pitchFamily="18" charset="0"/>
              </a:rPr>
              <a:t>: Phần </a:t>
            </a:r>
            <a:r>
              <a:rPr lang="en-US" dirty="0" err="1">
                <a:solidFill>
                  <a:schemeClr val="bg1"/>
                </a:solidFill>
                <a:effectLst/>
                <a:latin typeface="Times New Roman" panose="02020603050405020304" pitchFamily="18" charset="0"/>
                <a:ea typeface="Times New Roman" panose="02020603050405020304" pitchFamily="18" charset="0"/>
              </a:rPr>
              <a:t>mềm</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quán</a:t>
            </a:r>
            <a:r>
              <a:rPr lang="en-US" dirty="0">
                <a:solidFill>
                  <a:schemeClr val="bg1"/>
                </a:solidFill>
                <a:effectLst/>
                <a:latin typeface="Times New Roman" panose="02020603050405020304" pitchFamily="18" charset="0"/>
                <a:ea typeface="Times New Roman" panose="02020603050405020304" pitchFamily="18" charset="0"/>
              </a:rPr>
              <a:t> Karaoke.</a:t>
            </a:r>
          </a:p>
          <a:p>
            <a:pPr lvl="0" algn="just">
              <a:lnSpc>
                <a:spcPct val="150000"/>
              </a:lnSpc>
            </a:pPr>
            <a:r>
              <a:rPr lang="en-US" dirty="0" err="1">
                <a:solidFill>
                  <a:schemeClr val="bg1"/>
                </a:solidFill>
                <a:effectLst/>
                <a:latin typeface="Times New Roman" panose="02020603050405020304" pitchFamily="18" charset="0"/>
                <a:ea typeface="Times New Roman" panose="02020603050405020304" pitchFamily="18" charset="0"/>
              </a:rPr>
              <a:t>Phạm</a:t>
            </a:r>
            <a:r>
              <a:rPr lang="en-US" dirty="0">
                <a:solidFill>
                  <a:schemeClr val="bg1"/>
                </a:solidFill>
                <a:effectLst/>
                <a:latin typeface="Times New Roman" panose="02020603050405020304" pitchFamily="18" charset="0"/>
                <a:ea typeface="Times New Roman" panose="02020603050405020304" pitchFamily="18" charset="0"/>
              </a:rPr>
              <a:t> vi </a:t>
            </a:r>
            <a:r>
              <a:rPr lang="en-US" dirty="0" err="1">
                <a:solidFill>
                  <a:schemeClr val="bg1"/>
                </a:solidFill>
                <a:effectLst/>
                <a:latin typeface="Times New Roman" panose="02020603050405020304" pitchFamily="18" charset="0"/>
                <a:ea typeface="Times New Roman" panose="02020603050405020304" pitchFamily="18" charset="0"/>
              </a:rPr>
              <a:t>nghiên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cứu</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các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tài</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liệu</a:t>
            </a:r>
            <a:r>
              <a:rPr lang="en-US" dirty="0">
                <a:solidFill>
                  <a:schemeClr val="bg1"/>
                </a:solidFill>
                <a:effectLst/>
                <a:latin typeface="Times New Roman" panose="02020603050405020304" pitchFamily="18" charset="0"/>
                <a:ea typeface="Times New Roman" panose="02020603050405020304" pitchFamily="18" charset="0"/>
              </a:rPr>
              <a:t> phần </a:t>
            </a:r>
            <a:r>
              <a:rPr lang="en-US" dirty="0" err="1">
                <a:solidFill>
                  <a:schemeClr val="bg1"/>
                </a:solidFill>
                <a:effectLst/>
                <a:latin typeface="Times New Roman" panose="02020603050405020304" pitchFamily="18" charset="0"/>
                <a:ea typeface="Times New Roman" panose="02020603050405020304" pitchFamily="18" charset="0"/>
              </a:rPr>
              <a:t>mềm</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quán</a:t>
            </a:r>
            <a:r>
              <a:rPr lang="en-US" dirty="0">
                <a:solidFill>
                  <a:schemeClr val="bg1"/>
                </a:solidFill>
                <a:effectLst/>
                <a:latin typeface="Times New Roman" panose="02020603050405020304" pitchFamily="18" charset="0"/>
                <a:ea typeface="Times New Roman" panose="02020603050405020304" pitchFamily="18" charset="0"/>
              </a:rPr>
              <a:t> Karaoke</a:t>
            </a:r>
            <a:r>
              <a:rPr lang="en-US" sz="1800" dirty="0">
                <a:solidFill>
                  <a:schemeClr val="bg1"/>
                </a:solidFill>
                <a:effectLst/>
                <a:latin typeface="Times New Roman" panose="02020603050405020304" pitchFamily="18" charset="0"/>
                <a:ea typeface="Times New Roman" panose="02020603050405020304" pitchFamily="18" charset="0"/>
              </a:rPr>
              <a:t>.</a:t>
            </a:r>
          </a:p>
          <a:p>
            <a:pPr marL="270510" indent="180340" algn="just">
              <a:lnSpc>
                <a:spcPct val="150000"/>
              </a:lnSpc>
            </a:pPr>
            <a:endParaRPr lang="en-US" sz="1400" dirty="0">
              <a:effectLst/>
              <a:latin typeface="Times New Roman" panose="02020603050405020304" pitchFamily="18" charset="0"/>
              <a:ea typeface="Times New Roman" panose="02020603050405020304" pitchFamily="18" charset="0"/>
            </a:endParaRPr>
          </a:p>
        </p:txBody>
      </p:sp>
    </p:spTree>
    <p:custDataLst>
      <p:tags r:id="rId1"/>
    </p:custDataLst>
    <p:extLst>
      <p:ext uri="{BB962C8B-B14F-4D97-AF65-F5344CB8AC3E}">
        <p14:creationId xmlns:p14="http://schemas.microsoft.com/office/powerpoint/2010/main" val="3239092992"/>
      </p:ext>
    </p:extLst>
  </p:cSld>
  <p:clrMapOvr>
    <a:masterClrMapping/>
  </p:clrMapOvr>
  <mc:AlternateContent xmlns:mc="http://schemas.openxmlformats.org/markup-compatibility/2006" xmlns:p14="http://schemas.microsoft.com/office/powerpoint/2010/main">
    <mc:Choice Requires="p14">
      <p:transition spd="slow" p14:dur="2000" advTm="15660"/>
    </mc:Choice>
    <mc:Fallback xmlns="">
      <p:transition spd="slow" advTm="156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140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6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40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fade">
                                      <p:cBhvr>
                                        <p:cTn id="18" dur="1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500"/>
                            </p:stCondLst>
                            <p:childTnLst>
                              <p:par>
                                <p:cTn id="25" presetID="10" presetClass="entr" presetSubtype="0" fill="hold" grpId="0" nodeType="afterEffect">
                                  <p:stCondLst>
                                    <p:cond delay="86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hát</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8" name="Picture 7" descr="Graphical user interface&#10;&#10;Description automatically generated with low confidence">
            <a:extLst>
              <a:ext uri="{FF2B5EF4-FFF2-40B4-BE49-F238E27FC236}">
                <a16:creationId xmlns:a16="http://schemas.microsoft.com/office/drawing/2014/main" id="{0BF244EF-4DCC-F688-0C2B-CA259B7B998B}"/>
              </a:ext>
            </a:extLst>
          </p:cNvPr>
          <p:cNvPicPr>
            <a:picLocks noChangeAspect="1"/>
          </p:cNvPicPr>
          <p:nvPr/>
        </p:nvPicPr>
        <p:blipFill rotWithShape="1">
          <a:blip r:embed="rId3">
            <a:extLst>
              <a:ext uri="{28A0092B-C50C-407E-A947-70E740481C1C}">
                <a14:useLocalDpi xmlns:a14="http://schemas.microsoft.com/office/drawing/2010/main" val="0"/>
              </a:ext>
            </a:extLst>
          </a:blip>
          <a:srcRect l="28329" t="28205" r="27756" b="27442"/>
          <a:stretch/>
        </p:blipFill>
        <p:spPr bwMode="auto">
          <a:xfrm>
            <a:off x="937648" y="1226327"/>
            <a:ext cx="7787898" cy="34793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486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hát</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DA1FE8-2A47-D2E7-3330-01D186F7D30E}"/>
              </a:ext>
            </a:extLst>
          </p:cNvPr>
          <p:cNvPicPr>
            <a:picLocks noChangeAspect="1"/>
          </p:cNvPicPr>
          <p:nvPr/>
        </p:nvPicPr>
        <p:blipFill>
          <a:blip r:embed="rId3"/>
          <a:stretch>
            <a:fillRect/>
          </a:stretch>
        </p:blipFill>
        <p:spPr>
          <a:xfrm>
            <a:off x="5525145" y="1168693"/>
            <a:ext cx="3383201" cy="3934632"/>
          </a:xfrm>
          <a:prstGeom prst="rect">
            <a:avLst/>
          </a:prstGeom>
        </p:spPr>
      </p:pic>
      <p:sp>
        <p:nvSpPr>
          <p:cNvPr id="5" name="TextBox 4">
            <a:extLst>
              <a:ext uri="{FF2B5EF4-FFF2-40B4-BE49-F238E27FC236}">
                <a16:creationId xmlns:a16="http://schemas.microsoft.com/office/drawing/2014/main" id="{F64EB75A-E6D2-84A7-99F8-BF002A3D738F}"/>
              </a:ext>
            </a:extLst>
          </p:cNvPr>
          <p:cNvSpPr txBox="1"/>
          <p:nvPr/>
        </p:nvSpPr>
        <p:spPr>
          <a:xfrm>
            <a:off x="230486" y="1096800"/>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graphicFrame>
        <p:nvGraphicFramePr>
          <p:cNvPr id="9" name="Table 8">
            <a:extLst>
              <a:ext uri="{FF2B5EF4-FFF2-40B4-BE49-F238E27FC236}">
                <a16:creationId xmlns:a16="http://schemas.microsoft.com/office/drawing/2014/main" id="{4BDC400C-F90B-9874-6CD8-0BAFEA047F68}"/>
              </a:ext>
            </a:extLst>
          </p:cNvPr>
          <p:cNvGraphicFramePr>
            <a:graphicFrameLocks noGrp="1"/>
          </p:cNvGraphicFramePr>
          <p:nvPr>
            <p:extLst>
              <p:ext uri="{D42A27DB-BD31-4B8C-83A1-F6EECF244321}">
                <p14:modId xmlns:p14="http://schemas.microsoft.com/office/powerpoint/2010/main" val="246955345"/>
              </p:ext>
            </p:extLst>
          </p:nvPr>
        </p:nvGraphicFramePr>
        <p:xfrm>
          <a:off x="892401" y="1504316"/>
          <a:ext cx="4508299" cy="3381215"/>
        </p:xfrm>
        <a:graphic>
          <a:graphicData uri="http://schemas.openxmlformats.org/drawingml/2006/table">
            <a:tbl>
              <a:tblPr firstRow="1" firstCol="1" bandRow="1">
                <a:tableStyleId>{5C297807-E94B-4F8F-B5D1-93C7B54E35CB}</a:tableStyleId>
              </a:tblPr>
              <a:tblGrid>
                <a:gridCol w="1392873">
                  <a:extLst>
                    <a:ext uri="{9D8B030D-6E8A-4147-A177-3AD203B41FA5}">
                      <a16:colId xmlns:a16="http://schemas.microsoft.com/office/drawing/2014/main" val="3594301604"/>
                    </a:ext>
                  </a:extLst>
                </a:gridCol>
                <a:gridCol w="3115426">
                  <a:extLst>
                    <a:ext uri="{9D8B030D-6E8A-4147-A177-3AD203B41FA5}">
                      <a16:colId xmlns:a16="http://schemas.microsoft.com/office/drawing/2014/main" val="871755675"/>
                    </a:ext>
                  </a:extLst>
                </a:gridCol>
              </a:tblGrid>
              <a:tr h="605297">
                <a:tc>
                  <a:txBody>
                    <a:bodyPr/>
                    <a:lstStyle/>
                    <a:p>
                      <a:pPr algn="l">
                        <a:lnSpc>
                          <a:spcPct val="120000"/>
                        </a:lnSpc>
                      </a:pPr>
                      <a:r>
                        <a:rPr lang="en-US" sz="1500" dirty="0" err="1">
                          <a:effectLst/>
                          <a:latin typeface="Times New Roman" panose="02020603050405020304" pitchFamily="18" charset="0"/>
                          <a:cs typeface="Times New Roman" panose="02020603050405020304" pitchFamily="18" charset="0"/>
                        </a:rPr>
                        <a:t>Đầu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vào</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endParaRPr lang="en-US" sz="15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hát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Đầu ra: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được</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endParaRPr lang="en-US" sz="15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500" dirty="0">
                          <a:effectLst/>
                          <a:latin typeface="Times New Roman" panose="02020603050405020304" pitchFamily="18" charset="0"/>
                          <a:cs typeface="Times New Roman" panose="02020603050405020304" pitchFamily="18" charset="0"/>
                        </a:rPr>
                        <a:t>Không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được</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Nội dung xử lý:</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gửi </a:t>
                      </a: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nhân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viên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dựa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tình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trạng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hát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tư</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vấn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chọn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nếu</a:t>
                      </a:r>
                      <a:r>
                        <a:rPr lang="en-US" sz="1500" dirty="0">
                          <a:effectLst/>
                          <a:latin typeface="Times New Roman" panose="02020603050405020304" pitchFamily="18" charset="0"/>
                          <a:cs typeface="Times New Roman" panose="02020603050405020304" pitchFamily="18" charset="0"/>
                        </a:rPr>
                        <a:t> không có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của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hết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trống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thì</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không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được</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402664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7C835DDC-1236-49FE-FAB8-A3EC033D3D5E}"/>
              </a:ext>
            </a:extLst>
          </p:cNvPr>
          <p:cNvPicPr>
            <a:picLocks noChangeAspect="1"/>
          </p:cNvPicPr>
          <p:nvPr/>
        </p:nvPicPr>
        <p:blipFill rotWithShape="1">
          <a:blip r:embed="rId3"/>
          <a:srcRect l="21019" t="20371" r="20931" b="20480"/>
          <a:stretch/>
        </p:blipFill>
        <p:spPr bwMode="auto">
          <a:xfrm>
            <a:off x="860157" y="1221699"/>
            <a:ext cx="8016676" cy="33812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81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230485" y="1053139"/>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F29674D-4F40-30C4-1B0E-46618AAAEDBE}"/>
              </a:ext>
            </a:extLst>
          </p:cNvPr>
          <p:cNvPicPr>
            <a:picLocks noChangeAspect="1"/>
          </p:cNvPicPr>
          <p:nvPr/>
        </p:nvPicPr>
        <p:blipFill rotWithShape="1">
          <a:blip r:embed="rId3"/>
          <a:srcRect b="2994"/>
          <a:stretch/>
        </p:blipFill>
        <p:spPr>
          <a:xfrm>
            <a:off x="5484848" y="954370"/>
            <a:ext cx="3428667" cy="3960299"/>
          </a:xfrm>
          <a:prstGeom prst="rect">
            <a:avLst/>
          </a:prstGeom>
        </p:spPr>
      </p:pic>
      <p:graphicFrame>
        <p:nvGraphicFramePr>
          <p:cNvPr id="9" name="Table 8">
            <a:extLst>
              <a:ext uri="{FF2B5EF4-FFF2-40B4-BE49-F238E27FC236}">
                <a16:creationId xmlns:a16="http://schemas.microsoft.com/office/drawing/2014/main" id="{C864FFEB-0627-4435-DFAE-85A5D3B8879D}"/>
              </a:ext>
            </a:extLst>
          </p:cNvPr>
          <p:cNvGraphicFramePr>
            <a:graphicFrameLocks noGrp="1"/>
          </p:cNvGraphicFramePr>
          <p:nvPr>
            <p:extLst>
              <p:ext uri="{D42A27DB-BD31-4B8C-83A1-F6EECF244321}">
                <p14:modId xmlns:p14="http://schemas.microsoft.com/office/powerpoint/2010/main" val="671063772"/>
              </p:ext>
            </p:extLst>
          </p:nvPr>
        </p:nvGraphicFramePr>
        <p:xfrm>
          <a:off x="523401" y="1388686"/>
          <a:ext cx="4508299" cy="3337553"/>
        </p:xfrm>
        <a:graphic>
          <a:graphicData uri="http://schemas.openxmlformats.org/drawingml/2006/table">
            <a:tbl>
              <a:tblPr firstRow="1" firstCol="1" bandRow="1">
                <a:tableStyleId>{5C297807-E94B-4F8F-B5D1-93C7B54E35CB}</a:tableStyleId>
              </a:tblPr>
              <a:tblGrid>
                <a:gridCol w="1392873">
                  <a:extLst>
                    <a:ext uri="{9D8B030D-6E8A-4147-A177-3AD203B41FA5}">
                      <a16:colId xmlns:a16="http://schemas.microsoft.com/office/drawing/2014/main" val="3594301604"/>
                    </a:ext>
                  </a:extLst>
                </a:gridCol>
                <a:gridCol w="3115426">
                  <a:extLst>
                    <a:ext uri="{9D8B030D-6E8A-4147-A177-3AD203B41FA5}">
                      <a16:colId xmlns:a16="http://schemas.microsoft.com/office/drawing/2014/main" val="871755675"/>
                    </a:ext>
                  </a:extLst>
                </a:gridCol>
              </a:tblGrid>
              <a:tr h="605297">
                <a:tc>
                  <a:txBody>
                    <a:bodyPr/>
                    <a:lstStyle/>
                    <a:p>
                      <a:pPr algn="l">
                        <a:lnSpc>
                          <a:spcPct val="120000"/>
                        </a:lnSpc>
                      </a:pPr>
                      <a:r>
                        <a:rPr lang="en-US" sz="1500" dirty="0" err="1">
                          <a:effectLst/>
                          <a:latin typeface="Times New Roman" panose="02020603050405020304" pitchFamily="18" charset="0"/>
                          <a:cs typeface="Times New Roman" panose="02020603050405020304" pitchFamily="18" charset="0"/>
                        </a:rPr>
                        <a:t>Đầu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vào</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vi-VN" sz="1500" dirty="0">
                          <a:effectLst/>
                          <a:latin typeface="Times New Roman" panose="02020603050405020304" pitchFamily="18" charset="0"/>
                          <a:cs typeface="Times New Roman" panose="02020603050405020304" pitchFamily="18" charset="0"/>
                        </a:rPr>
                        <a:t>Khách hàng đặt được phòng</a:t>
                      </a:r>
                    </a:p>
                    <a:p>
                      <a:pPr marL="342900" lvl="0" indent="-342900" algn="just">
                        <a:lnSpc>
                          <a:spcPct val="120000"/>
                        </a:lnSpc>
                        <a:spcAft>
                          <a:spcPts val="800"/>
                        </a:spcAft>
                        <a:buFont typeface="Wingdings" panose="05000000000000000000" pitchFamily="2" charset="2"/>
                        <a:buChar char=""/>
                      </a:pPr>
                      <a:r>
                        <a:rPr lang="vi-VN" sz="1500" dirty="0">
                          <a:effectLst/>
                          <a:latin typeface="Times New Roman" panose="02020603050405020304" pitchFamily="18" charset="0"/>
                          <a:cs typeface="Times New Roman" panose="02020603050405020304" pitchFamily="18" charset="0"/>
                        </a:rPr>
                        <a:t>Khách hàng đã trả phòng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Đầu ra: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Danh sách phòng hát đã cập nhật</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Nội dung xử lý:</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đặt được phòng hay trả phòng thì nhân viên có nhiệm vụ chọn phòng hát và cập nhật lại trạng thái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207600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46843173-295D-BD72-9101-63B0FE05D63B}"/>
              </a:ext>
            </a:extLst>
          </p:cNvPr>
          <p:cNvPicPr>
            <a:picLocks noChangeAspect="1"/>
          </p:cNvPicPr>
          <p:nvPr/>
        </p:nvPicPr>
        <p:blipFill rotWithShape="1">
          <a:blip r:embed="rId3"/>
          <a:srcRect l="26235" t="25891" r="25804" b="25855"/>
          <a:stretch/>
        </p:blipFill>
        <p:spPr bwMode="auto">
          <a:xfrm>
            <a:off x="712923" y="1110288"/>
            <a:ext cx="8272400" cy="33375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781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129746" y="1096800"/>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79D255F-6477-FD3F-0195-8EF6CDAE0AAF}"/>
              </a:ext>
            </a:extLst>
          </p:cNvPr>
          <p:cNvPicPr>
            <a:picLocks noChangeAspect="1"/>
          </p:cNvPicPr>
          <p:nvPr/>
        </p:nvPicPr>
        <p:blipFill>
          <a:blip r:embed="rId3"/>
          <a:stretch>
            <a:fillRect/>
          </a:stretch>
        </p:blipFill>
        <p:spPr>
          <a:xfrm>
            <a:off x="5023833" y="1110288"/>
            <a:ext cx="4120167" cy="3589167"/>
          </a:xfrm>
          <a:prstGeom prst="rect">
            <a:avLst/>
          </a:prstGeom>
        </p:spPr>
      </p:pic>
      <p:graphicFrame>
        <p:nvGraphicFramePr>
          <p:cNvPr id="9" name="Table 8">
            <a:extLst>
              <a:ext uri="{FF2B5EF4-FFF2-40B4-BE49-F238E27FC236}">
                <a16:creationId xmlns:a16="http://schemas.microsoft.com/office/drawing/2014/main" id="{2CF5D175-7E92-98AF-F692-C46678C28E22}"/>
              </a:ext>
            </a:extLst>
          </p:cNvPr>
          <p:cNvGraphicFramePr>
            <a:graphicFrameLocks noGrp="1"/>
          </p:cNvGraphicFramePr>
          <p:nvPr>
            <p:extLst>
              <p:ext uri="{D42A27DB-BD31-4B8C-83A1-F6EECF244321}">
                <p14:modId xmlns:p14="http://schemas.microsoft.com/office/powerpoint/2010/main" val="373371339"/>
              </p:ext>
            </p:extLst>
          </p:nvPr>
        </p:nvGraphicFramePr>
        <p:xfrm>
          <a:off x="370294" y="1450743"/>
          <a:ext cx="4508299" cy="3287388"/>
        </p:xfrm>
        <a:graphic>
          <a:graphicData uri="http://schemas.openxmlformats.org/drawingml/2006/table">
            <a:tbl>
              <a:tblPr firstRow="1" firstCol="1" bandRow="1">
                <a:tableStyleId>{5C297807-E94B-4F8F-B5D1-93C7B54E35CB}</a:tableStyleId>
              </a:tblPr>
              <a:tblGrid>
                <a:gridCol w="1598314">
                  <a:extLst>
                    <a:ext uri="{9D8B030D-6E8A-4147-A177-3AD203B41FA5}">
                      <a16:colId xmlns:a16="http://schemas.microsoft.com/office/drawing/2014/main" val="3594301604"/>
                    </a:ext>
                  </a:extLst>
                </a:gridCol>
                <a:gridCol w="2909985">
                  <a:extLst>
                    <a:ext uri="{9D8B030D-6E8A-4147-A177-3AD203B41FA5}">
                      <a16:colId xmlns:a16="http://schemas.microsoft.com/office/drawing/2014/main" val="871755675"/>
                    </a:ext>
                  </a:extLst>
                </a:gridCol>
              </a:tblGrid>
              <a:tr h="418023">
                <a:tc>
                  <a:txBody>
                    <a:bodyPr/>
                    <a:lstStyle/>
                    <a:p>
                      <a:pPr algn="just">
                        <a:lnSpc>
                          <a:spcPct val="120000"/>
                        </a:lnSpc>
                      </a:pPr>
                      <a:r>
                        <a:rPr lang="vi-VN" sz="1500" b="1" dirty="0">
                          <a:effectLst/>
                          <a:latin typeface="Times New Roman" panose="02020603050405020304" pitchFamily="18" charset="0"/>
                          <a:ea typeface="Times New Roman" panose="02020603050405020304" pitchFamily="18" charset="0"/>
                          <a:cs typeface="Times New Roman" panose="02020603050405020304" pitchFamily="18" charset="0"/>
                        </a:rPr>
                        <a:t>Đầu vào :</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Khách hàng đặt được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Phiếu đặt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Phòng giao cho khách</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nhận phòng, nhân viên kiểm tra phiếu đặt phòng xem phòng, xem thông tin khách hàng theo yêu cầu thì giao phòng cho khách.</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14951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thông tin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D16820E4-3274-A381-AAC8-38B6F2E6903D}"/>
              </a:ext>
            </a:extLst>
          </p:cNvPr>
          <p:cNvPicPr>
            <a:picLocks noChangeAspect="1"/>
          </p:cNvPicPr>
          <p:nvPr/>
        </p:nvPicPr>
        <p:blipFill rotWithShape="1">
          <a:blip r:embed="rId3"/>
          <a:srcRect l="27879" t="27843" r="27380" b="28543"/>
          <a:stretch/>
        </p:blipFill>
        <p:spPr bwMode="auto">
          <a:xfrm>
            <a:off x="712921" y="1082559"/>
            <a:ext cx="8167606" cy="3337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822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thông tin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145245" y="1026300"/>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BBC9665-A600-E153-04BA-2AECECF35133}"/>
              </a:ext>
            </a:extLst>
          </p:cNvPr>
          <p:cNvPicPr>
            <a:picLocks noChangeAspect="1"/>
          </p:cNvPicPr>
          <p:nvPr/>
        </p:nvPicPr>
        <p:blipFill>
          <a:blip r:embed="rId3"/>
          <a:stretch>
            <a:fillRect/>
          </a:stretch>
        </p:blipFill>
        <p:spPr>
          <a:xfrm>
            <a:off x="5031189" y="1082559"/>
            <a:ext cx="3967566" cy="3758247"/>
          </a:xfrm>
          <a:prstGeom prst="rect">
            <a:avLst/>
          </a:prstGeom>
        </p:spPr>
      </p:pic>
      <p:graphicFrame>
        <p:nvGraphicFramePr>
          <p:cNvPr id="9" name="Table 8">
            <a:extLst>
              <a:ext uri="{FF2B5EF4-FFF2-40B4-BE49-F238E27FC236}">
                <a16:creationId xmlns:a16="http://schemas.microsoft.com/office/drawing/2014/main" id="{2B2CDD7B-4FE5-4E4E-59F4-93975CE67898}"/>
              </a:ext>
            </a:extLst>
          </p:cNvPr>
          <p:cNvGraphicFramePr>
            <a:graphicFrameLocks noGrp="1"/>
          </p:cNvGraphicFramePr>
          <p:nvPr>
            <p:extLst>
              <p:ext uri="{D42A27DB-BD31-4B8C-83A1-F6EECF244321}">
                <p14:modId xmlns:p14="http://schemas.microsoft.com/office/powerpoint/2010/main" val="4197504697"/>
              </p:ext>
            </p:extLst>
          </p:nvPr>
        </p:nvGraphicFramePr>
        <p:xfrm>
          <a:off x="400967" y="1374646"/>
          <a:ext cx="4508299" cy="3694954"/>
        </p:xfrm>
        <a:graphic>
          <a:graphicData uri="http://schemas.openxmlformats.org/drawingml/2006/table">
            <a:tbl>
              <a:tblPr firstRow="1" firstCol="1" bandRow="1">
                <a:tableStyleId>{5C297807-E94B-4F8F-B5D1-93C7B54E35CB}</a:tableStyleId>
              </a:tblPr>
              <a:tblGrid>
                <a:gridCol w="1392873">
                  <a:extLst>
                    <a:ext uri="{9D8B030D-6E8A-4147-A177-3AD203B41FA5}">
                      <a16:colId xmlns:a16="http://schemas.microsoft.com/office/drawing/2014/main" val="3594301604"/>
                    </a:ext>
                  </a:extLst>
                </a:gridCol>
                <a:gridCol w="3115426">
                  <a:extLst>
                    <a:ext uri="{9D8B030D-6E8A-4147-A177-3AD203B41FA5}">
                      <a16:colId xmlns:a16="http://schemas.microsoft.com/office/drawing/2014/main" val="871755675"/>
                    </a:ext>
                  </a:extLst>
                </a:gridCol>
              </a:tblGrid>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vào:</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Khách hàng đặt được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Thông tin khách hàng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Thêm mới khách hàng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Cập nhật thông tin khách hàng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đã đặt được phòng, nhân viên có nhiệm vụ lấy thông tin khách hàng: Họ tên, ngày sinh, địa chỉ…nhập vào hệ thống. Hệ thống kiểm tra nếu thông tin đã có thì cập nhật lại, không thì nhân viên thêm mới thông tin khách hàng vào hệ thống.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32326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11377A85-78F7-0F53-7A8D-0AA730137333}"/>
              </a:ext>
            </a:extLst>
          </p:cNvPr>
          <p:cNvPicPr>
            <a:picLocks noChangeAspect="1"/>
          </p:cNvPicPr>
          <p:nvPr/>
        </p:nvPicPr>
        <p:blipFill rotWithShape="1">
          <a:blip r:embed="rId3"/>
          <a:srcRect l="20875" t="20843" r="20666" b="20485"/>
          <a:stretch/>
        </p:blipFill>
        <p:spPr bwMode="auto">
          <a:xfrm>
            <a:off x="712922" y="1184325"/>
            <a:ext cx="8431078" cy="36949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837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67753" y="1039788"/>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BB98EDF-3DA9-E822-D786-2A8EF6C8C7A3}"/>
              </a:ext>
            </a:extLst>
          </p:cNvPr>
          <p:cNvPicPr>
            <a:picLocks noChangeAspect="1"/>
          </p:cNvPicPr>
          <p:nvPr/>
        </p:nvPicPr>
        <p:blipFill>
          <a:blip r:embed="rId3"/>
          <a:stretch>
            <a:fillRect/>
          </a:stretch>
        </p:blipFill>
        <p:spPr>
          <a:xfrm>
            <a:off x="5067945" y="1072292"/>
            <a:ext cx="4076055" cy="3704711"/>
          </a:xfrm>
          <a:prstGeom prst="rect">
            <a:avLst/>
          </a:prstGeom>
        </p:spPr>
      </p:pic>
      <p:graphicFrame>
        <p:nvGraphicFramePr>
          <p:cNvPr id="9" name="Table 8">
            <a:extLst>
              <a:ext uri="{FF2B5EF4-FFF2-40B4-BE49-F238E27FC236}">
                <a16:creationId xmlns:a16="http://schemas.microsoft.com/office/drawing/2014/main" id="{F4915964-1805-7422-1AE0-28CE5E8DA3B8}"/>
              </a:ext>
            </a:extLst>
          </p:cNvPr>
          <p:cNvGraphicFramePr>
            <a:graphicFrameLocks noGrp="1"/>
          </p:cNvGraphicFramePr>
          <p:nvPr>
            <p:extLst>
              <p:ext uri="{D42A27DB-BD31-4B8C-83A1-F6EECF244321}">
                <p14:modId xmlns:p14="http://schemas.microsoft.com/office/powerpoint/2010/main" val="3533272258"/>
              </p:ext>
            </p:extLst>
          </p:nvPr>
        </p:nvGraphicFramePr>
        <p:xfrm>
          <a:off x="316050" y="1393731"/>
          <a:ext cx="4508299" cy="3381215"/>
        </p:xfrm>
        <a:graphic>
          <a:graphicData uri="http://schemas.openxmlformats.org/drawingml/2006/table">
            <a:tbl>
              <a:tblPr firstRow="1" firstCol="1" bandRow="1">
                <a:tableStyleId>{5C297807-E94B-4F8F-B5D1-93C7B54E35CB}</a:tableStyleId>
              </a:tblPr>
              <a:tblGrid>
                <a:gridCol w="1481753">
                  <a:extLst>
                    <a:ext uri="{9D8B030D-6E8A-4147-A177-3AD203B41FA5}">
                      <a16:colId xmlns:a16="http://schemas.microsoft.com/office/drawing/2014/main" val="3594301604"/>
                    </a:ext>
                  </a:extLst>
                </a:gridCol>
                <a:gridCol w="3026546">
                  <a:extLst>
                    <a:ext uri="{9D8B030D-6E8A-4147-A177-3AD203B41FA5}">
                      <a16:colId xmlns:a16="http://schemas.microsoft.com/office/drawing/2014/main" val="871755675"/>
                    </a:ext>
                  </a:extLst>
                </a:gridCol>
              </a:tblGrid>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vào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Yêu cầu gọi dịch vụ</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Danh sách dịch vụ</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Danh sách dịch vụ đã gọi</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Khách hàng yêu cầu gọi dịch vụ (Thức ăn, nước uống…), nhân viên tư vấn, thông báo từng loại dịch vụ còn hay không, dựa vào danh sách thông tin dịch vụ. Nếu dịch vụ theo yêu cầu khách hàng đã được chọn thì nhân viên có nhiệm vụ mang đến cho khách.</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294562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64"/>
        <p:cNvGrpSpPr/>
        <p:nvPr/>
      </p:nvGrpSpPr>
      <p:grpSpPr>
        <a:xfrm>
          <a:off x="0" y="0"/>
          <a:ext cx="0" cy="0"/>
          <a:chOff x="0" y="0"/>
          <a:chExt cx="0" cy="0"/>
        </a:xfrm>
      </p:grpSpPr>
      <p:sp>
        <p:nvSpPr>
          <p:cNvPr id="565" name="Google Shape;565;p48"/>
          <p:cNvSpPr txBox="1">
            <a:spLocks noGrp="1"/>
          </p:cNvSpPr>
          <p:nvPr>
            <p:ph type="subTitle" idx="4"/>
          </p:nvPr>
        </p:nvSpPr>
        <p:spPr>
          <a:xfrm>
            <a:off x="6205361" y="2105574"/>
            <a:ext cx="2017205" cy="557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err="1">
                <a:solidFill>
                  <a:schemeClr val="bg1"/>
                </a:solidFill>
                <a:latin typeface="Times New Roman" panose="02020603050405020304" pitchFamily="18" charset="0"/>
                <a:cs typeface="Times New Roman" panose="02020603050405020304" pitchFamily="18" charset="0"/>
                <a:sym typeface="Lexend Deca Medium"/>
              </a:rPr>
              <a:t>Tác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nhân</a:t>
            </a:r>
            <a:r>
              <a:rPr lang="en-US" sz="14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4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tổng</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400" dirty="0">
                <a:solidFill>
                  <a:schemeClr val="bg1"/>
                </a:solidFill>
                <a:latin typeface="Times New Roman" panose="02020603050405020304" pitchFamily="18" charset="0"/>
                <a:cs typeface="Times New Roman" panose="02020603050405020304" pitchFamily="18" charset="0"/>
                <a:sym typeface="Lexend Deca Medium"/>
              </a:rPr>
              <a:t>.</a:t>
            </a:r>
          </a:p>
        </p:txBody>
      </p:sp>
      <p:sp>
        <p:nvSpPr>
          <p:cNvPr id="566" name="Google Shape;566;p48"/>
          <p:cNvSpPr txBox="1">
            <a:spLocks noGrp="1"/>
          </p:cNvSpPr>
          <p:nvPr>
            <p:ph type="title" idx="5"/>
          </p:nvPr>
        </p:nvSpPr>
        <p:spPr>
          <a:xfrm>
            <a:off x="6205361" y="1472650"/>
            <a:ext cx="2408867"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ĐẶC TẢ YÊU CẦU BÀI TOÁN</a:t>
            </a:r>
            <a:endParaRPr dirty="0">
              <a:latin typeface="Times New Roman" panose="02020603050405020304" pitchFamily="18" charset="0"/>
              <a:cs typeface="Times New Roman" panose="02020603050405020304" pitchFamily="18" charset="0"/>
            </a:endParaRPr>
          </a:p>
        </p:txBody>
      </p:sp>
      <p:sp>
        <p:nvSpPr>
          <p:cNvPr id="567" name="Google Shape;567;p48"/>
          <p:cNvSpPr/>
          <p:nvPr/>
        </p:nvSpPr>
        <p:spPr>
          <a:xfrm>
            <a:off x="-260300" y="469500"/>
            <a:ext cx="49458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8"/>
          <p:cNvSpPr/>
          <p:nvPr/>
        </p:nvSpPr>
        <p:spPr>
          <a:xfrm rot="2700000">
            <a:off x="1147155" y="1647343"/>
            <a:ext cx="842164" cy="842164"/>
          </a:xfrm>
          <a:prstGeom prst="rect">
            <a:avLst/>
          </a:prstGeom>
          <a:solidFill>
            <a:srgbClr val="00C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8"/>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NỘI DUNG</a:t>
            </a:r>
            <a:endParaRPr dirty="0"/>
          </a:p>
        </p:txBody>
      </p:sp>
      <p:sp>
        <p:nvSpPr>
          <p:cNvPr id="570" name="Google Shape;570;p48"/>
          <p:cNvSpPr/>
          <p:nvPr/>
        </p:nvSpPr>
        <p:spPr>
          <a:xfrm rot="2700000">
            <a:off x="1147155" y="3346343"/>
            <a:ext cx="842164" cy="84216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8"/>
          <p:cNvSpPr/>
          <p:nvPr/>
        </p:nvSpPr>
        <p:spPr>
          <a:xfrm rot="2700000">
            <a:off x="5036305" y="1646692"/>
            <a:ext cx="842164" cy="842164"/>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8"/>
          <p:cNvSpPr txBox="1">
            <a:spLocks noGrp="1"/>
          </p:cNvSpPr>
          <p:nvPr>
            <p:ph type="title" idx="6"/>
          </p:nvPr>
        </p:nvSpPr>
        <p:spPr>
          <a:xfrm>
            <a:off x="5109134" y="1720504"/>
            <a:ext cx="696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73" name="Google Shape;573;p48"/>
          <p:cNvSpPr/>
          <p:nvPr/>
        </p:nvSpPr>
        <p:spPr>
          <a:xfrm rot="2700000">
            <a:off x="5036305" y="3346343"/>
            <a:ext cx="842164" cy="84216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8"/>
          <p:cNvSpPr txBox="1">
            <a:spLocks noGrp="1"/>
          </p:cNvSpPr>
          <p:nvPr>
            <p:ph type="subTitle" idx="1"/>
          </p:nvPr>
        </p:nvSpPr>
        <p:spPr>
          <a:xfrm>
            <a:off x="6205362" y="3813048"/>
            <a:ext cx="1965900" cy="5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G</a:t>
            </a:r>
            <a:r>
              <a:rPr lang="en" dirty="0">
                <a:latin typeface="Times New Roman" panose="02020603050405020304" pitchFamily="18" charset="0"/>
                <a:cs typeface="Times New Roman" panose="02020603050405020304" pitchFamily="18" charset="0"/>
              </a:rPr>
              <a:t>iao diện và sơ đồ quá trình hoạt động.</a:t>
            </a:r>
            <a:endParaRPr dirty="0">
              <a:latin typeface="Times New Roman" panose="02020603050405020304" pitchFamily="18" charset="0"/>
              <a:cs typeface="Times New Roman" panose="02020603050405020304" pitchFamily="18" charset="0"/>
            </a:endParaRPr>
          </a:p>
        </p:txBody>
      </p:sp>
      <p:sp>
        <p:nvSpPr>
          <p:cNvPr id="575" name="Google Shape;575;p48"/>
          <p:cNvSpPr txBox="1">
            <a:spLocks noGrp="1"/>
          </p:cNvSpPr>
          <p:nvPr>
            <p:ph type="title" idx="3"/>
          </p:nvPr>
        </p:nvSpPr>
        <p:spPr>
          <a:xfrm>
            <a:off x="5109134" y="3419779"/>
            <a:ext cx="696600" cy="695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76" name="Google Shape;576;p48"/>
          <p:cNvSpPr txBox="1">
            <a:spLocks noGrp="1"/>
          </p:cNvSpPr>
          <p:nvPr>
            <p:ph type="title" idx="2"/>
          </p:nvPr>
        </p:nvSpPr>
        <p:spPr>
          <a:xfrm>
            <a:off x="6205362" y="3171925"/>
            <a:ext cx="1965900" cy="4722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THIẾT KẾ GIAO DIỆN</a:t>
            </a:r>
            <a:endParaRPr dirty="0">
              <a:latin typeface="Times New Roman" panose="02020603050405020304" pitchFamily="18" charset="0"/>
              <a:cs typeface="Times New Roman" panose="02020603050405020304" pitchFamily="18" charset="0"/>
            </a:endParaRPr>
          </a:p>
        </p:txBody>
      </p:sp>
      <p:sp>
        <p:nvSpPr>
          <p:cNvPr id="577" name="Google Shape;577;p48"/>
          <p:cNvSpPr txBox="1">
            <a:spLocks noGrp="1"/>
          </p:cNvSpPr>
          <p:nvPr>
            <p:ph type="subTitle" idx="7"/>
          </p:nvPr>
        </p:nvSpPr>
        <p:spPr>
          <a:xfrm>
            <a:off x="2294839" y="4156451"/>
            <a:ext cx="2376038" cy="557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niệm</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dữ</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liệu</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chuyển</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từ</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kết</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hợp</a:t>
            </a:r>
            <a:r>
              <a:rPr lang="en-US" sz="1400" dirty="0">
                <a:solidFill>
                  <a:schemeClr val="bg1"/>
                </a:solidFill>
                <a:latin typeface="Times New Roman" panose="02020603050405020304" pitchFamily="18" charset="0"/>
                <a:cs typeface="Times New Roman" panose="02020603050405020304" pitchFamily="18" charset="0"/>
                <a:sym typeface="Lexend Deca Medium"/>
              </a:rPr>
              <a:t> qua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vật</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lí</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thuộc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tính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cuả</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các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bảng</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ngoại</a:t>
            </a:r>
            <a:r>
              <a:rPr lang="en-US" sz="1400" dirty="0">
                <a:solidFill>
                  <a:schemeClr val="bg1"/>
                </a:solidFill>
                <a:latin typeface="Times New Roman" panose="02020603050405020304" pitchFamily="18" charset="0"/>
                <a:cs typeface="Times New Roman" panose="02020603050405020304" pitchFamily="18" charset="0"/>
                <a:sym typeface="Lexend Deca Medium"/>
              </a:rPr>
              <a:t>.</a:t>
            </a:r>
          </a:p>
        </p:txBody>
      </p:sp>
      <p:sp>
        <p:nvSpPr>
          <p:cNvPr id="578" name="Google Shape;578;p48"/>
          <p:cNvSpPr txBox="1">
            <a:spLocks noGrp="1"/>
          </p:cNvSpPr>
          <p:nvPr>
            <p:ph type="title" idx="8"/>
          </p:nvPr>
        </p:nvSpPr>
        <p:spPr>
          <a:xfrm>
            <a:off x="2309462" y="3419779"/>
            <a:ext cx="1964100" cy="472200"/>
          </a:xfrm>
          <a:prstGeom prst="rect">
            <a:avLst/>
          </a:prstGeom>
        </p:spPr>
        <p:txBody>
          <a:bodyPr spcFirstLastPara="1" wrap="square" lIns="91425" tIns="91425" rIns="0" bIns="91425" anchor="ctr" anchorCtr="0">
            <a:noAutofit/>
          </a:bodyPr>
          <a:lstStyle/>
          <a:p>
            <a:pPr marL="0" lvl="0" indent="0" algn="l" rtl="0">
              <a:spcBef>
                <a:spcPts val="0"/>
              </a:spcBef>
              <a:spcAft>
                <a:spcPts val="160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PHÂN TÍCH YÊU CẦU</a:t>
            </a:r>
            <a:endParaRPr lang="en-US" sz="2000" dirty="0">
              <a:solidFill>
                <a:schemeClr val="tx1"/>
              </a:solidFill>
              <a:latin typeface="Times New Roman" panose="02020603050405020304" pitchFamily="18" charset="0"/>
              <a:ea typeface="Lexend Deca Medium"/>
              <a:cs typeface="Times New Roman" panose="02020603050405020304" pitchFamily="18" charset="0"/>
              <a:sym typeface="Lexend Deca Medium"/>
            </a:endParaRPr>
          </a:p>
        </p:txBody>
      </p:sp>
      <p:sp>
        <p:nvSpPr>
          <p:cNvPr id="579" name="Google Shape;579;p48"/>
          <p:cNvSpPr txBox="1">
            <a:spLocks noGrp="1"/>
          </p:cNvSpPr>
          <p:nvPr>
            <p:ph type="title" idx="9"/>
          </p:nvPr>
        </p:nvSpPr>
        <p:spPr>
          <a:xfrm>
            <a:off x="1213239" y="3419779"/>
            <a:ext cx="696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80" name="Google Shape;580;p48"/>
          <p:cNvSpPr txBox="1">
            <a:spLocks noGrp="1"/>
          </p:cNvSpPr>
          <p:nvPr>
            <p:ph type="subTitle" idx="13"/>
          </p:nvPr>
        </p:nvSpPr>
        <p:spPr>
          <a:xfrm>
            <a:off x="2294839" y="2267043"/>
            <a:ext cx="2226700" cy="609414"/>
          </a:xfrm>
          <a:prstGeom prst="rect">
            <a:avLst/>
          </a:prstGeom>
        </p:spPr>
        <p:txBody>
          <a:bodyPr spcFirstLastPara="1" wrap="square" lIns="91425" tIns="91425" rIns="91425" bIns="91425" anchor="ctr" anchorCtr="0">
            <a:noAutofit/>
          </a:bodyPr>
          <a:lstStyle/>
          <a:p>
            <a:pPr marL="0" indent="0">
              <a:buSzPts val="1100"/>
            </a:pPr>
            <a:r>
              <a:rPr lang="en-US" sz="14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tả</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khảo</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sát</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xác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định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nghiệp</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vụ</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phân</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rã</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chức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năng</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kế</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hoạch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dự</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án</a:t>
            </a:r>
            <a:r>
              <a:rPr lang="en-US" sz="1400" dirty="0">
                <a:solidFill>
                  <a:schemeClr val="bg1"/>
                </a:solidFill>
                <a:latin typeface="Times New Roman" panose="02020603050405020304" pitchFamily="18" charset="0"/>
                <a:cs typeface="Times New Roman" panose="02020603050405020304" pitchFamily="18" charset="0"/>
                <a:sym typeface="Lexend Deca Medium"/>
              </a:rPr>
              <a:t>.</a:t>
            </a:r>
          </a:p>
          <a:p>
            <a:pPr marL="0" lvl="0" indent="0" algn="l" rtl="0">
              <a:spcBef>
                <a:spcPts val="0"/>
              </a:spcBef>
              <a:spcAft>
                <a:spcPts val="0"/>
              </a:spcAft>
              <a:buClr>
                <a:schemeClr val="dk1"/>
              </a:buClr>
              <a:buSzPts val="1100"/>
              <a:buFont typeface="Arial"/>
              <a:buNone/>
            </a:pPr>
            <a:endParaRPr dirty="0">
              <a:solidFill>
                <a:schemeClr val="bg1"/>
              </a:solidFill>
              <a:latin typeface="Times New Roman" panose="02020603050405020304" pitchFamily="18" charset="0"/>
              <a:cs typeface="Times New Roman" panose="02020603050405020304" pitchFamily="18" charset="0"/>
            </a:endParaRPr>
          </a:p>
        </p:txBody>
      </p:sp>
      <p:sp>
        <p:nvSpPr>
          <p:cNvPr id="581" name="Google Shape;581;p48"/>
          <p:cNvSpPr txBox="1">
            <a:spLocks noGrp="1"/>
          </p:cNvSpPr>
          <p:nvPr>
            <p:ph type="title" idx="14"/>
          </p:nvPr>
        </p:nvSpPr>
        <p:spPr>
          <a:xfrm>
            <a:off x="2309463" y="1468888"/>
            <a:ext cx="19659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KHẢO SÁT BÀI TOÁN</a:t>
            </a:r>
            <a:endParaRPr dirty="0">
              <a:latin typeface="Times New Roman" panose="02020603050405020304" pitchFamily="18" charset="0"/>
              <a:cs typeface="Times New Roman" panose="02020603050405020304" pitchFamily="18" charset="0"/>
            </a:endParaRPr>
          </a:p>
        </p:txBody>
      </p:sp>
      <p:sp>
        <p:nvSpPr>
          <p:cNvPr id="582" name="Google Shape;582;p48"/>
          <p:cNvSpPr txBox="1">
            <a:spLocks noGrp="1"/>
          </p:cNvSpPr>
          <p:nvPr>
            <p:ph type="title" idx="15"/>
          </p:nvPr>
        </p:nvSpPr>
        <p:spPr>
          <a:xfrm>
            <a:off x="1213239" y="1720504"/>
            <a:ext cx="696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25"/>
    </mc:Choice>
    <mc:Fallback xmlns="">
      <p:transition spd="slow" advTm="37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00"/>
                                  </p:stCondLst>
                                  <p:childTnLst>
                                    <p:set>
                                      <p:cBhvr>
                                        <p:cTn id="6" dur="1" fill="hold">
                                          <p:stCondLst>
                                            <p:cond delay="0"/>
                                          </p:stCondLst>
                                        </p:cTn>
                                        <p:tgtEl>
                                          <p:spTgt spid="567"/>
                                        </p:tgtEl>
                                        <p:attrNameLst>
                                          <p:attrName>style.visibility</p:attrName>
                                        </p:attrNameLst>
                                      </p:cBhvr>
                                      <p:to>
                                        <p:strVal val="visible"/>
                                      </p:to>
                                    </p:set>
                                    <p:animEffect transition="in" filter="fade">
                                      <p:cBhvr>
                                        <p:cTn id="7" dur="500"/>
                                        <p:tgtEl>
                                          <p:spTgt spid="5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
                                  </p:stCondLst>
                                  <p:childTnLst>
                                    <p:set>
                                      <p:cBhvr>
                                        <p:cTn id="11" dur="1" fill="hold">
                                          <p:stCondLst>
                                            <p:cond delay="0"/>
                                          </p:stCondLst>
                                        </p:cTn>
                                        <p:tgtEl>
                                          <p:spTgt spid="569"/>
                                        </p:tgtEl>
                                        <p:attrNameLst>
                                          <p:attrName>style.visibility</p:attrName>
                                        </p:attrNameLst>
                                      </p:cBhvr>
                                      <p:to>
                                        <p:strVal val="visible"/>
                                      </p:to>
                                    </p:set>
                                    <p:animEffect transition="in" filter="fade">
                                      <p:cBhvr>
                                        <p:cTn id="12" dur="500"/>
                                        <p:tgtEl>
                                          <p:spTgt spid="5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100"/>
                                  </p:stCondLst>
                                  <p:childTnLst>
                                    <p:set>
                                      <p:cBhvr>
                                        <p:cTn id="16" dur="1" fill="hold">
                                          <p:stCondLst>
                                            <p:cond delay="0"/>
                                          </p:stCondLst>
                                        </p:cTn>
                                        <p:tgtEl>
                                          <p:spTgt spid="568"/>
                                        </p:tgtEl>
                                        <p:attrNameLst>
                                          <p:attrName>style.visibility</p:attrName>
                                        </p:attrNameLst>
                                      </p:cBhvr>
                                      <p:to>
                                        <p:strVal val="visible"/>
                                      </p:to>
                                    </p:set>
                                    <p:animEffect transition="in" filter="fade">
                                      <p:cBhvr>
                                        <p:cTn id="17" dur="500"/>
                                        <p:tgtEl>
                                          <p:spTgt spid="5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400"/>
                                  </p:stCondLst>
                                  <p:childTnLst>
                                    <p:set>
                                      <p:cBhvr>
                                        <p:cTn id="21" dur="1" fill="hold">
                                          <p:stCondLst>
                                            <p:cond delay="0"/>
                                          </p:stCondLst>
                                        </p:cTn>
                                        <p:tgtEl>
                                          <p:spTgt spid="582"/>
                                        </p:tgtEl>
                                        <p:attrNameLst>
                                          <p:attrName>style.visibility</p:attrName>
                                        </p:attrNameLst>
                                      </p:cBhvr>
                                      <p:to>
                                        <p:strVal val="visible"/>
                                      </p:to>
                                    </p:set>
                                    <p:animEffect transition="in" filter="fade">
                                      <p:cBhvr>
                                        <p:cTn id="22" dur="500"/>
                                        <p:tgtEl>
                                          <p:spTgt spid="5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600"/>
                                  </p:stCondLst>
                                  <p:childTnLst>
                                    <p:set>
                                      <p:cBhvr>
                                        <p:cTn id="26" dur="1" fill="hold">
                                          <p:stCondLst>
                                            <p:cond delay="0"/>
                                          </p:stCondLst>
                                        </p:cTn>
                                        <p:tgtEl>
                                          <p:spTgt spid="581"/>
                                        </p:tgtEl>
                                        <p:attrNameLst>
                                          <p:attrName>style.visibility</p:attrName>
                                        </p:attrNameLst>
                                      </p:cBhvr>
                                      <p:to>
                                        <p:strVal val="visible"/>
                                      </p:to>
                                    </p:set>
                                    <p:animEffect transition="in" filter="fade">
                                      <p:cBhvr>
                                        <p:cTn id="27" dur="500"/>
                                        <p:tgtEl>
                                          <p:spTgt spid="5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childTnLst>
                                    <p:set>
                                      <p:cBhvr>
                                        <p:cTn id="31" dur="1" fill="hold">
                                          <p:stCondLst>
                                            <p:cond delay="0"/>
                                          </p:stCondLst>
                                        </p:cTn>
                                        <p:tgtEl>
                                          <p:spTgt spid="580">
                                            <p:txEl>
                                              <p:pRg st="0" end="0"/>
                                            </p:txEl>
                                          </p:spTgt>
                                        </p:tgtEl>
                                        <p:attrNameLst>
                                          <p:attrName>style.visibility</p:attrName>
                                        </p:attrNameLst>
                                      </p:cBhvr>
                                      <p:to>
                                        <p:strVal val="visible"/>
                                      </p:to>
                                    </p:set>
                                    <p:animEffect transition="in" filter="fade">
                                      <p:cBhvr>
                                        <p:cTn id="32" dur="500"/>
                                        <p:tgtEl>
                                          <p:spTgt spid="58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3000"/>
                                  </p:stCondLst>
                                  <p:childTnLst>
                                    <p:set>
                                      <p:cBhvr>
                                        <p:cTn id="36" dur="1" fill="hold">
                                          <p:stCondLst>
                                            <p:cond delay="0"/>
                                          </p:stCondLst>
                                        </p:cTn>
                                        <p:tgtEl>
                                          <p:spTgt spid="571"/>
                                        </p:tgtEl>
                                        <p:attrNameLst>
                                          <p:attrName>style.visibility</p:attrName>
                                        </p:attrNameLst>
                                      </p:cBhvr>
                                      <p:to>
                                        <p:strVal val="visible"/>
                                      </p:to>
                                    </p:set>
                                    <p:animEffect transition="in" filter="fade">
                                      <p:cBhvr>
                                        <p:cTn id="37" dur="500"/>
                                        <p:tgtEl>
                                          <p:spTgt spid="5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3000"/>
                                  </p:stCondLst>
                                  <p:childTnLst>
                                    <p:set>
                                      <p:cBhvr>
                                        <p:cTn id="41" dur="1" fill="hold">
                                          <p:stCondLst>
                                            <p:cond delay="0"/>
                                          </p:stCondLst>
                                        </p:cTn>
                                        <p:tgtEl>
                                          <p:spTgt spid="572"/>
                                        </p:tgtEl>
                                        <p:attrNameLst>
                                          <p:attrName>style.visibility</p:attrName>
                                        </p:attrNameLst>
                                      </p:cBhvr>
                                      <p:to>
                                        <p:strVal val="visible"/>
                                      </p:to>
                                    </p:set>
                                    <p:animEffect transition="in" filter="fade">
                                      <p:cBhvr>
                                        <p:cTn id="42" dur="500"/>
                                        <p:tgtEl>
                                          <p:spTgt spid="57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4000"/>
                                  </p:stCondLst>
                                  <p:childTnLst>
                                    <p:set>
                                      <p:cBhvr>
                                        <p:cTn id="46" dur="1" fill="hold">
                                          <p:stCondLst>
                                            <p:cond delay="0"/>
                                          </p:stCondLst>
                                        </p:cTn>
                                        <p:tgtEl>
                                          <p:spTgt spid="566"/>
                                        </p:tgtEl>
                                        <p:attrNameLst>
                                          <p:attrName>style.visibility</p:attrName>
                                        </p:attrNameLst>
                                      </p:cBhvr>
                                      <p:to>
                                        <p:strVal val="visible"/>
                                      </p:to>
                                    </p:set>
                                    <p:animEffect transition="in" filter="fade">
                                      <p:cBhvr>
                                        <p:cTn id="47" dur="500"/>
                                        <p:tgtEl>
                                          <p:spTgt spid="5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4000"/>
                                  </p:stCondLst>
                                  <p:childTnLst>
                                    <p:set>
                                      <p:cBhvr>
                                        <p:cTn id="51" dur="1" fill="hold">
                                          <p:stCondLst>
                                            <p:cond delay="0"/>
                                          </p:stCondLst>
                                        </p:cTn>
                                        <p:tgtEl>
                                          <p:spTgt spid="565">
                                            <p:txEl>
                                              <p:pRg st="0" end="0"/>
                                            </p:txEl>
                                          </p:spTgt>
                                        </p:tgtEl>
                                        <p:attrNameLst>
                                          <p:attrName>style.visibility</p:attrName>
                                        </p:attrNameLst>
                                      </p:cBhvr>
                                      <p:to>
                                        <p:strVal val="visible"/>
                                      </p:to>
                                    </p:set>
                                    <p:animEffect transition="in" filter="fade">
                                      <p:cBhvr>
                                        <p:cTn id="52" dur="500"/>
                                        <p:tgtEl>
                                          <p:spTgt spid="56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5200"/>
                                  </p:stCondLst>
                                  <p:childTnLst>
                                    <p:set>
                                      <p:cBhvr>
                                        <p:cTn id="56" dur="1" fill="hold">
                                          <p:stCondLst>
                                            <p:cond delay="0"/>
                                          </p:stCondLst>
                                        </p:cTn>
                                        <p:tgtEl>
                                          <p:spTgt spid="570"/>
                                        </p:tgtEl>
                                        <p:attrNameLst>
                                          <p:attrName>style.visibility</p:attrName>
                                        </p:attrNameLst>
                                      </p:cBhvr>
                                      <p:to>
                                        <p:strVal val="visible"/>
                                      </p:to>
                                    </p:set>
                                    <p:animEffect transition="in" filter="fade">
                                      <p:cBhvr>
                                        <p:cTn id="57" dur="500"/>
                                        <p:tgtEl>
                                          <p:spTgt spid="57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5300"/>
                                  </p:stCondLst>
                                  <p:childTnLst>
                                    <p:set>
                                      <p:cBhvr>
                                        <p:cTn id="61" dur="1" fill="hold">
                                          <p:stCondLst>
                                            <p:cond delay="0"/>
                                          </p:stCondLst>
                                        </p:cTn>
                                        <p:tgtEl>
                                          <p:spTgt spid="579"/>
                                        </p:tgtEl>
                                        <p:attrNameLst>
                                          <p:attrName>style.visibility</p:attrName>
                                        </p:attrNameLst>
                                      </p:cBhvr>
                                      <p:to>
                                        <p:strVal val="visible"/>
                                      </p:to>
                                    </p:set>
                                    <p:animEffect transition="in" filter="fade">
                                      <p:cBhvr>
                                        <p:cTn id="62" dur="500"/>
                                        <p:tgtEl>
                                          <p:spTgt spid="57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6200"/>
                                  </p:stCondLst>
                                  <p:childTnLst>
                                    <p:set>
                                      <p:cBhvr>
                                        <p:cTn id="66" dur="1" fill="hold">
                                          <p:stCondLst>
                                            <p:cond delay="0"/>
                                          </p:stCondLst>
                                        </p:cTn>
                                        <p:tgtEl>
                                          <p:spTgt spid="578"/>
                                        </p:tgtEl>
                                        <p:attrNameLst>
                                          <p:attrName>style.visibility</p:attrName>
                                        </p:attrNameLst>
                                      </p:cBhvr>
                                      <p:to>
                                        <p:strVal val="visible"/>
                                      </p:to>
                                    </p:set>
                                    <p:animEffect transition="in" filter="fade">
                                      <p:cBhvr>
                                        <p:cTn id="67" dur="500"/>
                                        <p:tgtEl>
                                          <p:spTgt spid="5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6200"/>
                                  </p:stCondLst>
                                  <p:childTnLst>
                                    <p:set>
                                      <p:cBhvr>
                                        <p:cTn id="71" dur="1" fill="hold">
                                          <p:stCondLst>
                                            <p:cond delay="0"/>
                                          </p:stCondLst>
                                        </p:cTn>
                                        <p:tgtEl>
                                          <p:spTgt spid="577">
                                            <p:txEl>
                                              <p:pRg st="0" end="0"/>
                                            </p:txEl>
                                          </p:spTgt>
                                        </p:tgtEl>
                                        <p:attrNameLst>
                                          <p:attrName>style.visibility</p:attrName>
                                        </p:attrNameLst>
                                      </p:cBhvr>
                                      <p:to>
                                        <p:strVal val="visible"/>
                                      </p:to>
                                    </p:set>
                                    <p:animEffect transition="in" filter="fade">
                                      <p:cBhvr>
                                        <p:cTn id="72" dur="500"/>
                                        <p:tgtEl>
                                          <p:spTgt spid="57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7400"/>
                                  </p:stCondLst>
                                  <p:childTnLst>
                                    <p:set>
                                      <p:cBhvr>
                                        <p:cTn id="76" dur="1" fill="hold">
                                          <p:stCondLst>
                                            <p:cond delay="0"/>
                                          </p:stCondLst>
                                        </p:cTn>
                                        <p:tgtEl>
                                          <p:spTgt spid="573"/>
                                        </p:tgtEl>
                                        <p:attrNameLst>
                                          <p:attrName>style.visibility</p:attrName>
                                        </p:attrNameLst>
                                      </p:cBhvr>
                                      <p:to>
                                        <p:strVal val="visible"/>
                                      </p:to>
                                    </p:set>
                                    <p:animEffect transition="in" filter="fade">
                                      <p:cBhvr>
                                        <p:cTn id="77" dur="500"/>
                                        <p:tgtEl>
                                          <p:spTgt spid="57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7500"/>
                                  </p:stCondLst>
                                  <p:childTnLst>
                                    <p:set>
                                      <p:cBhvr>
                                        <p:cTn id="81" dur="1" fill="hold">
                                          <p:stCondLst>
                                            <p:cond delay="0"/>
                                          </p:stCondLst>
                                        </p:cTn>
                                        <p:tgtEl>
                                          <p:spTgt spid="575"/>
                                        </p:tgtEl>
                                        <p:attrNameLst>
                                          <p:attrName>style.visibility</p:attrName>
                                        </p:attrNameLst>
                                      </p:cBhvr>
                                      <p:to>
                                        <p:strVal val="visible"/>
                                      </p:to>
                                    </p:set>
                                    <p:animEffect transition="in" filter="fade">
                                      <p:cBhvr>
                                        <p:cTn id="82" dur="500"/>
                                        <p:tgtEl>
                                          <p:spTgt spid="57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8800"/>
                                  </p:stCondLst>
                                  <p:childTnLst>
                                    <p:set>
                                      <p:cBhvr>
                                        <p:cTn id="86" dur="1" fill="hold">
                                          <p:stCondLst>
                                            <p:cond delay="0"/>
                                          </p:stCondLst>
                                        </p:cTn>
                                        <p:tgtEl>
                                          <p:spTgt spid="576"/>
                                        </p:tgtEl>
                                        <p:attrNameLst>
                                          <p:attrName>style.visibility</p:attrName>
                                        </p:attrNameLst>
                                      </p:cBhvr>
                                      <p:to>
                                        <p:strVal val="visible"/>
                                      </p:to>
                                    </p:set>
                                    <p:animEffect transition="in" filter="fade">
                                      <p:cBhvr>
                                        <p:cTn id="87" dur="500"/>
                                        <p:tgtEl>
                                          <p:spTgt spid="57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8800"/>
                                  </p:stCondLst>
                                  <p:childTnLst>
                                    <p:set>
                                      <p:cBhvr>
                                        <p:cTn id="91" dur="1" fill="hold">
                                          <p:stCondLst>
                                            <p:cond delay="0"/>
                                          </p:stCondLst>
                                        </p:cTn>
                                        <p:tgtEl>
                                          <p:spTgt spid="574">
                                            <p:txEl>
                                              <p:pRg st="0" end="0"/>
                                            </p:txEl>
                                          </p:spTgt>
                                        </p:tgtEl>
                                        <p:attrNameLst>
                                          <p:attrName>style.visibility</p:attrName>
                                        </p:attrNameLst>
                                      </p:cBhvr>
                                      <p:to>
                                        <p:strVal val="visible"/>
                                      </p:to>
                                    </p:set>
                                    <p:animEffect transition="in" filter="fade">
                                      <p:cBhvr>
                                        <p:cTn id="92" dur="500"/>
                                        <p:tgtEl>
                                          <p:spTgt spid="5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 grpId="0"/>
      <p:bldP spid="567" grpId="0" animBg="1"/>
      <p:bldP spid="568" grpId="0" animBg="1"/>
      <p:bldP spid="569" grpId="0"/>
      <p:bldP spid="570" grpId="0" animBg="1"/>
      <p:bldP spid="571" grpId="0" animBg="1"/>
      <p:bldP spid="572" grpId="0"/>
      <p:bldP spid="573" grpId="0" animBg="1"/>
      <p:bldP spid="574" grpId="0" build="p"/>
      <p:bldP spid="575" grpId="0"/>
      <p:bldP spid="576" grpId="0"/>
      <p:bldP spid="578" grpId="0"/>
      <p:bldP spid="579" grpId="0"/>
      <p:bldP spid="580" grpId="0" build="p"/>
      <p:bldP spid="581" grpId="0"/>
      <p:bldP spid="5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B03A8A11-8E98-49B8-7530-86C56FFF4DAE}"/>
              </a:ext>
            </a:extLst>
          </p:cNvPr>
          <p:cNvPicPr>
            <a:picLocks noChangeAspect="1"/>
          </p:cNvPicPr>
          <p:nvPr/>
        </p:nvPicPr>
        <p:blipFill rotWithShape="1">
          <a:blip r:embed="rId3"/>
          <a:srcRect l="23464" t="23492" r="22582" b="23290"/>
          <a:stretch/>
        </p:blipFill>
        <p:spPr bwMode="auto">
          <a:xfrm>
            <a:off x="759417" y="1184326"/>
            <a:ext cx="7861182" cy="36949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3573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67753" y="1053139"/>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84B7EF84-827D-809A-892F-72E9E772DDDE}"/>
              </a:ext>
            </a:extLst>
          </p:cNvPr>
          <p:cNvPicPr>
            <a:picLocks noChangeAspect="1"/>
          </p:cNvPicPr>
          <p:nvPr/>
        </p:nvPicPr>
        <p:blipFill>
          <a:blip r:embed="rId3"/>
          <a:stretch>
            <a:fillRect/>
          </a:stretch>
        </p:blipFill>
        <p:spPr>
          <a:xfrm>
            <a:off x="5505502" y="540000"/>
            <a:ext cx="3638498" cy="3917074"/>
          </a:xfrm>
          <a:prstGeom prst="rect">
            <a:avLst/>
          </a:prstGeom>
        </p:spPr>
      </p:pic>
      <p:graphicFrame>
        <p:nvGraphicFramePr>
          <p:cNvPr id="9" name="Table 8">
            <a:extLst>
              <a:ext uri="{FF2B5EF4-FFF2-40B4-BE49-F238E27FC236}">
                <a16:creationId xmlns:a16="http://schemas.microsoft.com/office/drawing/2014/main" id="{EDE162EF-704E-8FE5-3915-D55CAC6DB780}"/>
              </a:ext>
            </a:extLst>
          </p:cNvPr>
          <p:cNvGraphicFramePr>
            <a:graphicFrameLocks noGrp="1"/>
          </p:cNvGraphicFramePr>
          <p:nvPr>
            <p:extLst>
              <p:ext uri="{D42A27DB-BD31-4B8C-83A1-F6EECF244321}">
                <p14:modId xmlns:p14="http://schemas.microsoft.com/office/powerpoint/2010/main" val="1242699130"/>
              </p:ext>
            </p:extLst>
          </p:nvPr>
        </p:nvGraphicFramePr>
        <p:xfrm>
          <a:off x="523401" y="1470662"/>
          <a:ext cx="4508299" cy="3355968"/>
        </p:xfrm>
        <a:graphic>
          <a:graphicData uri="http://schemas.openxmlformats.org/drawingml/2006/table">
            <a:tbl>
              <a:tblPr firstRow="1" firstCol="1" bandRow="1">
                <a:tableStyleId>{5C297807-E94B-4F8F-B5D1-93C7B54E35CB}</a:tableStyleId>
              </a:tblPr>
              <a:tblGrid>
                <a:gridCol w="1544070">
                  <a:extLst>
                    <a:ext uri="{9D8B030D-6E8A-4147-A177-3AD203B41FA5}">
                      <a16:colId xmlns:a16="http://schemas.microsoft.com/office/drawing/2014/main" val="3594301604"/>
                    </a:ext>
                  </a:extLst>
                </a:gridCol>
                <a:gridCol w="2964229">
                  <a:extLst>
                    <a:ext uri="{9D8B030D-6E8A-4147-A177-3AD203B41FA5}">
                      <a16:colId xmlns:a16="http://schemas.microsoft.com/office/drawing/2014/main" val="871755675"/>
                    </a:ext>
                  </a:extLst>
                </a:gridCol>
              </a:tblGrid>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vào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Danh sách dịch vụ đã được gọi</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Cập nhật danh sách thông tin dịch vụ</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đã gọi được dịch vụ thì nhân viên nhiệm vụ cập nhật lại danh sách dịch vụ trong phòng hát mà khách hàng đã đặt đồng thời nhân viên cập nhật lại danh sách dịch vụ trên thực đơn trong hệ thống.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21564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9B6540D-3707-5666-6986-C60644773AD2}"/>
              </a:ext>
            </a:extLst>
          </p:cNvPr>
          <p:cNvSpPr>
            <a:spLocks noGrp="1"/>
          </p:cNvSpPr>
          <p:nvPr>
            <p:ph type="ctrTitle"/>
          </p:nvPr>
        </p:nvSpPr>
        <p:spPr>
          <a:xfrm>
            <a:off x="720000" y="955725"/>
            <a:ext cx="5804786" cy="2906102"/>
          </a:xfrm>
          <a:ln>
            <a:noFill/>
          </a:ln>
          <a:effectLst>
            <a:reflection blurRad="6350" stA="50000" endA="275" endPos="40000" dist="101600" dir="5400000" sy="-100000" algn="bl" rotWithShape="0"/>
          </a:effectLst>
        </p:spPr>
        <p:txBody>
          <a:bodyPr/>
          <a:lstStyle/>
          <a:p>
            <a:r>
              <a:rPr lang="en" sz="7200" dirty="0">
                <a:solidFill>
                  <a:schemeClr val="tx1">
                    <a:lumMod val="95000"/>
                    <a:lumOff val="5000"/>
                  </a:schemeClr>
                </a:solidFill>
              </a:rPr>
              <a:t>Thanks</a:t>
            </a:r>
            <a:r>
              <a:rPr lang="en" dirty="0">
                <a:solidFill>
                  <a:schemeClr val="tx1">
                    <a:lumMod val="95000"/>
                    <a:lumOff val="5000"/>
                  </a:schemeClr>
                </a:solidFill>
              </a:rPr>
              <a:t>!</a:t>
            </a:r>
            <a:endParaRPr lang="en-US" dirty="0">
              <a:solidFill>
                <a:schemeClr val="tx1">
                  <a:lumMod val="95000"/>
                  <a:lumOff val="5000"/>
                </a:schemeClr>
              </a:solidFill>
            </a:endParaRPr>
          </a:p>
        </p:txBody>
      </p:sp>
      <p:grpSp>
        <p:nvGrpSpPr>
          <p:cNvPr id="20" name="Google Shape;1897;p97">
            <a:extLst>
              <a:ext uri="{FF2B5EF4-FFF2-40B4-BE49-F238E27FC236}">
                <a16:creationId xmlns:a16="http://schemas.microsoft.com/office/drawing/2014/main" id="{44C52710-AC9B-AF32-3149-E8781D1830A4}"/>
              </a:ext>
            </a:extLst>
          </p:cNvPr>
          <p:cNvGrpSpPr/>
          <p:nvPr/>
        </p:nvGrpSpPr>
        <p:grpSpPr>
          <a:xfrm>
            <a:off x="77513" y="97054"/>
            <a:ext cx="1148813" cy="1149054"/>
            <a:chOff x="2387088" y="3399500"/>
            <a:chExt cx="1196805" cy="1197056"/>
          </a:xfrm>
        </p:grpSpPr>
        <p:sp>
          <p:nvSpPr>
            <p:cNvPr id="22" name="Google Shape;1898;p97">
              <a:extLst>
                <a:ext uri="{FF2B5EF4-FFF2-40B4-BE49-F238E27FC236}">
                  <a16:creationId xmlns:a16="http://schemas.microsoft.com/office/drawing/2014/main" id="{D51DE724-1C71-8DE4-B2E0-5346775E4E57}"/>
                </a:ext>
              </a:extLst>
            </p:cNvPr>
            <p:cNvSpPr/>
            <p:nvPr/>
          </p:nvSpPr>
          <p:spPr>
            <a:xfrm>
              <a:off x="2750441" y="3762855"/>
              <a:ext cx="833452" cy="833701"/>
            </a:xfrm>
            <a:custGeom>
              <a:avLst/>
              <a:gdLst/>
              <a:ahLst/>
              <a:cxnLst/>
              <a:rect l="l" t="t" r="r" b="b"/>
              <a:pathLst>
                <a:path w="73659" h="73681" extrusionOk="0">
                  <a:moveTo>
                    <a:pt x="69413" y="0"/>
                  </a:moveTo>
                  <a:lnTo>
                    <a:pt x="1" y="69435"/>
                  </a:lnTo>
                  <a:cubicBezTo>
                    <a:pt x="6369" y="72151"/>
                    <a:pt x="13399" y="73680"/>
                    <a:pt x="20772" y="73680"/>
                  </a:cubicBezTo>
                  <a:cubicBezTo>
                    <a:pt x="49988" y="73680"/>
                    <a:pt x="73658" y="49988"/>
                    <a:pt x="73658" y="20771"/>
                  </a:cubicBezTo>
                  <a:cubicBezTo>
                    <a:pt x="73658" y="13399"/>
                    <a:pt x="72152" y="6369"/>
                    <a:pt x="69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9;p97">
              <a:extLst>
                <a:ext uri="{FF2B5EF4-FFF2-40B4-BE49-F238E27FC236}">
                  <a16:creationId xmlns:a16="http://schemas.microsoft.com/office/drawing/2014/main" id="{04AD524B-7962-B20E-665B-2B14F3E82972}"/>
                </a:ext>
              </a:extLst>
            </p:cNvPr>
            <p:cNvSpPr/>
            <p:nvPr/>
          </p:nvSpPr>
          <p:spPr>
            <a:xfrm>
              <a:off x="2387088" y="3399500"/>
              <a:ext cx="1148789" cy="1149038"/>
            </a:xfrm>
            <a:custGeom>
              <a:avLst/>
              <a:gdLst/>
              <a:ahLst/>
              <a:cxnLst/>
              <a:rect l="l" t="t" r="r" b="b"/>
              <a:pathLst>
                <a:path w="101528" h="101550" extrusionOk="0">
                  <a:moveTo>
                    <a:pt x="52887" y="0"/>
                  </a:moveTo>
                  <a:cubicBezTo>
                    <a:pt x="23670" y="0"/>
                    <a:pt x="1" y="23693"/>
                    <a:pt x="1" y="52886"/>
                  </a:cubicBezTo>
                  <a:cubicBezTo>
                    <a:pt x="1" y="74730"/>
                    <a:pt x="13216" y="93470"/>
                    <a:pt x="32116" y="101550"/>
                  </a:cubicBezTo>
                  <a:lnTo>
                    <a:pt x="101528" y="32115"/>
                  </a:lnTo>
                  <a:cubicBezTo>
                    <a:pt x="93470" y="13239"/>
                    <a:pt x="74731" y="0"/>
                    <a:pt x="528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900;p97">
            <a:extLst>
              <a:ext uri="{FF2B5EF4-FFF2-40B4-BE49-F238E27FC236}">
                <a16:creationId xmlns:a16="http://schemas.microsoft.com/office/drawing/2014/main" id="{49A365A4-624D-26FF-3E64-B0D41182C651}"/>
              </a:ext>
            </a:extLst>
          </p:cNvPr>
          <p:cNvGrpSpPr/>
          <p:nvPr/>
        </p:nvGrpSpPr>
        <p:grpSpPr>
          <a:xfrm>
            <a:off x="7641331" y="3861827"/>
            <a:ext cx="1646139" cy="1445935"/>
            <a:chOff x="6074410" y="2512574"/>
            <a:chExt cx="2878368" cy="2528300"/>
          </a:xfrm>
        </p:grpSpPr>
        <p:sp>
          <p:nvSpPr>
            <p:cNvPr id="27" name="Google Shape;1901;p97">
              <a:extLst>
                <a:ext uri="{FF2B5EF4-FFF2-40B4-BE49-F238E27FC236}">
                  <a16:creationId xmlns:a16="http://schemas.microsoft.com/office/drawing/2014/main" id="{0BBB1396-F738-D91A-5000-BC67BCF0BDF8}"/>
                </a:ext>
              </a:extLst>
            </p:cNvPr>
            <p:cNvSpPr/>
            <p:nvPr/>
          </p:nvSpPr>
          <p:spPr>
            <a:xfrm rot="-913156" flipH="1">
              <a:off x="7796334" y="2596562"/>
              <a:ext cx="908481" cy="2010514"/>
            </a:xfrm>
            <a:custGeom>
              <a:avLst/>
              <a:gdLst/>
              <a:ahLst/>
              <a:cxnLst/>
              <a:rect l="l" t="t" r="r" b="b"/>
              <a:pathLst>
                <a:path w="36522" h="80825" extrusionOk="0">
                  <a:moveTo>
                    <a:pt x="1" y="0"/>
                  </a:moveTo>
                  <a:lnTo>
                    <a:pt x="22689" y="80824"/>
                  </a:lnTo>
                  <a:lnTo>
                    <a:pt x="35722" y="77172"/>
                  </a:lnTo>
                  <a:lnTo>
                    <a:pt x="36521" y="2052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902;p97">
              <a:extLst>
                <a:ext uri="{FF2B5EF4-FFF2-40B4-BE49-F238E27FC236}">
                  <a16:creationId xmlns:a16="http://schemas.microsoft.com/office/drawing/2014/main" id="{D88C0D4A-3972-4A6B-1D92-9D041C1B7D5D}"/>
                </a:ext>
              </a:extLst>
            </p:cNvPr>
            <p:cNvSpPr/>
            <p:nvPr/>
          </p:nvSpPr>
          <p:spPr>
            <a:xfrm rot="-913156" flipH="1">
              <a:off x="6229814" y="3434983"/>
              <a:ext cx="1686320" cy="1409263"/>
            </a:xfrm>
            <a:custGeom>
              <a:avLst/>
              <a:gdLst/>
              <a:ahLst/>
              <a:cxnLst/>
              <a:rect l="l" t="t" r="r" b="b"/>
              <a:pathLst>
                <a:path w="67792" h="56654" extrusionOk="0">
                  <a:moveTo>
                    <a:pt x="799" y="1"/>
                  </a:moveTo>
                  <a:lnTo>
                    <a:pt x="0" y="56653"/>
                  </a:lnTo>
                  <a:lnTo>
                    <a:pt x="67791" y="37617"/>
                  </a:lnTo>
                  <a:lnTo>
                    <a:pt x="7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 name="Google Shape;613;p50">
            <a:extLst>
              <a:ext uri="{FF2B5EF4-FFF2-40B4-BE49-F238E27FC236}">
                <a16:creationId xmlns:a16="http://schemas.microsoft.com/office/drawing/2014/main" id="{ACD46166-AAFE-F661-47DD-9F6F5647D101}"/>
              </a:ext>
            </a:extLst>
          </p:cNvPr>
          <p:cNvSpPr/>
          <p:nvPr/>
        </p:nvSpPr>
        <p:spPr>
          <a:xfrm>
            <a:off x="8039216" y="32742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4;p50">
            <a:extLst>
              <a:ext uri="{FF2B5EF4-FFF2-40B4-BE49-F238E27FC236}">
                <a16:creationId xmlns:a16="http://schemas.microsoft.com/office/drawing/2014/main" id="{54D405CF-C0DC-C11F-F88E-5A9582D3B25E}"/>
              </a:ext>
            </a:extLst>
          </p:cNvPr>
          <p:cNvSpPr/>
          <p:nvPr/>
        </p:nvSpPr>
        <p:spPr>
          <a:xfrm>
            <a:off x="7270685" y="4355077"/>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120;p78">
            <a:extLst>
              <a:ext uri="{FF2B5EF4-FFF2-40B4-BE49-F238E27FC236}">
                <a16:creationId xmlns:a16="http://schemas.microsoft.com/office/drawing/2014/main" id="{302ADB30-6892-E137-D9F6-26899A9127D0}"/>
              </a:ext>
            </a:extLst>
          </p:cNvPr>
          <p:cNvSpPr/>
          <p:nvPr/>
        </p:nvSpPr>
        <p:spPr>
          <a:xfrm rot="-5400000">
            <a:off x="8225" y="3865990"/>
            <a:ext cx="1277070" cy="1277953"/>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121;p78">
            <a:extLst>
              <a:ext uri="{FF2B5EF4-FFF2-40B4-BE49-F238E27FC236}">
                <a16:creationId xmlns:a16="http://schemas.microsoft.com/office/drawing/2014/main" id="{A85E2B95-AD8C-29A3-0F6D-C9E76A462FCB}"/>
              </a:ext>
            </a:extLst>
          </p:cNvPr>
          <p:cNvSpPr/>
          <p:nvPr/>
        </p:nvSpPr>
        <p:spPr>
          <a:xfrm flipH="1">
            <a:off x="717977" y="3865523"/>
            <a:ext cx="1277974" cy="1277974"/>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2;p50">
            <a:extLst>
              <a:ext uri="{FF2B5EF4-FFF2-40B4-BE49-F238E27FC236}">
                <a16:creationId xmlns:a16="http://schemas.microsoft.com/office/drawing/2014/main" id="{2D2B5E5B-A9C6-B8F7-9395-CFC415CD898C}"/>
              </a:ext>
            </a:extLst>
          </p:cNvPr>
          <p:cNvSpPr/>
          <p:nvPr/>
        </p:nvSpPr>
        <p:spPr>
          <a:xfrm>
            <a:off x="6741118" y="3101134"/>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8;p46">
            <a:extLst>
              <a:ext uri="{FF2B5EF4-FFF2-40B4-BE49-F238E27FC236}">
                <a16:creationId xmlns:a16="http://schemas.microsoft.com/office/drawing/2014/main" id="{3501E001-F19C-F85F-B37E-7AFE386DB0B9}"/>
              </a:ext>
            </a:extLst>
          </p:cNvPr>
          <p:cNvSpPr/>
          <p:nvPr/>
        </p:nvSpPr>
        <p:spPr>
          <a:xfrm rot="-2700000" flipH="1">
            <a:off x="3562186" y="3996705"/>
            <a:ext cx="2620171" cy="1392634"/>
          </a:xfrm>
          <a:custGeom>
            <a:avLst/>
            <a:gdLst/>
            <a:ahLst/>
            <a:cxnLst/>
            <a:rect l="l" t="t" r="r" b="b"/>
            <a:pathLst>
              <a:path w="57201" h="32276" extrusionOk="0">
                <a:moveTo>
                  <a:pt x="30449" y="0"/>
                </a:moveTo>
                <a:lnTo>
                  <a:pt x="0" y="32275"/>
                </a:lnTo>
                <a:lnTo>
                  <a:pt x="26774" y="32275"/>
                </a:lnTo>
                <a:lnTo>
                  <a:pt x="57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66AED4A-3A0A-4C1A-BD41-143ED966131A}"/>
              </a:ext>
            </a:extLst>
          </p:cNvPr>
          <p:cNvSpPr txBox="1"/>
          <p:nvPr/>
        </p:nvSpPr>
        <p:spPr>
          <a:xfrm>
            <a:off x="975046" y="3101134"/>
            <a:ext cx="5804786" cy="523220"/>
          </a:xfrm>
          <a:prstGeom prst="rect">
            <a:avLst/>
          </a:prstGeom>
          <a:noFill/>
        </p:spPr>
        <p:txBody>
          <a:bodyPr wrap="square" rtlCol="0">
            <a:spAutoFit/>
          </a:bodyPr>
          <a:lstStyle/>
          <a:p>
            <a:r>
              <a:rPr lang="en-US" dirty="0"/>
              <a:t>https://github.com/Cao-Thi-Thu-Huong/Nhap_Mon_Cong_Nghe_Phan_Mem.git</a:t>
            </a:r>
          </a:p>
        </p:txBody>
      </p:sp>
    </p:spTree>
    <p:extLst>
      <p:ext uri="{BB962C8B-B14F-4D97-AF65-F5344CB8AC3E}">
        <p14:creationId xmlns:p14="http://schemas.microsoft.com/office/powerpoint/2010/main" val="11582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2000"/>
                                        <p:tgtEl>
                                          <p:spTgt spid="3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2000"/>
                                        <p:tgtEl>
                                          <p:spTgt spid="3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heel(1)">
                                      <p:cBhvr>
                                        <p:cTn id="16" dur="2000"/>
                                        <p:tgtEl>
                                          <p:spTgt spid="3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heel(1)">
                                      <p:cBhvr>
                                        <p:cTn id="19" dur="2000"/>
                                        <p:tgtEl>
                                          <p:spTgt spid="2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heel(1)">
                                      <p:cBhvr>
                                        <p:cTn id="22" dur="2000"/>
                                        <p:tgtEl>
                                          <p:spTgt spid="30"/>
                                        </p:tgtEl>
                                      </p:cBhvr>
                                    </p:animEffect>
                                  </p:childTnLst>
                                </p:cTn>
                              </p:par>
                              <p:par>
                                <p:cTn id="23" presetID="21" presetClass="entr" presetSubtype="1"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1)">
                                      <p:cBhvr>
                                        <p:cTn id="25" dur="2000"/>
                                        <p:tgtEl>
                                          <p:spTgt spid="26"/>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heel(1)">
                                      <p:cBhvr>
                                        <p:cTn id="28" dur="20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1000" fill="hold"/>
                                        <p:tgtEl>
                                          <p:spTgt spid="19"/>
                                        </p:tgtEl>
                                        <p:attrNameLst>
                                          <p:attrName>ppt_w</p:attrName>
                                        </p:attrNameLst>
                                      </p:cBhvr>
                                      <p:tavLst>
                                        <p:tav tm="0">
                                          <p:val>
                                            <p:fltVal val="0"/>
                                          </p:val>
                                        </p:tav>
                                        <p:tav tm="100000">
                                          <p:val>
                                            <p:strVal val="#ppt_w"/>
                                          </p:val>
                                        </p:tav>
                                      </p:tavLst>
                                    </p:anim>
                                    <p:anim calcmode="lin" valueType="num">
                                      <p:cBhvr>
                                        <p:cTn id="34" dur="1000" fill="hold"/>
                                        <p:tgtEl>
                                          <p:spTgt spid="19"/>
                                        </p:tgtEl>
                                        <p:attrNameLst>
                                          <p:attrName>ppt_h</p:attrName>
                                        </p:attrNameLst>
                                      </p:cBhvr>
                                      <p:tavLst>
                                        <p:tav tm="0">
                                          <p:val>
                                            <p:fltVal val="0"/>
                                          </p:val>
                                        </p:tav>
                                        <p:tav tm="100000">
                                          <p:val>
                                            <p:strVal val="#ppt_h"/>
                                          </p:val>
                                        </p:tav>
                                      </p:tavLst>
                                    </p:anim>
                                    <p:anim calcmode="lin" valueType="num">
                                      <p:cBhvr>
                                        <p:cTn id="35" dur="1000" fill="hold"/>
                                        <p:tgtEl>
                                          <p:spTgt spid="19"/>
                                        </p:tgtEl>
                                        <p:attrNameLst>
                                          <p:attrName>style.rotation</p:attrName>
                                        </p:attrNameLst>
                                      </p:cBhvr>
                                      <p:tavLst>
                                        <p:tav tm="0">
                                          <p:val>
                                            <p:fltVal val="90"/>
                                          </p:val>
                                        </p:tav>
                                        <p:tav tm="100000">
                                          <p:val>
                                            <p:fltVal val="0"/>
                                          </p:val>
                                        </p:tav>
                                      </p:tavLst>
                                    </p:anim>
                                    <p:animEffect transition="in" filter="fade">
                                      <p:cBhvr>
                                        <p:cTn id="36" dur="1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animBg="1"/>
      <p:bldP spid="30" grpId="0" animBg="1"/>
      <p:bldP spid="31" grpId="0" animBg="1"/>
      <p:bldP spid="32" grpId="0" animBg="1"/>
      <p:bldP spid="33" grpId="0" animBg="1"/>
      <p:bldP spid="34"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9"/>
          <p:cNvSpPr txBox="1">
            <a:spLocks noGrp="1"/>
          </p:cNvSpPr>
          <p:nvPr>
            <p:ph type="title"/>
          </p:nvPr>
        </p:nvSpPr>
        <p:spPr>
          <a:xfrm>
            <a:off x="2846175" y="1493831"/>
            <a:ext cx="6027804"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b="1" dirty="0">
                <a:solidFill>
                  <a:schemeClr val="dk1"/>
                </a:solidFill>
                <a:latin typeface="Times New Roman" panose="02020603050405020304" pitchFamily="18" charset="0"/>
                <a:ea typeface="Lexend Deca Medium"/>
                <a:cs typeface="Times New Roman" panose="02020603050405020304" pitchFamily="18" charset="0"/>
                <a:sym typeface="Lexend Deca Medium"/>
              </a:rPr>
              <a:t>KHẢO SÁT BÀI TOÁN</a:t>
            </a:r>
            <a:endParaRPr lang="en-US" sz="4400" b="1" dirty="0">
              <a:latin typeface="Times New Roman" panose="02020603050405020304" pitchFamily="18" charset="0"/>
              <a:cs typeface="Times New Roman" panose="02020603050405020304" pitchFamily="18" charset="0"/>
            </a:endParaRPr>
          </a:p>
        </p:txBody>
      </p:sp>
      <p:sp>
        <p:nvSpPr>
          <p:cNvPr id="588" name="Google Shape;588;p49"/>
          <p:cNvSpPr txBox="1">
            <a:spLocks noGrp="1"/>
          </p:cNvSpPr>
          <p:nvPr>
            <p:ph type="subTitle" idx="1"/>
          </p:nvPr>
        </p:nvSpPr>
        <p:spPr>
          <a:xfrm>
            <a:off x="3043624" y="3072800"/>
            <a:ext cx="4123651" cy="701400"/>
          </a:xfrm>
          <a:prstGeom prst="rect">
            <a:avLst/>
          </a:prstGeom>
        </p:spPr>
        <p:txBody>
          <a:bodyPr spcFirstLastPara="1" wrap="square" lIns="91425" tIns="91425" rIns="91425" bIns="91425" anchor="t" anchorCtr="0">
            <a:noAutofit/>
          </a:bodyPr>
          <a:lstStyle/>
          <a:p>
            <a:pPr marL="0" indent="0">
              <a:buClr>
                <a:schemeClr val="dk1"/>
              </a:buClr>
              <a:buSzPts val="1100"/>
            </a:pPr>
            <a:r>
              <a:rPr lang="en-US" sz="18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tả</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khảo</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sát</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xác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định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nghiệp</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vụ</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phân</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rã</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chức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năng</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kế</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hoạch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dự</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án</a:t>
            </a:r>
            <a:r>
              <a:rPr lang="en-US" sz="1800" dirty="0">
                <a:solidFill>
                  <a:schemeClr val="bg1"/>
                </a:solidFill>
                <a:latin typeface="Times New Roman" panose="02020603050405020304" pitchFamily="18" charset="0"/>
                <a:cs typeface="Times New Roman" panose="02020603050405020304" pitchFamily="18" charset="0"/>
                <a:sym typeface="Lexend Deca Medium"/>
              </a:rPr>
              <a:t>.</a:t>
            </a:r>
          </a:p>
        </p:txBody>
      </p:sp>
      <p:sp>
        <p:nvSpPr>
          <p:cNvPr id="589" name="Google Shape;589;p49"/>
          <p:cNvSpPr/>
          <p:nvPr/>
        </p:nvSpPr>
        <p:spPr>
          <a:xfrm rot="2700000">
            <a:off x="970403" y="1688579"/>
            <a:ext cx="1505713" cy="15057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9"/>
          <p:cNvSpPr txBox="1">
            <a:spLocks noGrp="1"/>
          </p:cNvSpPr>
          <p:nvPr>
            <p:ph type="title" idx="2"/>
          </p:nvPr>
        </p:nvSpPr>
        <p:spPr>
          <a:xfrm>
            <a:off x="1154325" y="2089649"/>
            <a:ext cx="1254300" cy="9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91" name="Google Shape;591;p49"/>
          <p:cNvSpPr/>
          <p:nvPr/>
        </p:nvSpPr>
        <p:spPr>
          <a:xfrm flipH="1">
            <a:off x="8317904" y="103120"/>
            <a:ext cx="826090" cy="1129539"/>
          </a:xfrm>
          <a:custGeom>
            <a:avLst/>
            <a:gdLst/>
            <a:ahLst/>
            <a:cxnLst/>
            <a:rect l="l" t="t" r="r" b="b"/>
            <a:pathLst>
              <a:path w="29080" h="39762" extrusionOk="0">
                <a:moveTo>
                  <a:pt x="0" y="0"/>
                </a:moveTo>
                <a:lnTo>
                  <a:pt x="0" y="39762"/>
                </a:lnTo>
                <a:lnTo>
                  <a:pt x="29079" y="39762"/>
                </a:lnTo>
                <a:lnTo>
                  <a:pt x="290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9"/>
          <p:cNvSpPr/>
          <p:nvPr/>
        </p:nvSpPr>
        <p:spPr>
          <a:xfrm flipH="1">
            <a:off x="6585459" y="140971"/>
            <a:ext cx="1163715" cy="1879321"/>
          </a:xfrm>
          <a:custGeom>
            <a:avLst/>
            <a:gdLst/>
            <a:ahLst/>
            <a:cxnLst/>
            <a:rect l="l" t="t" r="r" b="b"/>
            <a:pathLst>
              <a:path w="45766" h="73909" extrusionOk="0">
                <a:moveTo>
                  <a:pt x="0" y="1"/>
                </a:moveTo>
                <a:lnTo>
                  <a:pt x="0" y="51038"/>
                </a:lnTo>
                <a:cubicBezTo>
                  <a:pt x="0" y="63660"/>
                  <a:pt x="10249" y="73909"/>
                  <a:pt x="22871" y="73909"/>
                </a:cubicBezTo>
                <a:cubicBezTo>
                  <a:pt x="35516" y="73909"/>
                  <a:pt x="45765" y="63660"/>
                  <a:pt x="45765" y="51038"/>
                </a:cubicBezTo>
                <a:lnTo>
                  <a:pt x="45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flipH="1">
            <a:off x="6942079" y="3396000"/>
            <a:ext cx="1320722" cy="550196"/>
          </a:xfrm>
          <a:custGeom>
            <a:avLst/>
            <a:gdLst/>
            <a:ahLst/>
            <a:cxnLst/>
            <a:rect l="l" t="t" r="r" b="b"/>
            <a:pathLst>
              <a:path w="55945" h="23306" extrusionOk="0">
                <a:moveTo>
                  <a:pt x="11641" y="1"/>
                </a:moveTo>
                <a:cubicBezTo>
                  <a:pt x="5204" y="1"/>
                  <a:pt x="0" y="5228"/>
                  <a:pt x="0" y="11641"/>
                </a:cubicBezTo>
                <a:cubicBezTo>
                  <a:pt x="0" y="18078"/>
                  <a:pt x="5204" y="23305"/>
                  <a:pt x="11641" y="23305"/>
                </a:cubicBezTo>
                <a:lnTo>
                  <a:pt x="44304" y="23305"/>
                </a:lnTo>
                <a:cubicBezTo>
                  <a:pt x="50741" y="23305"/>
                  <a:pt x="55945" y="18078"/>
                  <a:pt x="55945" y="11641"/>
                </a:cubicBezTo>
                <a:cubicBezTo>
                  <a:pt x="55945" y="5228"/>
                  <a:pt x="50741" y="1"/>
                  <a:pt x="4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flipH="1">
            <a:off x="7167317" y="3946218"/>
            <a:ext cx="870243" cy="549653"/>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flipH="1">
            <a:off x="7396514" y="3396009"/>
            <a:ext cx="1747487" cy="1747487"/>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flipH="1">
            <a:off x="7777690" y="367421"/>
            <a:ext cx="873511" cy="435878"/>
          </a:xfrm>
          <a:custGeom>
            <a:avLst/>
            <a:gdLst/>
            <a:ahLst/>
            <a:cxnLst/>
            <a:rect l="l" t="t" r="r" b="b"/>
            <a:pathLst>
              <a:path w="34353" h="17142" extrusionOk="0">
                <a:moveTo>
                  <a:pt x="8583" y="0"/>
                </a:moveTo>
                <a:cubicBezTo>
                  <a:pt x="3835" y="0"/>
                  <a:pt x="0" y="3835"/>
                  <a:pt x="0" y="8582"/>
                </a:cubicBezTo>
                <a:cubicBezTo>
                  <a:pt x="0" y="13307"/>
                  <a:pt x="3835" y="17142"/>
                  <a:pt x="8583" y="17142"/>
                </a:cubicBezTo>
                <a:lnTo>
                  <a:pt x="34352" y="17142"/>
                </a:lnTo>
                <a:lnTo>
                  <a:pt x="343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flipH="1">
            <a:off x="6066076" y="367421"/>
            <a:ext cx="1711601" cy="435878"/>
          </a:xfrm>
          <a:custGeom>
            <a:avLst/>
            <a:gdLst/>
            <a:ahLst/>
            <a:cxnLst/>
            <a:rect l="l" t="t" r="r" b="b"/>
            <a:pathLst>
              <a:path w="67313" h="17142" extrusionOk="0">
                <a:moveTo>
                  <a:pt x="0" y="0"/>
                </a:moveTo>
                <a:lnTo>
                  <a:pt x="0" y="17142"/>
                </a:lnTo>
                <a:lnTo>
                  <a:pt x="58753" y="17142"/>
                </a:lnTo>
                <a:cubicBezTo>
                  <a:pt x="63477" y="17142"/>
                  <a:pt x="67312" y="13307"/>
                  <a:pt x="67312" y="8582"/>
                </a:cubicBezTo>
                <a:cubicBezTo>
                  <a:pt x="67312" y="3835"/>
                  <a:pt x="63477" y="0"/>
                  <a:pt x="587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49"/>
          <p:cNvGrpSpPr/>
          <p:nvPr/>
        </p:nvGrpSpPr>
        <p:grpSpPr>
          <a:xfrm>
            <a:off x="7891104" y="793652"/>
            <a:ext cx="952532" cy="947369"/>
            <a:chOff x="8010563" y="568012"/>
            <a:chExt cx="952532" cy="947369"/>
          </a:xfrm>
        </p:grpSpPr>
        <p:sp>
          <p:nvSpPr>
            <p:cNvPr id="599" name="Google Shape;599;p49"/>
            <p:cNvSpPr/>
            <p:nvPr/>
          </p:nvSpPr>
          <p:spPr>
            <a:xfrm flipH="1">
              <a:off x="8010563" y="568012"/>
              <a:ext cx="876030" cy="876030"/>
            </a:xfrm>
            <a:custGeom>
              <a:avLst/>
              <a:gdLst/>
              <a:ahLst/>
              <a:cxnLst/>
              <a:rect l="l" t="t" r="r" b="b"/>
              <a:pathLst>
                <a:path w="30838" h="30838" fill="none" extrusionOk="0">
                  <a:moveTo>
                    <a:pt x="30838" y="1"/>
                  </a:moveTo>
                  <a:lnTo>
                    <a:pt x="1" y="30838"/>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9"/>
            <p:cNvSpPr/>
            <p:nvPr/>
          </p:nvSpPr>
          <p:spPr>
            <a:xfrm flipH="1">
              <a:off x="8820433" y="1372690"/>
              <a:ext cx="142662" cy="142691"/>
            </a:xfrm>
            <a:custGeom>
              <a:avLst/>
              <a:gdLst/>
              <a:ahLst/>
              <a:cxnLst/>
              <a:rect l="l" t="t" r="r" b="b"/>
              <a:pathLst>
                <a:path w="5022" h="5023" fill="none" extrusionOk="0">
                  <a:moveTo>
                    <a:pt x="0" y="1"/>
                  </a:moveTo>
                  <a:lnTo>
                    <a:pt x="5022" y="5022"/>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49"/>
          <p:cNvGrpSpPr/>
          <p:nvPr/>
        </p:nvGrpSpPr>
        <p:grpSpPr>
          <a:xfrm>
            <a:off x="4312040" y="4343562"/>
            <a:ext cx="519905" cy="519892"/>
            <a:chOff x="3917205" y="2296501"/>
            <a:chExt cx="1309585" cy="1309552"/>
          </a:xfrm>
        </p:grpSpPr>
        <p:sp>
          <p:nvSpPr>
            <p:cNvPr id="602" name="Google Shape;602;p49"/>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9"/>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500"/>
                                        <p:tgtEl>
                                          <p:spTgt spid="5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87"/>
                                        </p:tgtEl>
                                        <p:attrNameLst>
                                          <p:attrName>style.visibility</p:attrName>
                                        </p:attrNameLst>
                                      </p:cBhvr>
                                      <p:to>
                                        <p:strVal val="visible"/>
                                      </p:to>
                                    </p:set>
                                    <p:animEffect transition="in" filter="wipe(down)">
                                      <p:cBhvr>
                                        <p:cTn id="12" dur="500"/>
                                        <p:tgtEl>
                                          <p:spTgt spid="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
                                            <p:txEl>
                                              <p:pRg st="0" end="0"/>
                                            </p:txEl>
                                          </p:spTgt>
                                        </p:tgtEl>
                                        <p:attrNameLst>
                                          <p:attrName>style.visibility</p:attrName>
                                        </p:attrNameLst>
                                      </p:cBhvr>
                                      <p:to>
                                        <p:strVal val="visible"/>
                                      </p:to>
                                    </p:set>
                                    <p:animEffect transition="in" filter="wipe(down)">
                                      <p:cBhvr>
                                        <p:cTn id="17" dur="500"/>
                                        <p:tgtEl>
                                          <p:spTgt spid="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build="p"/>
      <p:bldP spid="5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872625" y="1277257"/>
            <a:ext cx="6507717" cy="3120571"/>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Yêu cầu bài toán là thực hiện các hoạt động quản lí quán Karaoke.</a:t>
            </a:r>
          </a:p>
          <a:p>
            <a:pPr marL="0" lvl="0" indent="0" algn="l" rtl="0">
              <a:lnSpc>
                <a:spcPct val="150000"/>
              </a:lnSpc>
              <a:spcBef>
                <a:spcPts val="0"/>
              </a:spcBef>
              <a:spcAft>
                <a:spcPts val="0"/>
              </a:spcAft>
              <a:buNone/>
            </a:pP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Có 3 yêu cầu chính:</a:t>
            </a: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Cung cấp dịch vụ cho khách hàng: đặt phòng, gọi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đồ ăn đồ uống.</a:t>
            </a: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Lưu</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rữ thông tin khách hàng, các dịch vụ được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khách hàng yêu cầu.</a:t>
            </a: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Thống kê.</a:t>
            </a:r>
          </a:p>
          <a:p>
            <a:pPr marL="0" lvl="0" indent="0" algn="l" rtl="0">
              <a:lnSpc>
                <a:spcPct val="150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509572"/>
            <a:ext cx="48666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1000"/>
                                        <p:tgtEl>
                                          <p:spTgt spid="611"/>
                                        </p:tgtEl>
                                      </p:cBhvr>
                                    </p:animEffect>
                                    <p:anim calcmode="lin" valueType="num">
                                      <p:cBhvr>
                                        <p:cTn id="8" dur="1000" fill="hold"/>
                                        <p:tgtEl>
                                          <p:spTgt spid="611"/>
                                        </p:tgtEl>
                                        <p:attrNameLst>
                                          <p:attrName>ppt_x</p:attrName>
                                        </p:attrNameLst>
                                      </p:cBhvr>
                                      <p:tavLst>
                                        <p:tav tm="0">
                                          <p:val>
                                            <p:strVal val="#ppt_x"/>
                                          </p:val>
                                        </p:tav>
                                        <p:tav tm="100000">
                                          <p:val>
                                            <p:strVal val="#ppt_x"/>
                                          </p:val>
                                        </p:tav>
                                      </p:tavLst>
                                    </p:anim>
                                    <p:anim calcmode="lin" valueType="num">
                                      <p:cBhvr>
                                        <p:cTn id="9"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10">
                                            <p:txEl>
                                              <p:pRg st="0" end="0"/>
                                            </p:txEl>
                                          </p:spTgt>
                                        </p:tgtEl>
                                        <p:attrNameLst>
                                          <p:attrName>style.visibility</p:attrName>
                                        </p:attrNameLst>
                                      </p:cBhvr>
                                      <p:to>
                                        <p:strVal val="visible"/>
                                      </p:to>
                                    </p:set>
                                    <p:animEffect transition="in" filter="fade">
                                      <p:cBhvr>
                                        <p:cTn id="14" dur="500"/>
                                        <p:tgtEl>
                                          <p:spTgt spid="6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500"/>
                                        <p:tgtEl>
                                          <p:spTgt spid="6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10">
                                            <p:txEl>
                                              <p:pRg st="2" end="2"/>
                                            </p:txEl>
                                          </p:spTgt>
                                        </p:tgtEl>
                                        <p:attrNameLst>
                                          <p:attrName>style.visibility</p:attrName>
                                        </p:attrNameLst>
                                      </p:cBhvr>
                                      <p:to>
                                        <p:strVal val="visible"/>
                                      </p:to>
                                    </p:set>
                                    <p:animEffect transition="in" filter="fade">
                                      <p:cBhvr>
                                        <p:cTn id="24" dur="500"/>
                                        <p:tgtEl>
                                          <p:spTgt spid="610">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10">
                                            <p:txEl>
                                              <p:pRg st="3" end="3"/>
                                            </p:txEl>
                                          </p:spTgt>
                                        </p:tgtEl>
                                        <p:attrNameLst>
                                          <p:attrName>style.visibility</p:attrName>
                                        </p:attrNameLst>
                                      </p:cBhvr>
                                      <p:to>
                                        <p:strVal val="visible"/>
                                      </p:to>
                                    </p:set>
                                    <p:animEffect transition="in" filter="fade">
                                      <p:cBhvr>
                                        <p:cTn id="27" dur="500"/>
                                        <p:tgtEl>
                                          <p:spTgt spid="610">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10">
                                            <p:txEl>
                                              <p:pRg st="4" end="4"/>
                                            </p:txEl>
                                          </p:spTgt>
                                        </p:tgtEl>
                                        <p:attrNameLst>
                                          <p:attrName>style.visibility</p:attrName>
                                        </p:attrNameLst>
                                      </p:cBhvr>
                                      <p:to>
                                        <p:strVal val="visible"/>
                                      </p:to>
                                    </p:set>
                                    <p:animEffect transition="in" filter="fade">
                                      <p:cBhvr>
                                        <p:cTn id="30" dur="500"/>
                                        <p:tgtEl>
                                          <p:spTgt spid="6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686645" y="1177871"/>
            <a:ext cx="6171355" cy="3173462"/>
          </a:xfrm>
          <a:prstGeom prst="rect">
            <a:avLst/>
          </a:prstGeom>
        </p:spPr>
        <p:txBody>
          <a:bodyPr spcFirstLastPara="1" wrap="square" lIns="91425" tIns="91425" rIns="91425" bIns="91425" anchor="ctr" anchorCtr="0">
            <a:noAutofit/>
          </a:bodyPr>
          <a:lstStyle/>
          <a:p>
            <a:pPr marL="0" indent="0">
              <a:lnSpc>
                <a:spcPct val="150000"/>
              </a:lnSpc>
            </a:pPr>
            <a:r>
              <a:rPr lang="en-US" sz="1800" dirty="0">
                <a:effectLst/>
                <a:latin typeface="Times New Roman" panose="02020603050405020304" pitchFamily="18" charset="0"/>
                <a:ea typeface="Times New Roman" panose="02020603050405020304" pitchFamily="18" charset="0"/>
              </a:rPr>
              <a:t>- Theo </a:t>
            </a:r>
            <a:r>
              <a:rPr lang="en-US" sz="1800" dirty="0" err="1">
                <a:effectLst/>
                <a:latin typeface="Times New Roman" panose="02020603050405020304" pitchFamily="18" charset="0"/>
                <a:ea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karaoke có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Karaoke </a:t>
            </a:r>
            <a:r>
              <a:rPr lang="en-US" sz="1800" dirty="0" err="1">
                <a:effectLst/>
                <a:latin typeface="Times New Roman" panose="02020603050405020304" pitchFamily="18" charset="0"/>
                <a:ea typeface="Times New Roman" panose="02020603050405020304" pitchFamily="18" charset="0"/>
              </a:rPr>
              <a:t>gia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Karaoke </a:t>
            </a:r>
            <a:r>
              <a:rPr lang="en-US" sz="1800" dirty="0" err="1">
                <a:effectLst/>
                <a:latin typeface="Times New Roman" panose="02020603050405020304" pitchFamily="18" charset="0"/>
                <a:ea typeface="Times New Roman" panose="02020603050405020304" pitchFamily="18" charset="0"/>
              </a:rPr>
              <a:t>vỉa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hè</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Karaoke có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t>
            </a:r>
            <a:r>
              <a:rPr lang="en-US" sz="1800" dirty="0" err="1">
                <a:effectLst/>
                <a:latin typeface="Times New Roman" panose="02020603050405020304" pitchFamily="18" charset="0"/>
                <a:ea typeface="Times New Roman" panose="02020603050405020304" pitchFamily="18" charset="0"/>
              </a:rPr>
              <a:t>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karaoke có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chịu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có </a:t>
            </a:r>
            <a:r>
              <a:rPr lang="en-US" sz="1800" dirty="0" err="1">
                <a:effectLst/>
                <a:latin typeface="Times New Roman" panose="02020603050405020304" pitchFamily="18" charset="0"/>
                <a:ea typeface="Times New Roman" panose="02020603050405020304" pitchFamily="18" charset="0"/>
              </a:rPr>
              <a:t>khối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làm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hiện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phần </a:t>
            </a:r>
            <a:r>
              <a:rPr lang="en-US" sz="1800" dirty="0" err="1">
                <a:effectLst/>
                <a:latin typeface="Times New Roman" panose="02020603050405020304" pitchFamily="18" charset="0"/>
                <a:ea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48666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1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barn(inVertical)">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1000"/>
                                        <p:tgtEl>
                                          <p:spTgt spid="610">
                                            <p:txEl>
                                              <p:pRg st="0" end="0"/>
                                            </p:txEl>
                                          </p:spTgt>
                                        </p:tgtEl>
                                      </p:cBhvr>
                                    </p:animEffect>
                                    <p:anim calcmode="lin" valueType="num">
                                      <p:cBhvr>
                                        <p:cTn id="13" dur="1000" fill="hold"/>
                                        <p:tgtEl>
                                          <p:spTgt spid="6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1000"/>
                                        <p:tgtEl>
                                          <p:spTgt spid="610">
                                            <p:txEl>
                                              <p:pRg st="1" end="1"/>
                                            </p:txEl>
                                          </p:spTgt>
                                        </p:tgtEl>
                                      </p:cBhvr>
                                    </p:animEffect>
                                    <p:anim calcmode="lin" valueType="num">
                                      <p:cBhvr>
                                        <p:cTn id="20" dur="1000" fill="hold"/>
                                        <p:tgtEl>
                                          <p:spTgt spid="6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4"/>
          <p:cNvSpPr/>
          <p:nvPr/>
        </p:nvSpPr>
        <p:spPr>
          <a:xfrm>
            <a:off x="4747875" y="1347275"/>
            <a:ext cx="3282000" cy="1440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1" name="Google Shape;711;p54"/>
          <p:cNvSpPr/>
          <p:nvPr/>
        </p:nvSpPr>
        <p:spPr>
          <a:xfrm>
            <a:off x="2748836" y="3052692"/>
            <a:ext cx="3282000" cy="144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3" name="Google Shape;713;p54"/>
          <p:cNvSpPr txBox="1">
            <a:spLocks noGrp="1"/>
          </p:cNvSpPr>
          <p:nvPr>
            <p:ph type="subTitle" idx="3"/>
          </p:nvPr>
        </p:nvSpPr>
        <p:spPr>
          <a:xfrm>
            <a:off x="5159475" y="1904545"/>
            <a:ext cx="2458800" cy="6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Times New Roman" panose="02020603050405020304" pitchFamily="18" charset="0"/>
                <a:ea typeface="Times New Roman" panose="02020603050405020304" pitchFamily="18" charset="0"/>
              </a:rPr>
              <a:t>T</a:t>
            </a:r>
            <a:r>
              <a:rPr lang="en-US" sz="1600" dirty="0">
                <a:effectLst/>
                <a:latin typeface="Times New Roman" panose="02020603050405020304" pitchFamily="18" charset="0"/>
                <a:ea typeface="Times New Roman" panose="02020603050405020304" pitchFamily="18" charset="0"/>
              </a:rPr>
              <a:t>hông tin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dịch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vụ</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yêu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cầu</a:t>
            </a:r>
            <a:r>
              <a:rPr lang="en-US" sz="1600" dirty="0">
                <a:effectLst/>
                <a:latin typeface="Times New Roman" panose="02020603050405020304" pitchFamily="18" charset="0"/>
                <a:ea typeface="Times New Roman" panose="02020603050405020304" pitchFamily="18" charset="0"/>
              </a:rPr>
              <a:t>. </a:t>
            </a:r>
            <a:endParaRPr sz="1600" dirty="0"/>
          </a:p>
        </p:txBody>
      </p:sp>
      <p:sp>
        <p:nvSpPr>
          <p:cNvPr id="714" name="Google Shape;714;p54"/>
          <p:cNvSpPr txBox="1">
            <a:spLocks noGrp="1"/>
          </p:cNvSpPr>
          <p:nvPr>
            <p:ph type="title" idx="4"/>
          </p:nvPr>
        </p:nvSpPr>
        <p:spPr>
          <a:xfrm>
            <a:off x="5159475" y="1581550"/>
            <a:ext cx="2458800" cy="277200"/>
          </a:xfrm>
          <a:prstGeom prst="rect">
            <a:avLst/>
          </a:prstGeom>
        </p:spPr>
        <p:txBody>
          <a:bodyPr spcFirstLastPara="1" wrap="square" lIns="91425" tIns="91425" rIns="91425" bIns="91425" anchor="ctr" anchorCtr="0">
            <a:noAutofit/>
          </a:bodyPr>
          <a:lstStyle/>
          <a:p>
            <a:pPr lvl="0">
              <a:lnSpc>
                <a:spcPct val="150000"/>
              </a:lnSpc>
            </a:pPr>
            <a:r>
              <a:rPr lang="en-US" sz="1800" dirty="0" err="1">
                <a:effectLst/>
                <a:latin typeface="Times New Roman" panose="02020603050405020304" pitchFamily="18" charset="0"/>
                <a:ea typeface="Times New Roman" panose="02020603050405020304" pitchFamily="18" charset="0"/>
              </a:rPr>
              <a:t>Lưu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trữ</a:t>
            </a:r>
            <a:endParaRPr lang="en-US" sz="1800" dirty="0">
              <a:effectLst/>
              <a:latin typeface="Times New Roman" panose="02020603050405020304" pitchFamily="18" charset="0"/>
              <a:ea typeface="Times New Roman" panose="02020603050405020304" pitchFamily="18" charset="0"/>
            </a:endParaRPr>
          </a:p>
        </p:txBody>
      </p:sp>
      <p:sp>
        <p:nvSpPr>
          <p:cNvPr id="715" name="Google Shape;715;p54"/>
          <p:cNvSpPr txBox="1">
            <a:spLocks noGrp="1"/>
          </p:cNvSpPr>
          <p:nvPr>
            <p:ph type="subTitle" idx="5"/>
          </p:nvPr>
        </p:nvSpPr>
        <p:spPr>
          <a:xfrm>
            <a:off x="3083304" y="3623979"/>
            <a:ext cx="2395347" cy="6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dirty="0" err="1">
                <a:latin typeface="Times New Roman" panose="02020603050405020304" pitchFamily="18" charset="0"/>
                <a:cs typeface="Times New Roman" panose="02020603050405020304" pitchFamily="18" charset="0"/>
              </a:rPr>
              <a:t>Doanh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a:t>
            </a:r>
            <a:r>
              <a:rPr lang="en-US" sz="1600" dirty="0">
                <a:latin typeface="Times New Roman" panose="02020603050405020304" pitchFamily="18" charset="0"/>
                <a:cs typeface="Times New Roman" panose="02020603050405020304" pitchFamily="18" charset="0"/>
              </a:rPr>
              <a:t>, thông tin </a:t>
            </a:r>
            <a:r>
              <a:rPr lang="en-US" sz="1600" dirty="0" err="1">
                <a:latin typeface="Times New Roman" panose="02020603050405020304" pitchFamily="18" charset="0"/>
                <a:cs typeface="Times New Roman" panose="02020603050405020304" pitchFamily="18" charset="0"/>
              </a:rPr>
              <a:t>khách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hàng</a:t>
            </a:r>
            <a:endParaRPr sz="1600" dirty="0">
              <a:latin typeface="Times New Roman" panose="02020603050405020304" pitchFamily="18" charset="0"/>
              <a:cs typeface="Times New Roman" panose="02020603050405020304" pitchFamily="18" charset="0"/>
            </a:endParaRPr>
          </a:p>
        </p:txBody>
      </p:sp>
      <p:sp>
        <p:nvSpPr>
          <p:cNvPr id="716" name="Google Shape;716;p54"/>
          <p:cNvSpPr txBox="1">
            <a:spLocks noGrp="1"/>
          </p:cNvSpPr>
          <p:nvPr>
            <p:ph type="title" idx="6"/>
          </p:nvPr>
        </p:nvSpPr>
        <p:spPr>
          <a:xfrm>
            <a:off x="3160436" y="3268566"/>
            <a:ext cx="24588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Thống kê</a:t>
            </a:r>
            <a:endParaRPr sz="1800" dirty="0">
              <a:latin typeface="Times New Roman" panose="02020603050405020304" pitchFamily="18" charset="0"/>
              <a:cs typeface="Times New Roman" panose="02020603050405020304" pitchFamily="18" charset="0"/>
            </a:endParaRPr>
          </a:p>
        </p:txBody>
      </p:sp>
      <p:sp>
        <p:nvSpPr>
          <p:cNvPr id="719" name="Google Shape;719;p54"/>
          <p:cNvSpPr/>
          <p:nvPr/>
        </p:nvSpPr>
        <p:spPr>
          <a:xfrm>
            <a:off x="1114125" y="1347275"/>
            <a:ext cx="3282000" cy="1440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0" name="Google Shape;720;p54"/>
          <p:cNvSpPr/>
          <p:nvPr/>
        </p:nvSpPr>
        <p:spPr>
          <a:xfrm>
            <a:off x="0" y="472969"/>
            <a:ext cx="75039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21" name="Google Shape;721;p54"/>
          <p:cNvSpPr txBox="1">
            <a:spLocks noGrp="1"/>
          </p:cNvSpPr>
          <p:nvPr>
            <p:ph type="title"/>
          </p:nvPr>
        </p:nvSpPr>
        <p:spPr>
          <a:xfrm>
            <a:off x="-332089" y="538628"/>
            <a:ext cx="8633227" cy="415800"/>
          </a:xfrm>
          <a:prstGeom prst="rect">
            <a:avLst/>
          </a:prstGeom>
        </p:spPr>
        <p:txBody>
          <a:bodyPr spcFirstLastPara="1" wrap="square" lIns="91425" tIns="91425" rIns="91425" bIns="91425" anchor="ctr" anchorCtr="0">
            <a:noAutofit/>
          </a:bodyPr>
          <a:lstStyle/>
          <a:p>
            <a:pPr marL="457200" lvl="1" algn="just">
              <a:lnSpc>
                <a:spcPct val="150000"/>
              </a:lnSpc>
              <a:spcBef>
                <a:spcPts val="600"/>
              </a:spcBef>
              <a:spcAft>
                <a:spcPts val="600"/>
              </a:spcAft>
            </a:pP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3.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Xác</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định</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thông tin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cơ</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bản</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cho</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nghiệp</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vụ</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của</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bài</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toán</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a:t>
            </a:r>
          </a:p>
        </p:txBody>
      </p:sp>
      <p:sp>
        <p:nvSpPr>
          <p:cNvPr id="722" name="Google Shape;722;p54"/>
          <p:cNvSpPr txBox="1">
            <a:spLocks noGrp="1"/>
          </p:cNvSpPr>
          <p:nvPr>
            <p:ph type="subTitle" idx="1"/>
          </p:nvPr>
        </p:nvSpPr>
        <p:spPr>
          <a:xfrm>
            <a:off x="1525725" y="2065678"/>
            <a:ext cx="2458800" cy="652200"/>
          </a:xfrm>
          <a:prstGeom prst="rect">
            <a:avLst/>
          </a:prstGeom>
        </p:spPr>
        <p:txBody>
          <a:bodyPr spcFirstLastPara="1" wrap="square" lIns="91425" tIns="91425" rIns="91425" bIns="91425" anchor="ctr" anchorCtr="0">
            <a:noAutofit/>
          </a:bodyPr>
          <a:lstStyle/>
          <a:p>
            <a:pPr marL="0" indent="0"/>
            <a:r>
              <a:rPr lang="en-US" sz="1600" dirty="0" err="1">
                <a:effectLst/>
                <a:latin typeface="Times New Roman" panose="02020603050405020304" pitchFamily="18" charset="0"/>
                <a:ea typeface="Times New Roman" panose="02020603050405020304" pitchFamily="18" charset="0"/>
              </a:rPr>
              <a:t>Đặt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phòng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gọi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đồ</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đồ</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uống</a:t>
            </a:r>
            <a:r>
              <a:rPr lang="en-US" sz="1600" dirty="0">
                <a:effectLst/>
                <a:latin typeface="Times New Roman" panose="02020603050405020304" pitchFamily="18" charset="0"/>
                <a:ea typeface="Times New Roman" panose="02020603050405020304" pitchFamily="18" charset="0"/>
              </a:rPr>
              <a:t>.</a:t>
            </a:r>
          </a:p>
          <a:p>
            <a:pPr marL="0" lvl="0" indent="0" algn="ctr" rtl="0">
              <a:spcBef>
                <a:spcPts val="0"/>
              </a:spcBef>
              <a:spcAft>
                <a:spcPts val="0"/>
              </a:spcAft>
              <a:buNone/>
            </a:pPr>
            <a:endParaRPr sz="1600" dirty="0"/>
          </a:p>
        </p:txBody>
      </p:sp>
      <p:sp>
        <p:nvSpPr>
          <p:cNvPr id="723" name="Google Shape;723;p54"/>
          <p:cNvSpPr txBox="1">
            <a:spLocks noGrp="1"/>
          </p:cNvSpPr>
          <p:nvPr>
            <p:ph type="title" idx="2"/>
          </p:nvPr>
        </p:nvSpPr>
        <p:spPr>
          <a:xfrm>
            <a:off x="1525725" y="1581550"/>
            <a:ext cx="24588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1"/>
                                        </p:tgtEl>
                                        <p:attrNameLst>
                                          <p:attrName>style.visibility</p:attrName>
                                        </p:attrNameLst>
                                      </p:cBhvr>
                                      <p:to>
                                        <p:strVal val="visible"/>
                                      </p:to>
                                    </p:set>
                                    <p:animEffect transition="in" filter="fade">
                                      <p:cBhvr>
                                        <p:cTn id="7" dur="500"/>
                                        <p:tgtEl>
                                          <p:spTgt spid="7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9"/>
                                        </p:tgtEl>
                                        <p:attrNameLst>
                                          <p:attrName>style.visibility</p:attrName>
                                        </p:attrNameLst>
                                      </p:cBhvr>
                                      <p:to>
                                        <p:strVal val="visible"/>
                                      </p:to>
                                    </p:set>
                                    <p:animEffect transition="in" filter="fade">
                                      <p:cBhvr>
                                        <p:cTn id="12" dur="500"/>
                                        <p:tgtEl>
                                          <p:spTgt spid="7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3"/>
                                        </p:tgtEl>
                                        <p:attrNameLst>
                                          <p:attrName>style.visibility</p:attrName>
                                        </p:attrNameLst>
                                      </p:cBhvr>
                                      <p:to>
                                        <p:strVal val="visible"/>
                                      </p:to>
                                    </p:set>
                                    <p:animEffect transition="in" filter="fade">
                                      <p:cBhvr>
                                        <p:cTn id="17" dur="500"/>
                                        <p:tgtEl>
                                          <p:spTgt spid="7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2">
                                            <p:txEl>
                                              <p:pRg st="0" end="0"/>
                                            </p:txEl>
                                          </p:spTgt>
                                        </p:tgtEl>
                                        <p:attrNameLst>
                                          <p:attrName>style.visibility</p:attrName>
                                        </p:attrNameLst>
                                      </p:cBhvr>
                                      <p:to>
                                        <p:strVal val="visible"/>
                                      </p:to>
                                    </p:set>
                                    <p:animEffect transition="in" filter="fade">
                                      <p:cBhvr>
                                        <p:cTn id="22" dur="500"/>
                                        <p:tgtEl>
                                          <p:spTgt spid="7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0"/>
                                        </p:tgtEl>
                                        <p:attrNameLst>
                                          <p:attrName>style.visibility</p:attrName>
                                        </p:attrNameLst>
                                      </p:cBhvr>
                                      <p:to>
                                        <p:strVal val="visible"/>
                                      </p:to>
                                    </p:set>
                                    <p:animEffect transition="in" filter="fade">
                                      <p:cBhvr>
                                        <p:cTn id="27" dur="500"/>
                                        <p:tgtEl>
                                          <p:spTgt spid="7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4"/>
                                        </p:tgtEl>
                                        <p:attrNameLst>
                                          <p:attrName>style.visibility</p:attrName>
                                        </p:attrNameLst>
                                      </p:cBhvr>
                                      <p:to>
                                        <p:strVal val="visible"/>
                                      </p:to>
                                    </p:set>
                                    <p:animEffect transition="in" filter="fade">
                                      <p:cBhvr>
                                        <p:cTn id="32" dur="500"/>
                                        <p:tgtEl>
                                          <p:spTgt spid="7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13">
                                            <p:txEl>
                                              <p:pRg st="0" end="0"/>
                                            </p:txEl>
                                          </p:spTgt>
                                        </p:tgtEl>
                                        <p:attrNameLst>
                                          <p:attrName>style.visibility</p:attrName>
                                        </p:attrNameLst>
                                      </p:cBhvr>
                                      <p:to>
                                        <p:strVal val="visible"/>
                                      </p:to>
                                    </p:set>
                                    <p:animEffect transition="in" filter="fade">
                                      <p:cBhvr>
                                        <p:cTn id="37" dur="500"/>
                                        <p:tgtEl>
                                          <p:spTgt spid="7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1"/>
                                        </p:tgtEl>
                                        <p:attrNameLst>
                                          <p:attrName>style.visibility</p:attrName>
                                        </p:attrNameLst>
                                      </p:cBhvr>
                                      <p:to>
                                        <p:strVal val="visible"/>
                                      </p:to>
                                    </p:set>
                                    <p:animEffect transition="in" filter="fade">
                                      <p:cBhvr>
                                        <p:cTn id="42" dur="500"/>
                                        <p:tgtEl>
                                          <p:spTgt spid="7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6"/>
                                        </p:tgtEl>
                                        <p:attrNameLst>
                                          <p:attrName>style.visibility</p:attrName>
                                        </p:attrNameLst>
                                      </p:cBhvr>
                                      <p:to>
                                        <p:strVal val="visible"/>
                                      </p:to>
                                    </p:set>
                                    <p:animEffect transition="in" filter="fade">
                                      <p:cBhvr>
                                        <p:cTn id="47" dur="500"/>
                                        <p:tgtEl>
                                          <p:spTgt spid="7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5">
                                            <p:txEl>
                                              <p:pRg st="0" end="0"/>
                                            </p:txEl>
                                          </p:spTgt>
                                        </p:tgtEl>
                                        <p:attrNameLst>
                                          <p:attrName>style.visibility</p:attrName>
                                        </p:attrNameLst>
                                      </p:cBhvr>
                                      <p:to>
                                        <p:strVal val="visible"/>
                                      </p:to>
                                    </p:set>
                                    <p:animEffect transition="in" filter="fade">
                                      <p:cBhvr>
                                        <p:cTn id="52" dur="500"/>
                                        <p:tgtEl>
                                          <p:spTgt spid="7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animBg="1"/>
      <p:bldP spid="711" grpId="0" animBg="1"/>
      <p:bldP spid="713" grpId="0" build="p"/>
      <p:bldP spid="714" grpId="0"/>
      <p:bldP spid="716" grpId="0"/>
      <p:bldP spid="719" grpId="0" animBg="1"/>
      <p:bldP spid="721" grpId="0"/>
      <p:bldP spid="722" grpId="0" build="p"/>
      <p:bldP spid="7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(BFD).</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p>
        </p:txBody>
      </p:sp>
      <p:pic>
        <p:nvPicPr>
          <p:cNvPr id="55" name="Picture 54" descr="Diagram&#10;&#10;Description automatically generated">
            <a:extLst>
              <a:ext uri="{FF2B5EF4-FFF2-40B4-BE49-F238E27FC236}">
                <a16:creationId xmlns:a16="http://schemas.microsoft.com/office/drawing/2014/main" id="{B336130A-F0CE-E2C5-6210-8A5D632FFF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607" y="1586389"/>
            <a:ext cx="5401310" cy="30999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7"/>
          <p:cNvSpPr/>
          <p:nvPr/>
        </p:nvSpPr>
        <p:spPr>
          <a:xfrm>
            <a:off x="347410" y="1231266"/>
            <a:ext cx="451800" cy="257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8" name="Google Shape;768;p57"/>
          <p:cNvSpPr/>
          <p:nvPr/>
        </p:nvSpPr>
        <p:spPr>
          <a:xfrm>
            <a:off x="5942822" y="1231266"/>
            <a:ext cx="2416150" cy="1551320"/>
          </a:xfrm>
          <a:prstGeom prst="roundRect">
            <a:avLst>
              <a:gd name="adj" fmla="val 50000"/>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Bộ</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phận</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quản</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lí</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phòng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hát</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Kiểm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tra</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trạng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thái</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phòng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tạo</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phiếu</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đặt</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kiểm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tra</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phiếu</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cập</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nhật</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trạng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thái</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phòng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endParaRPr lang="en-US" sz="1600" dirty="0">
              <a:latin typeface="Times New Roman" panose="02020603050405020304" pitchFamily="18" charset="0"/>
              <a:cs typeface="Times New Roman" panose="02020603050405020304" pitchFamily="18" charset="0"/>
            </a:endParaRPr>
          </a:p>
        </p:txBody>
      </p:sp>
      <p:sp>
        <p:nvSpPr>
          <p:cNvPr id="769" name="Google Shape;769;p57"/>
          <p:cNvSpPr/>
          <p:nvPr/>
        </p:nvSpPr>
        <p:spPr>
          <a:xfrm>
            <a:off x="2650210" y="1231266"/>
            <a:ext cx="2479729" cy="1545361"/>
          </a:xfrm>
          <a:prstGeom prst="roundRect">
            <a:avLst>
              <a:gd name="adj" fmla="val 50000"/>
            </a:avLst>
          </a:prstGeom>
          <a:solidFill>
            <a:schemeClr val="dk2"/>
          </a:solidFill>
          <a:ln>
            <a:noFill/>
          </a:ln>
        </p:spPr>
        <p:txBody>
          <a:bodyPr spcFirstLastPara="1" wrap="square" lIns="0" tIns="91425" rIns="0" bIns="91425" anchor="ctr" anchorCtr="0">
            <a:noAutofit/>
          </a:bodyPr>
          <a:lstStyle/>
          <a:p>
            <a:pPr lvl="0" algn="just"/>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phận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Cập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nhật</a:t>
            </a:r>
            <a:r>
              <a:rPr lang="en-US" sz="1600" dirty="0">
                <a:effectLst/>
                <a:latin typeface="Times New Roman" panose="02020603050405020304" pitchFamily="18" charset="0"/>
                <a:ea typeface="Times New Roman" panose="02020603050405020304" pitchFamily="18" charset="0"/>
              </a:rPr>
              <a:t>, kiểm </a:t>
            </a:r>
            <a:r>
              <a:rPr lang="en-US" sz="1600" dirty="0" err="1">
                <a:effectLst/>
                <a:latin typeface="Times New Roman" panose="02020603050405020304" pitchFamily="18" charset="0"/>
                <a:ea typeface="Times New Roman" panose="02020603050405020304" pitchFamily="18" charset="0"/>
              </a:rPr>
              <a:t>tra</a:t>
            </a:r>
            <a:r>
              <a:rPr lang="en-US" sz="1600" dirty="0">
                <a:effectLst/>
                <a:latin typeface="Times New Roman" panose="02020603050405020304" pitchFamily="18" charset="0"/>
                <a:ea typeface="Times New Roman" panose="02020603050405020304" pitchFamily="18" charset="0"/>
              </a:rPr>
              <a:t> thông tin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loại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endParaRPr lang="en-US" sz="1600" dirty="0">
              <a:effectLst/>
              <a:latin typeface="Times New Roman" panose="02020603050405020304" pitchFamily="18" charset="0"/>
              <a:ea typeface="Times New Roman" panose="02020603050405020304" pitchFamily="18" charset="0"/>
            </a:endParaRPr>
          </a:p>
        </p:txBody>
      </p:sp>
      <p:sp>
        <p:nvSpPr>
          <p:cNvPr id="770" name="Google Shape;770;p57"/>
          <p:cNvSpPr/>
          <p:nvPr/>
        </p:nvSpPr>
        <p:spPr>
          <a:xfrm>
            <a:off x="-297725" y="470400"/>
            <a:ext cx="60783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71" name="Google Shape;771;p57"/>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endParaRPr sz="2400" dirty="0">
              <a:latin typeface="Times New Roman" panose="02020603050405020304" pitchFamily="18" charset="0"/>
              <a:cs typeface="Times New Roman" panose="02020603050405020304" pitchFamily="18" charset="0"/>
            </a:endParaRPr>
          </a:p>
        </p:txBody>
      </p:sp>
      <p:sp>
        <p:nvSpPr>
          <p:cNvPr id="778" name="Google Shape;778;p57"/>
          <p:cNvSpPr txBox="1"/>
          <p:nvPr/>
        </p:nvSpPr>
        <p:spPr>
          <a:xfrm flipH="1">
            <a:off x="901531" y="1008407"/>
            <a:ext cx="1938600" cy="11046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vi-VN" dirty="0">
                <a:solidFill>
                  <a:schemeClr val="lt1"/>
                </a:solidFill>
                <a:latin typeface="Times New Roman" panose="02020603050405020304" pitchFamily="18" charset="0"/>
                <a:ea typeface="Lexend Deca Medium"/>
                <a:cs typeface="Times New Roman" panose="02020603050405020304" pitchFamily="18" charset="0"/>
                <a:sym typeface="Lexend Deca Medium"/>
              </a:rPr>
              <a:t>Phần mềm quản lí sẽ được xây dựng bởi 4 bộ phận:</a:t>
            </a:r>
            <a:endParaRPr lang="en-US" dirty="0">
              <a:solidFill>
                <a:schemeClr val="lt1"/>
              </a:solidFill>
              <a:latin typeface="Times New Roman" panose="02020603050405020304" pitchFamily="18" charset="0"/>
              <a:ea typeface="Lexend Deca Medium"/>
              <a:cs typeface="Times New Roman" panose="02020603050405020304" pitchFamily="18" charset="0"/>
              <a:sym typeface="Lexend Deca Medium"/>
            </a:endParaRPr>
          </a:p>
        </p:txBody>
      </p:sp>
      <p:sp>
        <p:nvSpPr>
          <p:cNvPr id="779" name="Google Shape;779;p57"/>
          <p:cNvSpPr/>
          <p:nvPr/>
        </p:nvSpPr>
        <p:spPr>
          <a:xfrm>
            <a:off x="5942822" y="3217433"/>
            <a:ext cx="2416150" cy="1545359"/>
          </a:xfrm>
          <a:prstGeom prst="roundRect">
            <a:avLst>
              <a:gd name="adj" fmla="val 50000"/>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cs typeface="Times New Roman" panose="02020603050405020304" pitchFamily="18" charset="0"/>
                <a:sym typeface="Poppins"/>
              </a:rPr>
              <a:t>B</a:t>
            </a:r>
            <a:r>
              <a:rPr lang="en" sz="1600" dirty="0">
                <a:solidFill>
                  <a:schemeClr val="dk1"/>
                </a:solidFill>
                <a:latin typeface="Times New Roman" panose="02020603050405020304" pitchFamily="18" charset="0"/>
                <a:cs typeface="Times New Roman" panose="02020603050405020304" pitchFamily="18" charset="0"/>
                <a:sym typeface="Poppins"/>
              </a:rPr>
              <a:t>ộ phận quản lí thanh toán: Chọn phòng đã đặt thanh toán, kiểm tra thông tin  khách hàng</a:t>
            </a:r>
            <a:endParaRPr sz="1600" dirty="0">
              <a:latin typeface="Times New Roman" panose="02020603050405020304" pitchFamily="18" charset="0"/>
              <a:cs typeface="Times New Roman" panose="02020603050405020304" pitchFamily="18" charset="0"/>
            </a:endParaRPr>
          </a:p>
        </p:txBody>
      </p:sp>
      <p:sp>
        <p:nvSpPr>
          <p:cNvPr id="780" name="Google Shape;780;p57"/>
          <p:cNvSpPr/>
          <p:nvPr/>
        </p:nvSpPr>
        <p:spPr>
          <a:xfrm>
            <a:off x="2650210" y="3217434"/>
            <a:ext cx="2535377" cy="154536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cs typeface="Times New Roman" panose="02020603050405020304" pitchFamily="18" charset="0"/>
                <a:sym typeface="Poppins"/>
              </a:rPr>
              <a:t>Bộ phận quản lí dịch vụ: Nhận gọi dịch vụ, kiểm tra dịch vụ, cập nhật dịch vụ </a:t>
            </a: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0"/>
                                        </p:tgtEl>
                                        <p:attrNameLst>
                                          <p:attrName>style.visibility</p:attrName>
                                        </p:attrNameLst>
                                      </p:cBhvr>
                                      <p:to>
                                        <p:strVal val="visible"/>
                                      </p:to>
                                    </p:set>
                                    <p:animEffect transition="in" filter="fade">
                                      <p:cBhvr>
                                        <p:cTn id="7" dur="500"/>
                                        <p:tgtEl>
                                          <p:spTgt spid="7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71"/>
                                        </p:tgtEl>
                                        <p:attrNameLst>
                                          <p:attrName>style.visibility</p:attrName>
                                        </p:attrNameLst>
                                      </p:cBhvr>
                                      <p:to>
                                        <p:strVal val="visible"/>
                                      </p:to>
                                    </p:set>
                                    <p:anim calcmode="lin" valueType="num">
                                      <p:cBhvr additive="base">
                                        <p:cTn id="12" dur="500" fill="hold"/>
                                        <p:tgtEl>
                                          <p:spTgt spid="771"/>
                                        </p:tgtEl>
                                        <p:attrNameLst>
                                          <p:attrName>ppt_x</p:attrName>
                                        </p:attrNameLst>
                                      </p:cBhvr>
                                      <p:tavLst>
                                        <p:tav tm="0">
                                          <p:val>
                                            <p:strVal val="#ppt_x"/>
                                          </p:val>
                                        </p:tav>
                                        <p:tav tm="100000">
                                          <p:val>
                                            <p:strVal val="#ppt_x"/>
                                          </p:val>
                                        </p:tav>
                                      </p:tavLst>
                                    </p:anim>
                                    <p:anim calcmode="lin" valueType="num">
                                      <p:cBhvr additive="base">
                                        <p:cTn id="13" dur="500" fill="hold"/>
                                        <p:tgtEl>
                                          <p:spTgt spid="77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78"/>
                                        </p:tgtEl>
                                        <p:attrNameLst>
                                          <p:attrName>style.visibility</p:attrName>
                                        </p:attrNameLst>
                                      </p:cBhvr>
                                      <p:to>
                                        <p:strVal val="visible"/>
                                      </p:to>
                                    </p:set>
                                    <p:animEffect transition="in" filter="fade">
                                      <p:cBhvr>
                                        <p:cTn id="18" dur="1000"/>
                                        <p:tgtEl>
                                          <p:spTgt spid="778"/>
                                        </p:tgtEl>
                                      </p:cBhvr>
                                    </p:animEffect>
                                    <p:anim calcmode="lin" valueType="num">
                                      <p:cBhvr>
                                        <p:cTn id="19" dur="1000" fill="hold"/>
                                        <p:tgtEl>
                                          <p:spTgt spid="778"/>
                                        </p:tgtEl>
                                        <p:attrNameLst>
                                          <p:attrName>ppt_x</p:attrName>
                                        </p:attrNameLst>
                                      </p:cBhvr>
                                      <p:tavLst>
                                        <p:tav tm="0">
                                          <p:val>
                                            <p:strVal val="#ppt_x"/>
                                          </p:val>
                                        </p:tav>
                                        <p:tav tm="100000">
                                          <p:val>
                                            <p:strVal val="#ppt_x"/>
                                          </p:val>
                                        </p:tav>
                                      </p:tavLst>
                                    </p:anim>
                                    <p:anim calcmode="lin" valueType="num">
                                      <p:cBhvr>
                                        <p:cTn id="20" dur="1000" fill="hold"/>
                                        <p:tgtEl>
                                          <p:spTgt spid="77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69"/>
                                        </p:tgtEl>
                                        <p:attrNameLst>
                                          <p:attrName>style.visibility</p:attrName>
                                        </p:attrNameLst>
                                      </p:cBhvr>
                                      <p:to>
                                        <p:strVal val="visible"/>
                                      </p:to>
                                    </p:set>
                                    <p:animEffect transition="in" filter="fade">
                                      <p:cBhvr>
                                        <p:cTn id="25" dur="1000"/>
                                        <p:tgtEl>
                                          <p:spTgt spid="769"/>
                                        </p:tgtEl>
                                      </p:cBhvr>
                                    </p:animEffect>
                                    <p:anim calcmode="lin" valueType="num">
                                      <p:cBhvr>
                                        <p:cTn id="26" dur="1000" fill="hold"/>
                                        <p:tgtEl>
                                          <p:spTgt spid="769"/>
                                        </p:tgtEl>
                                        <p:attrNameLst>
                                          <p:attrName>ppt_x</p:attrName>
                                        </p:attrNameLst>
                                      </p:cBhvr>
                                      <p:tavLst>
                                        <p:tav tm="0">
                                          <p:val>
                                            <p:strVal val="#ppt_x"/>
                                          </p:val>
                                        </p:tav>
                                        <p:tav tm="100000">
                                          <p:val>
                                            <p:strVal val="#ppt_x"/>
                                          </p:val>
                                        </p:tav>
                                      </p:tavLst>
                                    </p:anim>
                                    <p:anim calcmode="lin" valueType="num">
                                      <p:cBhvr>
                                        <p:cTn id="27" dur="1000" fill="hold"/>
                                        <p:tgtEl>
                                          <p:spTgt spid="76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68"/>
                                        </p:tgtEl>
                                        <p:attrNameLst>
                                          <p:attrName>style.visibility</p:attrName>
                                        </p:attrNameLst>
                                      </p:cBhvr>
                                      <p:to>
                                        <p:strVal val="visible"/>
                                      </p:to>
                                    </p:set>
                                    <p:animEffect transition="in" filter="fade">
                                      <p:cBhvr>
                                        <p:cTn id="32" dur="1000"/>
                                        <p:tgtEl>
                                          <p:spTgt spid="768"/>
                                        </p:tgtEl>
                                      </p:cBhvr>
                                    </p:animEffect>
                                    <p:anim calcmode="lin" valueType="num">
                                      <p:cBhvr>
                                        <p:cTn id="33" dur="1000" fill="hold"/>
                                        <p:tgtEl>
                                          <p:spTgt spid="768"/>
                                        </p:tgtEl>
                                        <p:attrNameLst>
                                          <p:attrName>ppt_x</p:attrName>
                                        </p:attrNameLst>
                                      </p:cBhvr>
                                      <p:tavLst>
                                        <p:tav tm="0">
                                          <p:val>
                                            <p:strVal val="#ppt_x"/>
                                          </p:val>
                                        </p:tav>
                                        <p:tav tm="100000">
                                          <p:val>
                                            <p:strVal val="#ppt_x"/>
                                          </p:val>
                                        </p:tav>
                                      </p:tavLst>
                                    </p:anim>
                                    <p:anim calcmode="lin" valueType="num">
                                      <p:cBhvr>
                                        <p:cTn id="34" dur="1000" fill="hold"/>
                                        <p:tgtEl>
                                          <p:spTgt spid="76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80"/>
                                        </p:tgtEl>
                                        <p:attrNameLst>
                                          <p:attrName>style.visibility</p:attrName>
                                        </p:attrNameLst>
                                      </p:cBhvr>
                                      <p:to>
                                        <p:strVal val="visible"/>
                                      </p:to>
                                    </p:set>
                                    <p:animEffect transition="in" filter="fade">
                                      <p:cBhvr>
                                        <p:cTn id="39" dur="1000"/>
                                        <p:tgtEl>
                                          <p:spTgt spid="780"/>
                                        </p:tgtEl>
                                      </p:cBhvr>
                                    </p:animEffect>
                                    <p:anim calcmode="lin" valueType="num">
                                      <p:cBhvr>
                                        <p:cTn id="40" dur="1000" fill="hold"/>
                                        <p:tgtEl>
                                          <p:spTgt spid="780"/>
                                        </p:tgtEl>
                                        <p:attrNameLst>
                                          <p:attrName>ppt_x</p:attrName>
                                        </p:attrNameLst>
                                      </p:cBhvr>
                                      <p:tavLst>
                                        <p:tav tm="0">
                                          <p:val>
                                            <p:strVal val="#ppt_x"/>
                                          </p:val>
                                        </p:tav>
                                        <p:tav tm="100000">
                                          <p:val>
                                            <p:strVal val="#ppt_x"/>
                                          </p:val>
                                        </p:tav>
                                      </p:tavLst>
                                    </p:anim>
                                    <p:anim calcmode="lin" valueType="num">
                                      <p:cBhvr>
                                        <p:cTn id="41" dur="1000" fill="hold"/>
                                        <p:tgtEl>
                                          <p:spTgt spid="78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79"/>
                                        </p:tgtEl>
                                        <p:attrNameLst>
                                          <p:attrName>style.visibility</p:attrName>
                                        </p:attrNameLst>
                                      </p:cBhvr>
                                      <p:to>
                                        <p:strVal val="visible"/>
                                      </p:to>
                                    </p:set>
                                    <p:animEffect transition="in" filter="fade">
                                      <p:cBhvr>
                                        <p:cTn id="46" dur="1000"/>
                                        <p:tgtEl>
                                          <p:spTgt spid="779"/>
                                        </p:tgtEl>
                                      </p:cBhvr>
                                    </p:animEffect>
                                    <p:anim calcmode="lin" valueType="num">
                                      <p:cBhvr>
                                        <p:cTn id="47" dur="1000" fill="hold"/>
                                        <p:tgtEl>
                                          <p:spTgt spid="779"/>
                                        </p:tgtEl>
                                        <p:attrNameLst>
                                          <p:attrName>ppt_x</p:attrName>
                                        </p:attrNameLst>
                                      </p:cBhvr>
                                      <p:tavLst>
                                        <p:tav tm="0">
                                          <p:val>
                                            <p:strVal val="#ppt_x"/>
                                          </p:val>
                                        </p:tav>
                                        <p:tav tm="100000">
                                          <p:val>
                                            <p:strVal val="#ppt_x"/>
                                          </p:val>
                                        </p:tav>
                                      </p:tavLst>
                                    </p:anim>
                                    <p:anim calcmode="lin" valueType="num">
                                      <p:cBhvr>
                                        <p:cTn id="48" dur="1000" fill="hold"/>
                                        <p:tgtEl>
                                          <p:spTgt spid="7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 grpId="0" animBg="1"/>
      <p:bldP spid="769" grpId="0" animBg="1"/>
      <p:bldP spid="770" grpId="0" animBg="1"/>
      <p:bldP spid="771" grpId="0"/>
      <p:bldP spid="778" grpId="0"/>
      <p:bldP spid="779" grpId="0" animBg="1"/>
      <p:bldP spid="78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0.8|2.1|0.7"/>
</p:tagLst>
</file>

<file path=ppt/tags/tag2.xml><?xml version="1.0" encoding="utf-8"?>
<p:tagLst xmlns:a="http://schemas.openxmlformats.org/drawingml/2006/main" xmlns:r="http://schemas.openxmlformats.org/officeDocument/2006/relationships" xmlns:p="http://schemas.openxmlformats.org/presentationml/2006/main">
  <p:tag name="TIMING" val="|0.5|0.8|1.9|10.3|1.2"/>
</p:tagLst>
</file>

<file path=ppt/tags/tag3.xml><?xml version="1.0" encoding="utf-8"?>
<p:tagLst xmlns:a="http://schemas.openxmlformats.org/drawingml/2006/main" xmlns:r="http://schemas.openxmlformats.org/officeDocument/2006/relationships" xmlns:p="http://schemas.openxmlformats.org/presentationml/2006/main">
  <p:tag name="TIMING" val="|0.2|0.4|0.2|0.2|0.2|0.1|0.1|0.1"/>
</p:tagLst>
</file>

<file path=ppt/theme/theme1.xml><?xml version="1.0" encoding="utf-8"?>
<a:theme xmlns:a="http://schemas.openxmlformats.org/drawingml/2006/main" name=" Colorful Geometric Consulting Toolkit by Slidesgo">
  <a:themeElements>
    <a:clrScheme name="Simple Light">
      <a:dk1>
        <a:srgbClr val="000000"/>
      </a:dk1>
      <a:lt1>
        <a:srgbClr val="FFFFFF"/>
      </a:lt1>
      <a:dk2>
        <a:srgbClr val="F3BFD1"/>
      </a:dk2>
      <a:lt2>
        <a:srgbClr val="F998BD"/>
      </a:lt2>
      <a:accent1>
        <a:srgbClr val="8D6FFF"/>
      </a:accent1>
      <a:accent2>
        <a:srgbClr val="5A1CFE"/>
      </a:accent2>
      <a:accent3>
        <a:srgbClr val="00CB84"/>
      </a:accent3>
      <a:accent4>
        <a:srgbClr val="F9B485"/>
      </a:accent4>
      <a:accent5>
        <a:srgbClr val="FFFF56"/>
      </a:accent5>
      <a:accent6>
        <a:srgbClr val="FF7F4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37425155417244AA0422523BDCCD0C" ma:contentTypeVersion="5" ma:contentTypeDescription="Create a new document." ma:contentTypeScope="" ma:versionID="619028cbf761c38d443d403bd6dba05d">
  <xsd:schema xmlns:xsd="http://www.w3.org/2001/XMLSchema" xmlns:xs="http://www.w3.org/2001/XMLSchema" xmlns:p="http://schemas.microsoft.com/office/2006/metadata/properties" xmlns:ns3="4e9efa32-4130-481a-ad04-7419bf697ed8" xmlns:ns4="d424e2e0-26f1-43e8-87d8-a3d3c2f5defa" targetNamespace="http://schemas.microsoft.com/office/2006/metadata/properties" ma:root="true" ma:fieldsID="2e0d189b817c4df0795e5c4addf49fd9" ns3:_="" ns4:_="">
    <xsd:import namespace="4e9efa32-4130-481a-ad04-7419bf697ed8"/>
    <xsd:import namespace="d424e2e0-26f1-43e8-87d8-a3d3c2f5def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efa32-4130-481a-ad04-7419bf697e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424e2e0-26f1-43e8-87d8-a3d3c2f5def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B3D1AB-3170-47EF-B1AF-2A4CEEF471E2}">
  <ds:schemaRefs>
    <ds:schemaRef ds:uri="http://schemas.microsoft.com/sharepoint/v3/contenttype/forms"/>
  </ds:schemaRefs>
</ds:datastoreItem>
</file>

<file path=customXml/itemProps2.xml><?xml version="1.0" encoding="utf-8"?>
<ds:datastoreItem xmlns:ds="http://schemas.openxmlformats.org/officeDocument/2006/customXml" ds:itemID="{92B8C72F-24FA-416B-9127-2AA47633A9C3}">
  <ds:schemaRefs>
    <ds:schemaRef ds:uri="4e9efa32-4130-481a-ad04-7419bf697ed8"/>
    <ds:schemaRef ds:uri="d424e2e0-26f1-43e8-87d8-a3d3c2f5def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53CA648-7A4A-4107-960B-AAF5947BA1D1}">
  <ds:schemaRefs>
    <ds:schemaRef ds:uri="4e9efa32-4130-481a-ad04-7419bf697ed8"/>
    <ds:schemaRef ds:uri="d424e2e0-26f1-43e8-87d8-a3d3c2f5de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323</TotalTime>
  <Words>1819</Words>
  <Application>Microsoft Office PowerPoint</Application>
  <PresentationFormat>On-screen Show (16:9)</PresentationFormat>
  <Paragraphs>182</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Poppins Black</vt:lpstr>
      <vt:lpstr>Arial</vt:lpstr>
      <vt:lpstr>Wingdings</vt:lpstr>
      <vt:lpstr>Poppins</vt:lpstr>
      <vt:lpstr>Times New Roman</vt:lpstr>
      <vt:lpstr>Lexend Deca Medium</vt:lpstr>
      <vt:lpstr> Colorful Geometric Consulting Toolkit by Slidesgo</vt:lpstr>
      <vt:lpstr>Quản lý quán Karaoke </vt:lpstr>
      <vt:lpstr>Mở đầu</vt:lpstr>
      <vt:lpstr>ĐẶC TẢ YÊU CẦU BÀI TOÁN</vt:lpstr>
      <vt:lpstr>KHẢO SÁT BÀI TOÁN</vt:lpstr>
      <vt:lpstr>1. Mô tả yêu cầu bài toán.</vt:lpstr>
      <vt:lpstr>2. Khảo sát bài toán.</vt:lpstr>
      <vt:lpstr>Lưu trữ</vt:lpstr>
      <vt:lpstr>4. Biểu đồ phân cấp chức năng (BFD).</vt:lpstr>
      <vt:lpstr>5. Kế hoạch dự án</vt:lpstr>
      <vt:lpstr>ĐẶC TẢ YÊU CẦU BÀI TOÁN </vt:lpstr>
      <vt:lpstr>1. Các tác nhân và các Use Case cần thiết cho bài toán.</vt:lpstr>
      <vt:lpstr>2. Biểu đồ Use Case tổng quan.</vt:lpstr>
      <vt:lpstr> PHÂN TÍCH YÊU CẦU</vt:lpstr>
      <vt:lpstr>1. Mô hình quan niệm dữ liệu cho toàn hệ thống.</vt:lpstr>
      <vt:lpstr>2. Chuyển mô hình kết hợp qua mô hình vật lí.</vt:lpstr>
      <vt:lpstr>3. Các thuộc tính của các bảng (table) trong mô hình PDM. </vt:lpstr>
      <vt:lpstr>3. Các thuộc tính của các bảng (table) trong mô hình PDM. </vt:lpstr>
      <vt:lpstr>4. Xác định khóa và khóa ngoại của các bảng (table) trong mô hình PDM.</vt:lpstr>
      <vt:lpstr>THIẾT KẾ GIAO DIỆN </vt:lpstr>
      <vt:lpstr>1. Chọn phòng hát.</vt:lpstr>
      <vt:lpstr>1. Chọn phòng hát.</vt:lpstr>
      <vt:lpstr>2. Cập nhật trạng trái phòng.</vt:lpstr>
      <vt:lpstr>2. Cập nhật trạng trái phòng.</vt:lpstr>
      <vt:lpstr>3. Quản lí đặt trả phòng.</vt:lpstr>
      <vt:lpstr>3. Quản lí đặt trả phòng.</vt:lpstr>
      <vt:lpstr>4. Cập nhật thông tin khách hàng.</vt:lpstr>
      <vt:lpstr>4. Cập nhật thông tin khách hàng.</vt:lpstr>
      <vt:lpstr>5. Chọn dịch vụ.</vt:lpstr>
      <vt:lpstr>5. Chọn dịch vụ.</vt:lpstr>
      <vt:lpstr>6. Cập nhật danh sách phục vụ.</vt:lpstr>
      <vt:lpstr>6. Cập nhật danh sách phục vụ.</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quán Karaoke</dc:title>
  <dc:creator>HUONG</dc:creator>
  <cp:lastModifiedBy>CAO THI THU HUONG</cp:lastModifiedBy>
  <cp:revision>11</cp:revision>
  <dcterms:modified xsi:type="dcterms:W3CDTF">2022-06-20T14:21:14Z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0x010100CE37425155417244AA0422523BDCCD0C</vt:lpwstr>
  </property>
</Properties>
</file>