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72" r:id="rId7"/>
    <p:sldId id="273" r:id="rId8"/>
    <p:sldId id="274" r:id="rId9"/>
    <p:sldId id="259" r:id="rId10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501" autoAdjust="0"/>
  </p:normalViewPr>
  <p:slideViewPr>
    <p:cSldViewPr>
      <p:cViewPr varScale="1">
        <p:scale>
          <a:sx n="74" d="100"/>
          <a:sy n="74" d="100"/>
        </p:scale>
        <p:origin x="76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7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26.04.2022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26.04.2022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90488-1D2D-45FC-A42D-25F856479C81}" type="datetime1">
              <a:rPr lang="de-DE" smtClean="0"/>
              <a:pPr/>
              <a:t>26.04.2022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E48D7D-22EE-42F4-A78D-BF51DA417E59}" type="datetime1">
              <a:rPr lang="de-DE" smtClean="0"/>
              <a:pPr/>
              <a:t>26.04.2022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457F39-CBF0-4D6E-8223-6AABCE028B0C}" type="datetime1">
              <a:rPr lang="de-DE" smtClean="0"/>
              <a:pPr/>
              <a:t>26.04.2022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80A33B-F0D3-4CCD-934C-3A418D338F48}" type="datetime1">
              <a:rPr lang="de-DE" smtClean="0"/>
              <a:pPr/>
              <a:t>26.04.2022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0029A-92A0-4B83-B83D-3D25E123C16B}" type="datetime1">
              <a:rPr lang="de-DE" smtClean="0"/>
              <a:pPr/>
              <a:t>26.04.2022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50DE14F-832E-4243-A64C-072E4112B828}" type="datetime1">
              <a:rPr lang="de-DE" smtClean="0"/>
              <a:pPr/>
              <a:t>26.04.2022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A0E625-2BCF-471C-BF07-3E47DAD03A33}" type="datetime1">
              <a:rPr lang="de-DE" smtClean="0"/>
              <a:pPr/>
              <a:t>26.04.2022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F216F1-5E6C-4D1E-8B04-BA461CF83008}" type="datetime1">
              <a:rPr lang="de-DE" smtClean="0"/>
              <a:pPr/>
              <a:t>26.04.2022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8460F5-0682-4F91-B958-17F2E22238F4}" type="datetime1">
              <a:rPr lang="de-DE" smtClean="0"/>
              <a:pPr/>
              <a:t>26.04.2022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2E1AF8-0C97-41FF-9C69-BFEB0F5A6EF5}" type="datetime1">
              <a:rPr lang="de-DE" smtClean="0"/>
              <a:pPr/>
              <a:t>26.04.2022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AA85DC-AC20-450F-8EFE-0D856D5BDC88}" type="datetime1">
              <a:rPr lang="de-DE" smtClean="0"/>
              <a:pPr/>
              <a:t>26.04.2022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EBCA-1808-4B9E-8140-5B390D90011A}" type="datetime1">
              <a:rPr lang="de-DE" smtClean="0"/>
              <a:pPr/>
              <a:t>26.04.2022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Interfaces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Cao &amp; Nikolaus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Was sind Interfaces?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3600" dirty="0">
                <a:latin typeface="+mj-lt"/>
                <a:ea typeface="+mj-ea"/>
                <a:cs typeface="+mj-cs"/>
              </a:rPr>
              <a:t>=&gt; Vertrag.</a:t>
            </a:r>
          </a:p>
          <a:p>
            <a:pPr rtl="0"/>
            <a:r>
              <a:rPr lang="de-DE" sz="3600" dirty="0">
                <a:latin typeface="+mj-lt"/>
                <a:ea typeface="+mj-ea"/>
                <a:cs typeface="+mj-cs"/>
              </a:rPr>
              <a:t>definiert seine „Fähigkeiten“, keine Implementation</a:t>
            </a:r>
          </a:p>
          <a:p>
            <a:pPr rtl="0"/>
            <a:r>
              <a:rPr lang="de-DE" sz="3600" dirty="0">
                <a:latin typeface="+mj-lt"/>
                <a:ea typeface="+mj-ea"/>
                <a:cs typeface="+mj-cs"/>
              </a:rPr>
              <a:t>die enthaltenden Methoden, </a:t>
            </a:r>
            <a:r>
              <a:rPr lang="de-DE" sz="3600" dirty="0" err="1">
                <a:latin typeface="+mj-lt"/>
                <a:ea typeface="+mj-ea"/>
                <a:cs typeface="+mj-cs"/>
              </a:rPr>
              <a:t>Propertys</a:t>
            </a:r>
            <a:r>
              <a:rPr lang="de-DE" sz="3600" dirty="0">
                <a:latin typeface="+mj-lt"/>
                <a:ea typeface="+mj-ea"/>
                <a:cs typeface="+mj-cs"/>
              </a:rPr>
              <a:t> müssen in der Klasse implementiert werden</a:t>
            </a:r>
          </a:p>
          <a:p>
            <a:pPr rtl="0"/>
            <a:r>
              <a:rPr lang="de-DE" sz="3600" dirty="0">
                <a:latin typeface="+mj-lt"/>
                <a:ea typeface="+mj-ea"/>
                <a:cs typeface="+mj-cs"/>
              </a:rPr>
              <a:t>statische Member für gemeinsame Funktionalität.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Beispiel Aufbau und Benutzung von Interfaces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de-DE" dirty="0"/>
              <a:t>Basic Interface</a:t>
            </a:r>
          </a:p>
          <a:p>
            <a:pPr lvl="1"/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r>
              <a:rPr lang="de-DE" dirty="0"/>
              <a:t>Benutzung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90FC13D-3552-4D67-87B7-2A88FA270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30" y="1736426"/>
            <a:ext cx="2362530" cy="24958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44F5E8E-A4EF-48F2-AD71-1E1621A17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198" y="4592360"/>
            <a:ext cx="4496427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5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Beispiel einer Implementation von Interfaces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802B6B-BD1E-46C3-AAB8-AEE65777B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1772816"/>
            <a:ext cx="2162477" cy="375337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BC5D3F9-C08E-414F-A5D5-290C1C83D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60" y="1772427"/>
            <a:ext cx="2608445" cy="375337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4CEB29C-5C01-427D-BF5F-50D6E9A15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831" y="1772427"/>
            <a:ext cx="5274675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8E409-7AAE-4FF9-B2B8-7F105DE0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Beispiel mit Animal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CFECB6-0B69-4F05-B9EA-49FDA19FC6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Interface: Methode und Property</a:t>
            </a:r>
            <a:endParaRPr lang="de-AT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E9F5B66-A1A7-4CA4-B032-F8323D739F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9148" y="2735325"/>
            <a:ext cx="5078412" cy="2557151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FAB7D5C-91F7-4C8D-AE99-9C4BA6139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484" y="1706880"/>
            <a:ext cx="4636847" cy="461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8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18881" y="1701800"/>
            <a:ext cx="9751061" cy="4470400"/>
          </a:xfrm>
        </p:spPr>
        <p:txBody>
          <a:bodyPr rtlCol="0" anchor="b">
            <a:normAutofit/>
          </a:bodyPr>
          <a:lstStyle/>
          <a:p>
            <a:pPr rtl="0"/>
            <a:r>
              <a:rPr lang="de-DE" sz="4400" dirty="0"/>
              <a:t>Danke für eure Aufmerksamkeit!</a:t>
            </a:r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B41FAEE4-E885-7502-5387-5AC8BCCCF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4" descr="Stream Johnny Sins by Crizzy White 2 (Deleted/Unreleased Songs) | Listen  online for free on SoundCloud">
            <a:extLst>
              <a:ext uri="{FF2B5EF4-FFF2-40B4-BE49-F238E27FC236}">
                <a16:creationId xmlns:a16="http://schemas.microsoft.com/office/drawing/2014/main" id="{421CF6F9-15BD-4DE6-A4C7-0A332C457E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09"/>
          <a:stretch/>
        </p:blipFill>
        <p:spPr bwMode="auto">
          <a:xfrm>
            <a:off x="1218880" y="1196752"/>
            <a:ext cx="9556052" cy="3725333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Dreifach-Schaltkreislinien-Präsentation (Breitbild)</Template>
  <TotalTime>0</TotalTime>
  <Words>67</Words>
  <Application>Microsoft Office PowerPoint</Application>
  <PresentationFormat>Benutzerdefiniert</PresentationFormat>
  <Paragraphs>20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Technologie 16:9</vt:lpstr>
      <vt:lpstr>Interfaces</vt:lpstr>
      <vt:lpstr>Was sind Interfaces?</vt:lpstr>
      <vt:lpstr>Beispiel Aufbau und Benutzung von Interfaces</vt:lpstr>
      <vt:lpstr>Beispiel einer Implementation von Interfaces</vt:lpstr>
      <vt:lpstr>Weiteres Beispiel mit Animal</vt:lpstr>
      <vt:lpstr>Danke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Nikolaus Alexander</dc:creator>
  <cp:lastModifiedBy>Anton Cao</cp:lastModifiedBy>
  <cp:revision>20</cp:revision>
  <dcterms:created xsi:type="dcterms:W3CDTF">2022-04-26T10:30:40Z</dcterms:created>
  <dcterms:modified xsi:type="dcterms:W3CDTF">2022-04-26T11:23:28Z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