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394FA-BEE0-438B-B528-C5758CD3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43DF94-ECDF-4C0D-A903-C15AA365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B5344-9669-4D40-A9F1-64FD3366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F1ECB-2794-4172-8475-990E6475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C5B6F-70CC-4180-B981-74EBE9B1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5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3A8C-D58F-4733-B951-A7318027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BB3035-1503-4201-8A88-4B5C6DCA2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BB14D-4350-4881-BB30-15E1E72C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425DAD-8375-477A-9574-ED058B35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A8EF62-3239-4028-914D-D87D08F1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34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D7934D-A924-41EA-8A07-117B5821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519581-5F95-4579-A488-A38F4C9B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A582D-0048-425A-A6B2-34ACFE2B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5BEB0-94FA-4B55-BF85-C44DE69A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8E3E6-D9CF-4A7F-A6FC-CA65B084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20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9D7BE-C96C-41E4-8D8B-B5A58F1C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94BF5-D754-4FBB-920A-6D1DDF7CB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AB5872-4017-488F-A22F-D903DF6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68FC1-3FA1-4FB7-A296-8B88519A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6618B6-76F1-49C2-9A37-EE898A54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8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4574E-84D2-4F1A-A1E9-D9A60204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9D9549-76FA-4208-AA4A-313EB788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4DB93-F702-4437-AF10-50F14C52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47FD4-8EEB-41FC-9A80-4C793B1F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962981-DD11-42B1-B715-AA609A6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51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0B20E-4DD0-4C90-AF58-6C97D805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3A1817-CD19-4BF3-8A64-B83A9ABB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A928A7-3807-4726-BD3D-59BE56209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0FDD3D-1370-459A-B288-0A22FFDB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80F70-B703-40A4-81A9-7610B543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26238B-8A1A-4707-9893-FE9672A5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0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3BAB-80E9-42F1-A5A2-C1CEC098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01C31-3B8F-4B33-8DD4-D4FC7F5C5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E928EA-17D8-4675-8489-61F791A79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2A5BAC-A319-4495-8977-EBEC4E6CA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57C768-120F-43A3-ACC9-262804CC5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C47C4B-DD3A-47E8-8B03-08ACFAB2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6A1FF8-E09D-4D7C-9748-75D18B37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8A0597-2DAC-4762-9DBC-EC1DEA27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43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B8591-83FC-4697-BCF2-5F11C1D6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7FB6FE-2AA0-40C3-808F-C974750A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95CD8D-4412-49B1-A479-28F50F85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B4026E-EB9F-4DFB-8E22-6F806AF2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4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B78CF8-D1B3-451A-B314-248A51B5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C837D24-6B01-4DBA-B032-E96D3B83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555BA0-ECC5-45CD-8E74-08A28DAF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8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18DD3-59CC-46FB-8E77-FAD2AB7F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4945F-F2A3-4DFF-935E-88567F05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4F97D8-031D-412C-90C4-27F3CF47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0AAD8-2CD0-4B6E-BE64-1A4879384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EDAFF7-F597-4324-82E8-5B74E6B6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7C8869-A6CC-4359-88AB-15DE8C2D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9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E7F78-427E-456A-B678-40C003CC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488315-3623-4167-B9CB-A1CE86131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AB4F18-A4FD-4E05-929B-8C45C6D42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BF7274-455B-4BDA-A36F-0805C849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CA8052-C10F-4DBB-B896-7814AADC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B2109E-F324-4E30-AB2C-6D82CC05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1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F3201-BDAA-4EF9-B030-A4CDD6B8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CE85E-F326-49AD-80CE-5474C8CAB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96F38-B5FD-483F-8C0C-309CAC1E6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C90B7-35D2-4EBD-B39E-7F7D697F97A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13E26-A949-4A3F-A74D-A19701E1D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7F631C-32C6-44F1-9241-94394524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DF0D-F3EB-4698-91DB-A676426B2E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1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5AAC51-3842-4E19-90C3-564CB4BC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89934"/>
            <a:ext cx="6096001" cy="78892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564EDE-94AB-4B59-B2D1-A19FA07D0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501" y="83179"/>
            <a:ext cx="3551605" cy="45650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C87E02-187E-418B-8C46-CE0FC7FBA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983" y="3297627"/>
            <a:ext cx="3846909" cy="35603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857FD40-3861-4D65-AD0A-72D7FABA4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637" y="2494765"/>
            <a:ext cx="2313343" cy="430687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D78B67-4B4F-4BCF-A31B-7F56CBE90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0556" y="83179"/>
            <a:ext cx="1461320" cy="310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051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2025-03-25T06:44:31Z</dcterms:created>
  <dcterms:modified xsi:type="dcterms:W3CDTF">2025-03-25T06:45:14Z</dcterms:modified>
</cp:coreProperties>
</file>