
<file path=[Content_Types].xml><?xml version="1.0" encoding="utf-8"?>
<Types xmlns="http://schemas.openxmlformats.org/package/2006/content-types">
  <Default Extension="fntdata" ContentType="application/x-fontdata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4" r:id="rId1"/>
  </p:sldMasterIdLst>
  <p:notesMasterIdLst>
    <p:notesMasterId r:id="rId15"/>
  </p:notesMasterIdLst>
  <p:sldIdLst>
    <p:sldId id="256" r:id="rId2"/>
    <p:sldId id="258" r:id="rId3"/>
    <p:sldId id="260" r:id="rId4"/>
    <p:sldId id="259" r:id="rId5"/>
    <p:sldId id="297" r:id="rId6"/>
    <p:sldId id="261" r:id="rId7"/>
    <p:sldId id="298" r:id="rId8"/>
    <p:sldId id="263" r:id="rId9"/>
    <p:sldId id="299" r:id="rId10"/>
    <p:sldId id="262" r:id="rId11"/>
    <p:sldId id="300" r:id="rId12"/>
    <p:sldId id="301" r:id="rId13"/>
    <p:sldId id="275" r:id="rId14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16"/>
    </p:embeddedFont>
    <p:embeddedFont>
      <p:font typeface="Maven Pro"/>
      <p:regular r:id="rId17"/>
      <p:bold r:id="rId18"/>
    </p:embeddedFont>
    <p:embeddedFont>
      <p:font typeface="Trispace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B23CD5D-C258-4B24-90BC-B4C9666EC870}">
  <a:tblStyle styleId="{4B23CD5D-C258-4B24-90BC-B4C9666EC87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414D8D3-D868-4771-B2F7-55B2DF9622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0" d="100"/>
          <a:sy n="120" d="100"/>
        </p:scale>
        <p:origin x="576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3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font" Target="fonts/font1.fntdata"/><Relationship Id="rId20" Type="http://schemas.openxmlformats.org/officeDocument/2006/relationships/font" Target="fonts/font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4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e6b3ce6a0_0_4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e6b3ce6a0_0_4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0AFE8578-7B2F-A033-2BCF-7DC435F197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730A3E3E-5C0A-AE76-13EF-37E121A994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8478904A-1AA0-6CAB-B8B3-D98B94770AA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20103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3">
          <a:extLst>
            <a:ext uri="{FF2B5EF4-FFF2-40B4-BE49-F238E27FC236}">
              <a16:creationId xmlns:a16="http://schemas.microsoft.com/office/drawing/2014/main" id="{15D904A7-2576-B00F-6D41-E8649FC86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4" name="Google Shape;474;g13e6b3ce6a0_0_418:notes">
            <a:extLst>
              <a:ext uri="{FF2B5EF4-FFF2-40B4-BE49-F238E27FC236}">
                <a16:creationId xmlns:a16="http://schemas.microsoft.com/office/drawing/2014/main" id="{1CB187BF-0C6F-DC8F-F40F-162165F21CC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5" name="Google Shape;475;g13e6b3ce6a0_0_418:notes">
            <a:extLst>
              <a:ext uri="{FF2B5EF4-FFF2-40B4-BE49-F238E27FC236}">
                <a16:creationId xmlns:a16="http://schemas.microsoft.com/office/drawing/2014/main" id="{EF5030E9-8B9B-AF69-E9FC-39D0349B248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9275667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99f2f57a71_0_1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99f2f57a71_0_1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99f2f57a71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99f2f57a71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99f2f57a71_0_1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99f2f57a71_0_1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AAB3754D-3753-70B6-A3D1-50BF8ABCC4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2AE97C28-DEC9-97D2-138D-E27EF934432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BD1E731E-75C9-8567-A9F1-B0BEFF99522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369002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4" name="Google Shape;454;gbd6c00e730_0_2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5" name="Google Shape;455;gbd6c00e730_0_20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6E524C22-C1A9-5651-C2E6-93AF1918C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D0646318-CF73-9457-B993-571D0B3DA7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9B19DA0D-A419-4F07-AB21-CC9C59D7941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26006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d6c00e730_0_1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d6c00e730_0_1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5">
          <a:extLst>
            <a:ext uri="{FF2B5EF4-FFF2-40B4-BE49-F238E27FC236}">
              <a16:creationId xmlns:a16="http://schemas.microsoft.com/office/drawing/2014/main" id="{A51A304F-5A95-4AAC-A2CD-3B12DB2DE2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99f2f57a71_0_207:notes">
            <a:extLst>
              <a:ext uri="{FF2B5EF4-FFF2-40B4-BE49-F238E27FC236}">
                <a16:creationId xmlns:a16="http://schemas.microsoft.com/office/drawing/2014/main" id="{F454F655-3C46-3AA4-3DB4-05B16ED0F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7" name="Google Shape;417;g99f2f57a71_0_207:notes">
            <a:extLst>
              <a:ext uri="{FF2B5EF4-FFF2-40B4-BE49-F238E27FC236}">
                <a16:creationId xmlns:a16="http://schemas.microsoft.com/office/drawing/2014/main" id="{8FAED6F2-33EF-5DC2-9A73-CD801568C67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387731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4250050" y="165212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" name="Google Shape;10;p2"/>
          <p:cNvSpPr/>
          <p:nvPr/>
        </p:nvSpPr>
        <p:spPr>
          <a:xfrm>
            <a:off x="5129998" y="3268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" name="Google Shape;11;p2"/>
          <p:cNvSpPr/>
          <p:nvPr/>
        </p:nvSpPr>
        <p:spPr>
          <a:xfrm rot="1650101">
            <a:off x="-1796682" y="-2203059"/>
            <a:ext cx="3817087" cy="3985301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217100" y="3702075"/>
            <a:ext cx="1823400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_3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5"/>
          <p:cNvSpPr/>
          <p:nvPr/>
        </p:nvSpPr>
        <p:spPr>
          <a:xfrm flipH="1">
            <a:off x="-3429082" y="2598063"/>
            <a:ext cx="60958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1" name="Google Shape;161;p15"/>
          <p:cNvSpPr/>
          <p:nvPr/>
        </p:nvSpPr>
        <p:spPr>
          <a:xfrm rot="-542519">
            <a:off x="6823253" y="-353355"/>
            <a:ext cx="2625360" cy="1785525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2" name="Google Shape;162;p15"/>
          <p:cNvGrpSpPr/>
          <p:nvPr/>
        </p:nvGrpSpPr>
        <p:grpSpPr>
          <a:xfrm>
            <a:off x="7560023" y="54840"/>
            <a:ext cx="1504175" cy="1244157"/>
            <a:chOff x="7560023" y="2814490"/>
            <a:chExt cx="1504175" cy="1244157"/>
          </a:xfrm>
        </p:grpSpPr>
        <p:sp>
          <p:nvSpPr>
            <p:cNvPr id="163" name="Google Shape;163;p15"/>
            <p:cNvSpPr/>
            <p:nvPr/>
          </p:nvSpPr>
          <p:spPr>
            <a:xfrm>
              <a:off x="7560023" y="28144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5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5"/>
            <p:cNvSpPr/>
            <p:nvPr/>
          </p:nvSpPr>
          <p:spPr>
            <a:xfrm>
              <a:off x="8552936" y="3421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5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67" name="Google Shape;167;p15"/>
          <p:cNvGrpSpPr/>
          <p:nvPr/>
        </p:nvGrpSpPr>
        <p:grpSpPr>
          <a:xfrm>
            <a:off x="-33427" y="3476090"/>
            <a:ext cx="682702" cy="1547282"/>
            <a:chOff x="-33427" y="3476090"/>
            <a:chExt cx="682702" cy="1547282"/>
          </a:xfrm>
        </p:grpSpPr>
        <p:sp>
          <p:nvSpPr>
            <p:cNvPr id="168" name="Google Shape;168;p15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5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5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71" name="Google Shape;171;p1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2" name="Google Shape;172;p15"/>
          <p:cNvSpPr txBox="1">
            <a:spLocks noGrp="1"/>
          </p:cNvSpPr>
          <p:nvPr>
            <p:ph type="subTitle" idx="1"/>
          </p:nvPr>
        </p:nvSpPr>
        <p:spPr>
          <a:xfrm>
            <a:off x="81455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3" name="Google Shape;173;p15"/>
          <p:cNvSpPr txBox="1">
            <a:spLocks noGrp="1"/>
          </p:cNvSpPr>
          <p:nvPr>
            <p:ph type="subTitle" idx="2"/>
          </p:nvPr>
        </p:nvSpPr>
        <p:spPr>
          <a:xfrm>
            <a:off x="3374720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4" name="Google Shape;174;p15"/>
          <p:cNvSpPr txBox="1">
            <a:spLocks noGrp="1"/>
          </p:cNvSpPr>
          <p:nvPr>
            <p:ph type="subTitle" idx="3"/>
          </p:nvPr>
        </p:nvSpPr>
        <p:spPr>
          <a:xfrm>
            <a:off x="5934871" y="2992900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75" name="Google Shape;175;p15"/>
          <p:cNvSpPr txBox="1">
            <a:spLocks noGrp="1"/>
          </p:cNvSpPr>
          <p:nvPr>
            <p:ph type="subTitle" idx="4"/>
          </p:nvPr>
        </p:nvSpPr>
        <p:spPr>
          <a:xfrm>
            <a:off x="814550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subTitle" idx="5"/>
          </p:nvPr>
        </p:nvSpPr>
        <p:spPr>
          <a:xfrm>
            <a:off x="3374721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ubTitle" idx="6"/>
          </p:nvPr>
        </p:nvSpPr>
        <p:spPr>
          <a:xfrm>
            <a:off x="5934864" y="2674275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6"/>
          <p:cNvSpPr/>
          <p:nvPr/>
        </p:nvSpPr>
        <p:spPr>
          <a:xfrm rot="4372063" flipH="1">
            <a:off x="-3257636" y="1228893"/>
            <a:ext cx="6095914" cy="349134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16"/>
          <p:cNvSpPr/>
          <p:nvPr/>
        </p:nvSpPr>
        <p:spPr>
          <a:xfrm rot="5400000">
            <a:off x="6668857" y="3202942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81" name="Google Shape;181;p16"/>
          <p:cNvGrpSpPr/>
          <p:nvPr/>
        </p:nvGrpSpPr>
        <p:grpSpPr>
          <a:xfrm>
            <a:off x="8496523" y="2763543"/>
            <a:ext cx="660023" cy="2167591"/>
            <a:chOff x="8457298" y="2910118"/>
            <a:chExt cx="660023" cy="2167591"/>
          </a:xfrm>
        </p:grpSpPr>
        <p:sp>
          <p:nvSpPr>
            <p:cNvPr id="182" name="Google Shape;182;p16"/>
            <p:cNvSpPr/>
            <p:nvPr/>
          </p:nvSpPr>
          <p:spPr>
            <a:xfrm>
              <a:off x="8457298" y="40525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6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6"/>
            <p:cNvSpPr/>
            <p:nvPr/>
          </p:nvSpPr>
          <p:spPr>
            <a:xfrm>
              <a:off x="8505186" y="4750665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6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86" name="Google Shape;186;p16"/>
          <p:cNvGrpSpPr/>
          <p:nvPr/>
        </p:nvGrpSpPr>
        <p:grpSpPr>
          <a:xfrm rot="-10548838">
            <a:off x="-121196" y="1001518"/>
            <a:ext cx="682748" cy="1547387"/>
            <a:chOff x="-33427" y="3476090"/>
            <a:chExt cx="682702" cy="1547282"/>
          </a:xfrm>
        </p:grpSpPr>
        <p:sp>
          <p:nvSpPr>
            <p:cNvPr id="187" name="Google Shape;187;p16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6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6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90" name="Google Shape;190;p16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1" name="Google Shape;191;p16"/>
          <p:cNvSpPr txBox="1">
            <a:spLocks noGrp="1"/>
          </p:cNvSpPr>
          <p:nvPr>
            <p:ph type="subTitle" idx="1"/>
          </p:nvPr>
        </p:nvSpPr>
        <p:spPr>
          <a:xfrm>
            <a:off x="3815975" y="124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2" name="Google Shape;192;p16"/>
          <p:cNvSpPr txBox="1">
            <a:spLocks noGrp="1"/>
          </p:cNvSpPr>
          <p:nvPr>
            <p:ph type="subTitle" idx="2"/>
          </p:nvPr>
        </p:nvSpPr>
        <p:spPr>
          <a:xfrm>
            <a:off x="3815984" y="2135039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3" name="Google Shape;193;p16"/>
          <p:cNvSpPr txBox="1">
            <a:spLocks noGrp="1"/>
          </p:cNvSpPr>
          <p:nvPr>
            <p:ph type="subTitle" idx="3"/>
          </p:nvPr>
        </p:nvSpPr>
        <p:spPr>
          <a:xfrm>
            <a:off x="3815984" y="3028372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4" name="Google Shape;194;p16"/>
          <p:cNvSpPr txBox="1">
            <a:spLocks noGrp="1"/>
          </p:cNvSpPr>
          <p:nvPr>
            <p:ph type="subTitle" idx="4"/>
          </p:nvPr>
        </p:nvSpPr>
        <p:spPr>
          <a:xfrm>
            <a:off x="3815984" y="3921705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95" name="Google Shape;195;p16"/>
          <p:cNvSpPr txBox="1">
            <a:spLocks noGrp="1"/>
          </p:cNvSpPr>
          <p:nvPr>
            <p:ph type="subTitle" idx="5"/>
          </p:nvPr>
        </p:nvSpPr>
        <p:spPr>
          <a:xfrm>
            <a:off x="1697075" y="124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6" name="Google Shape;196;p16"/>
          <p:cNvSpPr txBox="1">
            <a:spLocks noGrp="1"/>
          </p:cNvSpPr>
          <p:nvPr>
            <p:ph type="subTitle" idx="6"/>
          </p:nvPr>
        </p:nvSpPr>
        <p:spPr>
          <a:xfrm>
            <a:off x="1697075" y="2135039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7" name="Google Shape;197;p16"/>
          <p:cNvSpPr txBox="1">
            <a:spLocks noGrp="1"/>
          </p:cNvSpPr>
          <p:nvPr>
            <p:ph type="subTitle" idx="7"/>
          </p:nvPr>
        </p:nvSpPr>
        <p:spPr>
          <a:xfrm>
            <a:off x="1697075" y="3028372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198" name="Google Shape;198;p16"/>
          <p:cNvSpPr txBox="1">
            <a:spLocks noGrp="1"/>
          </p:cNvSpPr>
          <p:nvPr>
            <p:ph type="subTitle" idx="8"/>
          </p:nvPr>
        </p:nvSpPr>
        <p:spPr>
          <a:xfrm>
            <a:off x="1697075" y="3921705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"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1"/>
          <p:cNvSpPr/>
          <p:nvPr/>
        </p:nvSpPr>
        <p:spPr>
          <a:xfrm>
            <a:off x="2718684" y="2188525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21"/>
          <p:cNvSpPr/>
          <p:nvPr/>
        </p:nvSpPr>
        <p:spPr>
          <a:xfrm>
            <a:off x="5510909" y="2530450"/>
            <a:ext cx="7138396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1" name="Google Shape;271;p21"/>
          <p:cNvSpPr txBox="1">
            <a:spLocks noGrp="1"/>
          </p:cNvSpPr>
          <p:nvPr>
            <p:ph type="title"/>
          </p:nvPr>
        </p:nvSpPr>
        <p:spPr>
          <a:xfrm>
            <a:off x="713100" y="650000"/>
            <a:ext cx="3728700" cy="873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2" name="Google Shape;272;p21"/>
          <p:cNvSpPr txBox="1">
            <a:spLocks noGrp="1"/>
          </p:cNvSpPr>
          <p:nvPr>
            <p:ph type="subTitle" idx="1"/>
          </p:nvPr>
        </p:nvSpPr>
        <p:spPr>
          <a:xfrm>
            <a:off x="713100" y="1523000"/>
            <a:ext cx="3728700" cy="133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defRPr sz="10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000"/>
              <a:buNone/>
              <a:defRPr sz="10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273" name="Google Shape;273;p21"/>
          <p:cNvSpPr txBox="1"/>
          <p:nvPr/>
        </p:nvSpPr>
        <p:spPr>
          <a:xfrm>
            <a:off x="713100" y="3385450"/>
            <a:ext cx="3000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and includes icons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lang="en" sz="10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lang="en" sz="1000" b="1" u="sng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endParaRPr sz="1000" b="1" u="sng">
              <a:solidFill>
                <a:schemeClr val="dk2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2"/>
          <p:cNvSpPr/>
          <p:nvPr/>
        </p:nvSpPr>
        <p:spPr>
          <a:xfrm rot="-6125281">
            <a:off x="6780953" y="-507545"/>
            <a:ext cx="4634067" cy="2824557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6" name="Google Shape;276;p22"/>
          <p:cNvSpPr/>
          <p:nvPr/>
        </p:nvSpPr>
        <p:spPr>
          <a:xfrm flipH="1">
            <a:off x="-1192290" y="3569975"/>
            <a:ext cx="5029983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77" name="Google Shape;277;p22"/>
          <p:cNvGrpSpPr/>
          <p:nvPr/>
        </p:nvGrpSpPr>
        <p:grpSpPr>
          <a:xfrm>
            <a:off x="53078" y="3519092"/>
            <a:ext cx="666922" cy="1553796"/>
            <a:chOff x="53078" y="3519092"/>
            <a:chExt cx="666922" cy="1553796"/>
          </a:xfrm>
        </p:grpSpPr>
        <p:sp>
          <p:nvSpPr>
            <p:cNvPr id="278" name="Google Shape;278;p22"/>
            <p:cNvSpPr/>
            <p:nvPr/>
          </p:nvSpPr>
          <p:spPr>
            <a:xfrm>
              <a:off x="53078" y="35190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9" name="Google Shape;279;p22"/>
            <p:cNvSpPr/>
            <p:nvPr/>
          </p:nvSpPr>
          <p:spPr>
            <a:xfrm>
              <a:off x="251230" y="4604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0" name="Google Shape;280;p22"/>
            <p:cNvSpPr/>
            <p:nvPr/>
          </p:nvSpPr>
          <p:spPr>
            <a:xfrm>
              <a:off x="148697" y="43264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81" name="Google Shape;281;p22"/>
          <p:cNvGrpSpPr/>
          <p:nvPr/>
        </p:nvGrpSpPr>
        <p:grpSpPr>
          <a:xfrm>
            <a:off x="7618822" y="111365"/>
            <a:ext cx="1576005" cy="1123414"/>
            <a:chOff x="7618822" y="111365"/>
            <a:chExt cx="1576005" cy="1123414"/>
          </a:xfrm>
        </p:grpSpPr>
        <p:sp>
          <p:nvSpPr>
            <p:cNvPr id="282" name="Google Shape;282;p22"/>
            <p:cNvSpPr/>
            <p:nvPr/>
          </p:nvSpPr>
          <p:spPr>
            <a:xfrm>
              <a:off x="8267398" y="1113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3" name="Google Shape;283;p22"/>
            <p:cNvSpPr/>
            <p:nvPr/>
          </p:nvSpPr>
          <p:spPr>
            <a:xfrm>
              <a:off x="8534803" y="574679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4" name="Google Shape;284;p22"/>
            <p:cNvSpPr/>
            <p:nvPr/>
          </p:nvSpPr>
          <p:spPr>
            <a:xfrm>
              <a:off x="7618822" y="11136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3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7" name="Google Shape;287;p23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88" name="Google Shape;288;p23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89" name="Google Shape;289;p23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290" name="Google Shape;290;p23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1" name="Google Shape;291;p23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2" name="Google Shape;292;p23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3" name="Google Shape;293;p23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>
  <p:cSld name="CUSTOM_9_2">
    <p:spTree>
      <p:nvGrpSpPr>
        <p:cNvPr id="1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4"/>
          <p:cNvSpPr/>
          <p:nvPr/>
        </p:nvSpPr>
        <p:spPr>
          <a:xfrm rot="1292342" flipH="1">
            <a:off x="-2419456" y="2200421"/>
            <a:ext cx="6095930" cy="3491359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6" name="Google Shape;296;p24"/>
          <p:cNvSpPr/>
          <p:nvPr/>
        </p:nvSpPr>
        <p:spPr>
          <a:xfrm rot="5400000">
            <a:off x="6537482" y="2747717"/>
            <a:ext cx="3524097" cy="2396762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7" name="Google Shape;297;p24"/>
          <p:cNvGrpSpPr/>
          <p:nvPr/>
        </p:nvGrpSpPr>
        <p:grpSpPr>
          <a:xfrm>
            <a:off x="8209011" y="2860943"/>
            <a:ext cx="934985" cy="2170316"/>
            <a:chOff x="8220061" y="2910118"/>
            <a:chExt cx="934985" cy="2170316"/>
          </a:xfrm>
        </p:grpSpPr>
        <p:sp>
          <p:nvSpPr>
            <p:cNvPr id="298" name="Google Shape;298;p24"/>
            <p:cNvSpPr/>
            <p:nvPr/>
          </p:nvSpPr>
          <p:spPr>
            <a:xfrm>
              <a:off x="8495023" y="4363315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9" name="Google Shape;299;p24"/>
            <p:cNvSpPr/>
            <p:nvPr/>
          </p:nvSpPr>
          <p:spPr>
            <a:xfrm>
              <a:off x="8737186" y="37316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0" name="Google Shape;300;p24"/>
            <p:cNvSpPr/>
            <p:nvPr/>
          </p:nvSpPr>
          <p:spPr>
            <a:xfrm>
              <a:off x="8220061" y="475339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1" name="Google Shape;301;p24"/>
            <p:cNvSpPr/>
            <p:nvPr/>
          </p:nvSpPr>
          <p:spPr>
            <a:xfrm>
              <a:off x="8552930" y="29101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302" name="Google Shape;302;p24"/>
          <p:cNvGrpSpPr/>
          <p:nvPr/>
        </p:nvGrpSpPr>
        <p:grpSpPr>
          <a:xfrm rot="7347507">
            <a:off x="371745" y="3666596"/>
            <a:ext cx="682717" cy="1547317"/>
            <a:chOff x="-33427" y="3476090"/>
            <a:chExt cx="682702" cy="1547282"/>
          </a:xfrm>
        </p:grpSpPr>
        <p:sp>
          <p:nvSpPr>
            <p:cNvPr id="303" name="Google Shape;303;p24"/>
            <p:cNvSpPr/>
            <p:nvPr/>
          </p:nvSpPr>
          <p:spPr>
            <a:xfrm>
              <a:off x="180505" y="4256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4" name="Google Shape;304;p24"/>
            <p:cNvSpPr/>
            <p:nvPr/>
          </p:nvSpPr>
          <p:spPr>
            <a:xfrm>
              <a:off x="-33427" y="347609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5" name="Google Shape;305;p24"/>
            <p:cNvSpPr/>
            <p:nvPr/>
          </p:nvSpPr>
          <p:spPr>
            <a:xfrm>
              <a:off x="133086" y="46963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/>
          <p:nvPr/>
        </p:nvSpPr>
        <p:spPr>
          <a:xfrm flipH="1">
            <a:off x="-847382" y="2075875"/>
            <a:ext cx="5842699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/>
          <p:nvPr/>
        </p:nvSpPr>
        <p:spPr>
          <a:xfrm>
            <a:off x="6638834" y="-220904"/>
            <a:ext cx="2625339" cy="1785511"/>
          </a:xfrm>
          <a:custGeom>
            <a:avLst/>
            <a:gdLst/>
            <a:ahLst/>
            <a:cxnLst/>
            <a:rect l="l" t="t" r="r" b="b"/>
            <a:pathLst>
              <a:path w="20635" h="14034" extrusionOk="0">
                <a:moveTo>
                  <a:pt x="20635" y="687"/>
                </a:moveTo>
                <a:cubicBezTo>
                  <a:pt x="18637" y="687"/>
                  <a:pt x="16638" y="768"/>
                  <a:pt x="14649" y="643"/>
                </a:cubicBezTo>
                <a:cubicBezTo>
                  <a:pt x="12552" y="509"/>
                  <a:pt x="10492" y="224"/>
                  <a:pt x="8377" y="224"/>
                </a:cubicBezTo>
                <a:cubicBezTo>
                  <a:pt x="6879" y="224"/>
                  <a:pt x="5380" y="313"/>
                  <a:pt x="3899" y="313"/>
                </a:cubicBezTo>
                <a:cubicBezTo>
                  <a:pt x="3132" y="313"/>
                  <a:pt x="955" y="0"/>
                  <a:pt x="509" y="875"/>
                </a:cubicBezTo>
                <a:cubicBezTo>
                  <a:pt x="1" y="1883"/>
                  <a:pt x="2329" y="3792"/>
                  <a:pt x="2989" y="4300"/>
                </a:cubicBezTo>
                <a:cubicBezTo>
                  <a:pt x="4185" y="5228"/>
                  <a:pt x="5433" y="5335"/>
                  <a:pt x="6879" y="5549"/>
                </a:cubicBezTo>
                <a:cubicBezTo>
                  <a:pt x="8422" y="5781"/>
                  <a:pt x="9832" y="5995"/>
                  <a:pt x="11107" y="6941"/>
                </a:cubicBezTo>
                <a:cubicBezTo>
                  <a:pt x="12196" y="7762"/>
                  <a:pt x="12829" y="8966"/>
                  <a:pt x="13516" y="10099"/>
                </a:cubicBezTo>
                <a:cubicBezTo>
                  <a:pt x="14230" y="11268"/>
                  <a:pt x="15291" y="12151"/>
                  <a:pt x="16496" y="12775"/>
                </a:cubicBezTo>
                <a:cubicBezTo>
                  <a:pt x="17566" y="13320"/>
                  <a:pt x="19074" y="13998"/>
                  <a:pt x="20278" y="14033"/>
                </a:cubicBezTo>
                <a:cubicBezTo>
                  <a:pt x="20421" y="13221"/>
                  <a:pt x="20314" y="12383"/>
                  <a:pt x="20332" y="11562"/>
                </a:cubicBezTo>
                <a:cubicBezTo>
                  <a:pt x="20349" y="10732"/>
                  <a:pt x="20635" y="9930"/>
                  <a:pt x="20635" y="9109"/>
                </a:cubicBezTo>
                <a:cubicBezTo>
                  <a:pt x="20635" y="8252"/>
                  <a:pt x="20635" y="7387"/>
                  <a:pt x="20635" y="6531"/>
                </a:cubicBezTo>
                <a:lnTo>
                  <a:pt x="20635" y="1713"/>
                </a:lnTo>
                <a:close/>
              </a:path>
            </a:pathLst>
          </a:custGeom>
          <a:gradFill>
            <a:gsLst>
              <a:gs pos="0">
                <a:srgbClr val="8134EC">
                  <a:alpha val="70196"/>
                </a:srgbClr>
              </a:gs>
              <a:gs pos="100000">
                <a:schemeClr val="accent1"/>
              </a:gs>
            </a:gsLst>
            <a:lin ang="16200038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7" name="Google Shape;17;p3"/>
          <p:cNvGrpSpPr/>
          <p:nvPr/>
        </p:nvGrpSpPr>
        <p:grpSpPr>
          <a:xfrm>
            <a:off x="7542636" y="81040"/>
            <a:ext cx="1521562" cy="1069823"/>
            <a:chOff x="7542636" y="81040"/>
            <a:chExt cx="1521562" cy="1069823"/>
          </a:xfrm>
        </p:grpSpPr>
        <p:sp>
          <p:nvSpPr>
            <p:cNvPr id="18" name="Google Shape;18;p3"/>
            <p:cNvSpPr/>
            <p:nvPr/>
          </p:nvSpPr>
          <p:spPr>
            <a:xfrm>
              <a:off x="8132548" y="81040"/>
              <a:ext cx="660023" cy="66006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" name="Google Shape;19;p3"/>
            <p:cNvSpPr/>
            <p:nvPr/>
          </p:nvSpPr>
          <p:spPr>
            <a:xfrm>
              <a:off x="8737186" y="7529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7542636" y="139240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8048505" y="6820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2" name="Google Shape;22;p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 idx="2" hasCustomPrompt="1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"/>
          <p:cNvSpPr/>
          <p:nvPr/>
        </p:nvSpPr>
        <p:spPr>
          <a:xfrm>
            <a:off x="5052478" y="3569975"/>
            <a:ext cx="5371040" cy="2068243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" name="Google Shape;42;p5"/>
          <p:cNvSpPr/>
          <p:nvPr/>
        </p:nvSpPr>
        <p:spPr>
          <a:xfrm rot="10644777">
            <a:off x="-1048849" y="-1303280"/>
            <a:ext cx="4634055" cy="282455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3" name="Google Shape;43;p5"/>
          <p:cNvGrpSpPr/>
          <p:nvPr/>
        </p:nvGrpSpPr>
        <p:grpSpPr>
          <a:xfrm>
            <a:off x="-62147" y="4"/>
            <a:ext cx="1648457" cy="1491382"/>
            <a:chOff x="-62147" y="4"/>
            <a:chExt cx="1648457" cy="1491382"/>
          </a:xfrm>
        </p:grpSpPr>
        <p:sp>
          <p:nvSpPr>
            <p:cNvPr id="44" name="Google Shape;44;p5"/>
            <p:cNvSpPr/>
            <p:nvPr/>
          </p:nvSpPr>
          <p:spPr>
            <a:xfrm>
              <a:off x="187398" y="836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5"/>
            <p:cNvSpPr/>
            <p:nvPr/>
          </p:nvSpPr>
          <p:spPr>
            <a:xfrm>
              <a:off x="53072" y="1253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" name="Google Shape;46;p5"/>
            <p:cNvSpPr/>
            <p:nvPr/>
          </p:nvSpPr>
          <p:spPr>
            <a:xfrm>
              <a:off x="1259298" y="6702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" name="Google Shape;47;p5"/>
            <p:cNvSpPr/>
            <p:nvPr/>
          </p:nvSpPr>
          <p:spPr>
            <a:xfrm>
              <a:off x="-62147" y="4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8" name="Google Shape;48;p5"/>
          <p:cNvGrpSpPr/>
          <p:nvPr/>
        </p:nvGrpSpPr>
        <p:grpSpPr>
          <a:xfrm>
            <a:off x="6635180" y="3519093"/>
            <a:ext cx="2455746" cy="1624395"/>
            <a:chOff x="6635180" y="3519093"/>
            <a:chExt cx="2455746" cy="1624395"/>
          </a:xfrm>
        </p:grpSpPr>
        <p:sp>
          <p:nvSpPr>
            <p:cNvPr id="49" name="Google Shape;49;p5"/>
            <p:cNvSpPr/>
            <p:nvPr/>
          </p:nvSpPr>
          <p:spPr>
            <a:xfrm>
              <a:off x="8430903" y="39439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" name="Google Shape;50;p5"/>
            <p:cNvSpPr/>
            <p:nvPr/>
          </p:nvSpPr>
          <p:spPr>
            <a:xfrm>
              <a:off x="8622155" y="35190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1" name="Google Shape;51;p5"/>
            <p:cNvSpPr/>
            <p:nvPr/>
          </p:nvSpPr>
          <p:spPr>
            <a:xfrm>
              <a:off x="6635180" y="46746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" name="Google Shape;52;p5"/>
            <p:cNvSpPr/>
            <p:nvPr/>
          </p:nvSpPr>
          <p:spPr>
            <a:xfrm>
              <a:off x="8185647" y="47899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53" name="Google Shape;53;p5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5"/>
          <p:cNvSpPr txBox="1">
            <a:spLocks noGrp="1"/>
          </p:cNvSpPr>
          <p:nvPr>
            <p:ph type="subTitle" idx="1"/>
          </p:nvPr>
        </p:nvSpPr>
        <p:spPr>
          <a:xfrm>
            <a:off x="5041779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5" name="Google Shape;55;p5"/>
          <p:cNvSpPr txBox="1">
            <a:spLocks noGrp="1"/>
          </p:cNvSpPr>
          <p:nvPr>
            <p:ph type="subTitle" idx="2"/>
          </p:nvPr>
        </p:nvSpPr>
        <p:spPr>
          <a:xfrm>
            <a:off x="1003675" y="2992900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b="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56" name="Google Shape;56;p5"/>
          <p:cNvSpPr txBox="1">
            <a:spLocks noGrp="1"/>
          </p:cNvSpPr>
          <p:nvPr>
            <p:ph type="subTitle" idx="3"/>
          </p:nvPr>
        </p:nvSpPr>
        <p:spPr>
          <a:xfrm>
            <a:off x="1003675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57" name="Google Shape;57;p5"/>
          <p:cNvSpPr txBox="1">
            <a:spLocks noGrp="1"/>
          </p:cNvSpPr>
          <p:nvPr>
            <p:ph type="subTitle" idx="4"/>
          </p:nvPr>
        </p:nvSpPr>
        <p:spPr>
          <a:xfrm>
            <a:off x="5041786" y="2674275"/>
            <a:ext cx="30984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Trispace"/>
              <a:buNone/>
              <a:defRPr sz="2000"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7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7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7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7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75" name="Google Shape;75;p7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7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" name="Google Shape;77;p7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" name="Google Shape;78;p7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9" name="Google Shape;79;p7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1pPr>
            <a:lvl2pPr marL="914400" lvl="1" indent="-30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marL="1371600" lvl="2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3pPr>
            <a:lvl4pPr marL="1828800" lvl="3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4pPr>
            <a:lvl5pPr marL="2286000" lvl="4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5pPr>
            <a:lvl6pPr marL="2743200" lvl="5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■"/>
              <a:defRPr/>
            </a:lvl6pPr>
            <a:lvl7pPr marL="3200400" lvl="6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●"/>
              <a:defRPr/>
            </a:lvl7pPr>
            <a:lvl8pPr marL="3657600" lvl="7" indent="-3048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200"/>
              <a:buChar char="○"/>
              <a:defRPr/>
            </a:lvl8pPr>
            <a:lvl9pPr marL="4114800" lvl="8" indent="-304800" rtl="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/>
            </a:lvl9pPr>
          </a:lstStyle>
          <a:p>
            <a:endParaRPr/>
          </a:p>
        </p:txBody>
      </p:sp>
      <p:sp>
        <p:nvSpPr>
          <p:cNvPr id="80" name="Google Shape;80;p7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8"/>
          <p:cNvSpPr/>
          <p:nvPr/>
        </p:nvSpPr>
        <p:spPr>
          <a:xfrm rot="-6419074">
            <a:off x="4830466" y="-402088"/>
            <a:ext cx="7138425" cy="3491376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8"/>
          <p:cNvSpPr/>
          <p:nvPr/>
        </p:nvSpPr>
        <p:spPr>
          <a:xfrm rot="5868956">
            <a:off x="-2972528" y="1025449"/>
            <a:ext cx="7138386" cy="3491394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4" name="Google Shape;84;p8"/>
          <p:cNvGrpSpPr/>
          <p:nvPr/>
        </p:nvGrpSpPr>
        <p:grpSpPr>
          <a:xfrm>
            <a:off x="8030823" y="254364"/>
            <a:ext cx="1324311" cy="1655928"/>
            <a:chOff x="8030823" y="254364"/>
            <a:chExt cx="1324311" cy="1655928"/>
          </a:xfrm>
        </p:grpSpPr>
        <p:sp>
          <p:nvSpPr>
            <p:cNvPr id="85" name="Google Shape;85;p8"/>
            <p:cNvSpPr/>
            <p:nvPr/>
          </p:nvSpPr>
          <p:spPr>
            <a:xfrm>
              <a:off x="8409504" y="254378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8"/>
            <p:cNvSpPr/>
            <p:nvPr/>
          </p:nvSpPr>
          <p:spPr>
            <a:xfrm>
              <a:off x="8107053" y="1250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8"/>
            <p:cNvSpPr/>
            <p:nvPr/>
          </p:nvSpPr>
          <p:spPr>
            <a:xfrm>
              <a:off x="8030823" y="254364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8" name="Google Shape;88;p8"/>
          <p:cNvGrpSpPr/>
          <p:nvPr/>
        </p:nvGrpSpPr>
        <p:grpSpPr>
          <a:xfrm>
            <a:off x="-137271" y="2581792"/>
            <a:ext cx="1510384" cy="2479841"/>
            <a:chOff x="-137271" y="2581792"/>
            <a:chExt cx="1510384" cy="2479841"/>
          </a:xfrm>
        </p:grpSpPr>
        <p:sp>
          <p:nvSpPr>
            <p:cNvPr id="89" name="Google Shape;89;p8"/>
            <p:cNvSpPr/>
            <p:nvPr/>
          </p:nvSpPr>
          <p:spPr>
            <a:xfrm>
              <a:off x="266653" y="25817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0" name="Google Shape;90;p8"/>
            <p:cNvSpPr/>
            <p:nvPr/>
          </p:nvSpPr>
          <p:spPr>
            <a:xfrm>
              <a:off x="713090" y="39582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1" name="Google Shape;91;p8"/>
            <p:cNvSpPr/>
            <p:nvPr/>
          </p:nvSpPr>
          <p:spPr>
            <a:xfrm>
              <a:off x="262648" y="3515377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2" name="Google Shape;92;p8"/>
            <p:cNvSpPr/>
            <p:nvPr/>
          </p:nvSpPr>
          <p:spPr>
            <a:xfrm>
              <a:off x="-137271" y="41159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3" name="Google Shape;93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9"/>
          <p:cNvSpPr txBox="1">
            <a:spLocks noGrp="1"/>
          </p:cNvSpPr>
          <p:nvPr>
            <p:ph type="title"/>
          </p:nvPr>
        </p:nvSpPr>
        <p:spPr>
          <a:xfrm>
            <a:off x="2241450" y="1520250"/>
            <a:ext cx="46611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45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96" name="Google Shape;96;p9"/>
          <p:cNvSpPr txBox="1">
            <a:spLocks noGrp="1"/>
          </p:cNvSpPr>
          <p:nvPr>
            <p:ph type="subTitle" idx="1"/>
          </p:nvPr>
        </p:nvSpPr>
        <p:spPr>
          <a:xfrm>
            <a:off x="2241550" y="2362050"/>
            <a:ext cx="4661100" cy="126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1600"/>
              </a:spcBef>
              <a:spcAft>
                <a:spcPts val="160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4182350" y="2075876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9"/>
          <p:cNvSpPr/>
          <p:nvPr/>
        </p:nvSpPr>
        <p:spPr>
          <a:xfrm>
            <a:off x="5816848" y="3347141"/>
            <a:ext cx="4013990" cy="1875356"/>
          </a:xfrm>
          <a:custGeom>
            <a:avLst/>
            <a:gdLst/>
            <a:ahLst/>
            <a:cxnLst/>
            <a:rect l="l" t="t" r="r" b="b"/>
            <a:pathLst>
              <a:path w="22438" h="10483" extrusionOk="0">
                <a:moveTo>
                  <a:pt x="18307" y="1053"/>
                </a:moveTo>
                <a:cubicBezTo>
                  <a:pt x="17174" y="1740"/>
                  <a:pt x="16505" y="2560"/>
                  <a:pt x="15773" y="3640"/>
                </a:cubicBezTo>
                <a:lnTo>
                  <a:pt x="15773" y="3640"/>
                </a:lnTo>
                <a:cubicBezTo>
                  <a:pt x="15149" y="4550"/>
                  <a:pt x="14658" y="5593"/>
                  <a:pt x="13668" y="6164"/>
                </a:cubicBezTo>
                <a:lnTo>
                  <a:pt x="13668" y="6164"/>
                </a:lnTo>
                <a:cubicBezTo>
                  <a:pt x="12606" y="6762"/>
                  <a:pt x="11009" y="6896"/>
                  <a:pt x="9823" y="6539"/>
                </a:cubicBezTo>
                <a:lnTo>
                  <a:pt x="9823" y="6539"/>
                </a:lnTo>
                <a:cubicBezTo>
                  <a:pt x="8565" y="6156"/>
                  <a:pt x="7049" y="5906"/>
                  <a:pt x="5791" y="6477"/>
                </a:cubicBezTo>
                <a:lnTo>
                  <a:pt x="5791" y="6477"/>
                </a:lnTo>
                <a:cubicBezTo>
                  <a:pt x="4497" y="7057"/>
                  <a:pt x="3293" y="7931"/>
                  <a:pt x="2151" y="8752"/>
                </a:cubicBezTo>
                <a:lnTo>
                  <a:pt x="2151" y="8752"/>
                </a:lnTo>
                <a:cubicBezTo>
                  <a:pt x="1410" y="9296"/>
                  <a:pt x="670" y="9858"/>
                  <a:pt x="1" y="10482"/>
                </a:cubicBezTo>
                <a:lnTo>
                  <a:pt x="1" y="10482"/>
                </a:lnTo>
                <a:lnTo>
                  <a:pt x="22393" y="10482"/>
                </a:lnTo>
                <a:lnTo>
                  <a:pt x="22437" y="98"/>
                </a:lnTo>
                <a:cubicBezTo>
                  <a:pt x="22179" y="27"/>
                  <a:pt x="21902" y="0"/>
                  <a:pt x="21617" y="0"/>
                </a:cubicBezTo>
                <a:lnTo>
                  <a:pt x="21617" y="0"/>
                </a:lnTo>
                <a:cubicBezTo>
                  <a:pt x="20466" y="0"/>
                  <a:pt x="19208" y="517"/>
                  <a:pt x="18307" y="1053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9"/>
          <p:cNvSpPr/>
          <p:nvPr/>
        </p:nvSpPr>
        <p:spPr>
          <a:xfrm rot="-9720741">
            <a:off x="-717073" y="-1675999"/>
            <a:ext cx="5728060" cy="3491392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0" name="Google Shape;100;p9"/>
          <p:cNvGrpSpPr/>
          <p:nvPr/>
        </p:nvGrpSpPr>
        <p:grpSpPr>
          <a:xfrm>
            <a:off x="531953" y="54192"/>
            <a:ext cx="2525032" cy="660100"/>
            <a:chOff x="531953" y="54192"/>
            <a:chExt cx="2525032" cy="660100"/>
          </a:xfrm>
        </p:grpSpPr>
        <p:sp>
          <p:nvSpPr>
            <p:cNvPr id="101" name="Google Shape;101;p9"/>
            <p:cNvSpPr/>
            <p:nvPr/>
          </p:nvSpPr>
          <p:spPr>
            <a:xfrm>
              <a:off x="531953" y="5419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9"/>
            <p:cNvSpPr/>
            <p:nvPr/>
          </p:nvSpPr>
          <p:spPr>
            <a:xfrm>
              <a:off x="2311280" y="2454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3" name="Google Shape;103;p9"/>
            <p:cNvSpPr/>
            <p:nvPr/>
          </p:nvSpPr>
          <p:spPr>
            <a:xfrm>
              <a:off x="1841797" y="164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FFFFFF">
                    <a:alpha val="50196"/>
                  </a:srgbClr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4" name="Google Shape;104;p9"/>
            <p:cNvSpPr/>
            <p:nvPr/>
          </p:nvSpPr>
          <p:spPr>
            <a:xfrm>
              <a:off x="2729973" y="542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0"/>
          <p:cNvSpPr>
            <a:spLocks noGrp="1"/>
          </p:cNvSpPr>
          <p:nvPr>
            <p:ph type="pic" idx="2"/>
          </p:nvPr>
        </p:nvSpPr>
        <p:spPr>
          <a:xfrm>
            <a:off x="10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0"/>
          <p:cNvSpPr txBox="1">
            <a:spLocks noGrp="1"/>
          </p:cNvSpPr>
          <p:nvPr>
            <p:ph type="title"/>
          </p:nvPr>
        </p:nvSpPr>
        <p:spPr>
          <a:xfrm>
            <a:off x="720000" y="38620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dk1"/>
        </a:solidFill>
        <a:effectLst/>
      </p:bgPr>
    </p:bg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3"/>
          <p:cNvSpPr/>
          <p:nvPr/>
        </p:nvSpPr>
        <p:spPr>
          <a:xfrm>
            <a:off x="4176175" y="2967151"/>
            <a:ext cx="5728043" cy="3491380"/>
          </a:xfrm>
          <a:custGeom>
            <a:avLst/>
            <a:gdLst/>
            <a:ahLst/>
            <a:cxnLst/>
            <a:rect l="l" t="t" r="r" b="b"/>
            <a:pathLst>
              <a:path w="31849" h="19413" extrusionOk="0">
                <a:moveTo>
                  <a:pt x="29707" y="1945"/>
                </a:moveTo>
                <a:cubicBezTo>
                  <a:pt x="29279" y="2258"/>
                  <a:pt x="28663" y="2588"/>
                  <a:pt x="28146" y="2695"/>
                </a:cubicBezTo>
                <a:lnTo>
                  <a:pt x="28146" y="2695"/>
                </a:lnTo>
                <a:cubicBezTo>
                  <a:pt x="27334" y="2864"/>
                  <a:pt x="26522" y="2686"/>
                  <a:pt x="25710" y="2516"/>
                </a:cubicBezTo>
                <a:lnTo>
                  <a:pt x="25710" y="2516"/>
                </a:lnTo>
                <a:cubicBezTo>
                  <a:pt x="25131" y="2391"/>
                  <a:pt x="24560" y="2266"/>
                  <a:pt x="23989" y="2266"/>
                </a:cubicBezTo>
                <a:lnTo>
                  <a:pt x="23989" y="2266"/>
                </a:lnTo>
                <a:cubicBezTo>
                  <a:pt x="22552" y="2275"/>
                  <a:pt x="21330" y="2962"/>
                  <a:pt x="20741" y="4274"/>
                </a:cubicBezTo>
                <a:lnTo>
                  <a:pt x="20741" y="4274"/>
                </a:lnTo>
                <a:cubicBezTo>
                  <a:pt x="20135" y="5621"/>
                  <a:pt x="20982" y="7164"/>
                  <a:pt x="20117" y="8493"/>
                </a:cubicBezTo>
                <a:lnTo>
                  <a:pt x="20117" y="8493"/>
                </a:lnTo>
                <a:cubicBezTo>
                  <a:pt x="19162" y="9956"/>
                  <a:pt x="17682" y="8440"/>
                  <a:pt x="16772" y="7726"/>
                </a:cubicBezTo>
                <a:lnTo>
                  <a:pt x="16772" y="7726"/>
                </a:lnTo>
                <a:cubicBezTo>
                  <a:pt x="15737" y="6905"/>
                  <a:pt x="13997" y="6379"/>
                  <a:pt x="12766" y="7111"/>
                </a:cubicBezTo>
                <a:lnTo>
                  <a:pt x="12766" y="7111"/>
                </a:lnTo>
                <a:cubicBezTo>
                  <a:pt x="12186" y="7450"/>
                  <a:pt x="11678" y="8083"/>
                  <a:pt x="11410" y="8698"/>
                </a:cubicBezTo>
                <a:lnTo>
                  <a:pt x="11410" y="8698"/>
                </a:lnTo>
                <a:cubicBezTo>
                  <a:pt x="11107" y="9403"/>
                  <a:pt x="11125" y="10162"/>
                  <a:pt x="10884" y="10857"/>
                </a:cubicBezTo>
                <a:lnTo>
                  <a:pt x="10884" y="10857"/>
                </a:lnTo>
                <a:cubicBezTo>
                  <a:pt x="10661" y="11482"/>
                  <a:pt x="10179" y="12285"/>
                  <a:pt x="9528" y="12561"/>
                </a:cubicBezTo>
                <a:lnTo>
                  <a:pt x="9528" y="12561"/>
                </a:lnTo>
                <a:cubicBezTo>
                  <a:pt x="8832" y="12865"/>
                  <a:pt x="8065" y="12882"/>
                  <a:pt x="7342" y="12989"/>
                </a:cubicBezTo>
                <a:lnTo>
                  <a:pt x="7342" y="12989"/>
                </a:lnTo>
                <a:cubicBezTo>
                  <a:pt x="4371" y="13427"/>
                  <a:pt x="1490" y="15273"/>
                  <a:pt x="330" y="18119"/>
                </a:cubicBezTo>
                <a:lnTo>
                  <a:pt x="330" y="18119"/>
                </a:lnTo>
                <a:cubicBezTo>
                  <a:pt x="187" y="18476"/>
                  <a:pt x="0" y="19020"/>
                  <a:pt x="27" y="19413"/>
                </a:cubicBezTo>
                <a:lnTo>
                  <a:pt x="27" y="19413"/>
                </a:lnTo>
                <a:lnTo>
                  <a:pt x="31848" y="19413"/>
                </a:lnTo>
                <a:lnTo>
                  <a:pt x="31384" y="1"/>
                </a:lnTo>
                <a:cubicBezTo>
                  <a:pt x="31188" y="679"/>
                  <a:pt x="30269" y="1526"/>
                  <a:pt x="29707" y="1945"/>
                </a:cubicBezTo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13"/>
          <p:cNvSpPr/>
          <p:nvPr/>
        </p:nvSpPr>
        <p:spPr>
          <a:xfrm rot="-10492926">
            <a:off x="-1478272" y="3333183"/>
            <a:ext cx="3817099" cy="3985333"/>
          </a:xfrm>
          <a:custGeom>
            <a:avLst/>
            <a:gdLst/>
            <a:ahLst/>
            <a:cxnLst/>
            <a:rect l="l" t="t" r="r" b="b"/>
            <a:pathLst>
              <a:path w="28620" h="29882" extrusionOk="0">
                <a:moveTo>
                  <a:pt x="9332" y="0"/>
                </a:moveTo>
                <a:cubicBezTo>
                  <a:pt x="8101" y="0"/>
                  <a:pt x="6861" y="562"/>
                  <a:pt x="5978" y="1437"/>
                </a:cubicBezTo>
                <a:cubicBezTo>
                  <a:pt x="5210" y="2195"/>
                  <a:pt x="4693" y="3149"/>
                  <a:pt x="4363" y="4166"/>
                </a:cubicBezTo>
                <a:cubicBezTo>
                  <a:pt x="4042" y="5192"/>
                  <a:pt x="3961" y="6272"/>
                  <a:pt x="3560" y="7280"/>
                </a:cubicBezTo>
                <a:cubicBezTo>
                  <a:pt x="2721" y="9341"/>
                  <a:pt x="750" y="10554"/>
                  <a:pt x="295" y="12829"/>
                </a:cubicBezTo>
                <a:cubicBezTo>
                  <a:pt x="0" y="14310"/>
                  <a:pt x="331" y="15933"/>
                  <a:pt x="1312" y="17084"/>
                </a:cubicBezTo>
                <a:cubicBezTo>
                  <a:pt x="1963" y="17842"/>
                  <a:pt x="2846" y="18360"/>
                  <a:pt x="3783" y="18708"/>
                </a:cubicBezTo>
                <a:cubicBezTo>
                  <a:pt x="4247" y="18877"/>
                  <a:pt x="4720" y="18993"/>
                  <a:pt x="5192" y="19100"/>
                </a:cubicBezTo>
                <a:cubicBezTo>
                  <a:pt x="5549" y="19189"/>
                  <a:pt x="5915" y="19261"/>
                  <a:pt x="6272" y="19350"/>
                </a:cubicBezTo>
                <a:cubicBezTo>
                  <a:pt x="6879" y="19511"/>
                  <a:pt x="7423" y="19957"/>
                  <a:pt x="7878" y="20385"/>
                </a:cubicBezTo>
                <a:cubicBezTo>
                  <a:pt x="8913" y="21339"/>
                  <a:pt x="9671" y="22579"/>
                  <a:pt x="10331" y="23811"/>
                </a:cubicBezTo>
                <a:cubicBezTo>
                  <a:pt x="11009" y="25086"/>
                  <a:pt x="11518" y="26398"/>
                  <a:pt x="12508" y="27468"/>
                </a:cubicBezTo>
                <a:cubicBezTo>
                  <a:pt x="13418" y="28458"/>
                  <a:pt x="14577" y="29217"/>
                  <a:pt x="15871" y="29600"/>
                </a:cubicBezTo>
                <a:cubicBezTo>
                  <a:pt x="16506" y="29788"/>
                  <a:pt x="17169" y="29882"/>
                  <a:pt x="17832" y="29882"/>
                </a:cubicBezTo>
                <a:cubicBezTo>
                  <a:pt x="19368" y="29882"/>
                  <a:pt x="20902" y="29380"/>
                  <a:pt x="22080" y="28396"/>
                </a:cubicBezTo>
                <a:cubicBezTo>
                  <a:pt x="22928" y="27700"/>
                  <a:pt x="23614" y="26665"/>
                  <a:pt x="23498" y="25577"/>
                </a:cubicBezTo>
                <a:cubicBezTo>
                  <a:pt x="23427" y="24836"/>
                  <a:pt x="22990" y="24176"/>
                  <a:pt x="22446" y="23677"/>
                </a:cubicBezTo>
                <a:cubicBezTo>
                  <a:pt x="21732" y="23025"/>
                  <a:pt x="20822" y="22695"/>
                  <a:pt x="20153" y="22000"/>
                </a:cubicBezTo>
                <a:cubicBezTo>
                  <a:pt x="19074" y="20867"/>
                  <a:pt x="18797" y="19038"/>
                  <a:pt x="19502" y="17637"/>
                </a:cubicBezTo>
                <a:cubicBezTo>
                  <a:pt x="20233" y="16192"/>
                  <a:pt x="21625" y="15648"/>
                  <a:pt x="23133" y="15541"/>
                </a:cubicBezTo>
                <a:cubicBezTo>
                  <a:pt x="24623" y="15434"/>
                  <a:pt x="26219" y="14443"/>
                  <a:pt x="27156" y="13302"/>
                </a:cubicBezTo>
                <a:cubicBezTo>
                  <a:pt x="28182" y="12053"/>
                  <a:pt x="28619" y="10277"/>
                  <a:pt x="28075" y="8752"/>
                </a:cubicBezTo>
                <a:cubicBezTo>
                  <a:pt x="27754" y="7851"/>
                  <a:pt x="27058" y="7084"/>
                  <a:pt x="26202" y="6647"/>
                </a:cubicBezTo>
                <a:cubicBezTo>
                  <a:pt x="25635" y="6363"/>
                  <a:pt x="25044" y="6284"/>
                  <a:pt x="24441" y="6284"/>
                </a:cubicBezTo>
                <a:cubicBezTo>
                  <a:pt x="24077" y="6284"/>
                  <a:pt x="23708" y="6313"/>
                  <a:pt x="23338" y="6343"/>
                </a:cubicBezTo>
                <a:cubicBezTo>
                  <a:pt x="22809" y="6381"/>
                  <a:pt x="22275" y="6405"/>
                  <a:pt x="21741" y="6405"/>
                </a:cubicBezTo>
                <a:cubicBezTo>
                  <a:pt x="19781" y="6405"/>
                  <a:pt x="17823" y="6089"/>
                  <a:pt x="16112" y="5023"/>
                </a:cubicBezTo>
                <a:cubicBezTo>
                  <a:pt x="14988" y="4327"/>
                  <a:pt x="14158" y="3274"/>
                  <a:pt x="13293" y="2293"/>
                </a:cubicBezTo>
                <a:cubicBezTo>
                  <a:pt x="12508" y="1401"/>
                  <a:pt x="11607" y="536"/>
                  <a:pt x="10474" y="179"/>
                </a:cubicBezTo>
                <a:cubicBezTo>
                  <a:pt x="10099" y="54"/>
                  <a:pt x="9715" y="0"/>
                  <a:pt x="9332" y="0"/>
                </a:cubicBezTo>
                <a:close/>
              </a:path>
            </a:pathLst>
          </a:custGeom>
          <a:gradFill>
            <a:gsLst>
              <a:gs pos="0">
                <a:schemeClr val="lt1"/>
              </a:gs>
              <a:gs pos="100000">
                <a:srgbClr val="8134EC">
                  <a:alpha val="70196"/>
                </a:srgbClr>
              </a:gs>
            </a:gsLst>
            <a:lin ang="13500032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6" name="Google Shape;126;p13"/>
          <p:cNvGrpSpPr/>
          <p:nvPr/>
        </p:nvGrpSpPr>
        <p:grpSpPr>
          <a:xfrm>
            <a:off x="-54470" y="2967153"/>
            <a:ext cx="774471" cy="1912390"/>
            <a:chOff x="-54470" y="2967153"/>
            <a:chExt cx="774471" cy="1912390"/>
          </a:xfrm>
        </p:grpSpPr>
        <p:sp>
          <p:nvSpPr>
            <p:cNvPr id="127" name="Google Shape;127;p13"/>
            <p:cNvSpPr/>
            <p:nvPr/>
          </p:nvSpPr>
          <p:spPr>
            <a:xfrm>
              <a:off x="59978" y="42194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8" name="Google Shape;128;p13"/>
            <p:cNvSpPr/>
            <p:nvPr/>
          </p:nvSpPr>
          <p:spPr>
            <a:xfrm>
              <a:off x="-54470" y="347431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9" name="Google Shape;129;p13"/>
            <p:cNvSpPr/>
            <p:nvPr/>
          </p:nvSpPr>
          <p:spPr>
            <a:xfrm>
              <a:off x="338511" y="296715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13"/>
            <p:cNvSpPr/>
            <p:nvPr/>
          </p:nvSpPr>
          <p:spPr>
            <a:xfrm>
              <a:off x="338511" y="3830878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31" name="Google Shape;131;p13"/>
          <p:cNvGrpSpPr/>
          <p:nvPr/>
        </p:nvGrpSpPr>
        <p:grpSpPr>
          <a:xfrm>
            <a:off x="7524578" y="2640103"/>
            <a:ext cx="1523397" cy="2294040"/>
            <a:chOff x="7524578" y="2640103"/>
            <a:chExt cx="1523397" cy="2294040"/>
          </a:xfrm>
        </p:grpSpPr>
        <p:sp>
          <p:nvSpPr>
            <p:cNvPr id="132" name="Google Shape;132;p13"/>
            <p:cNvSpPr/>
            <p:nvPr/>
          </p:nvSpPr>
          <p:spPr>
            <a:xfrm>
              <a:off x="7524578" y="42740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3" name="Google Shape;133;p13"/>
            <p:cNvSpPr/>
            <p:nvPr/>
          </p:nvSpPr>
          <p:spPr>
            <a:xfrm>
              <a:off x="8430905" y="4253568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4" name="Google Shape;134;p13"/>
            <p:cNvSpPr/>
            <p:nvPr/>
          </p:nvSpPr>
          <p:spPr>
            <a:xfrm>
              <a:off x="8478061" y="26401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5" name="Google Shape;135;p13"/>
            <p:cNvSpPr/>
            <p:nvPr/>
          </p:nvSpPr>
          <p:spPr>
            <a:xfrm>
              <a:off x="8151036" y="3776403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6" name="Google Shape;136;p13"/>
            <p:cNvSpPr/>
            <p:nvPr/>
          </p:nvSpPr>
          <p:spPr>
            <a:xfrm>
              <a:off x="8579205" y="330759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7" name="Google Shape;137;p13"/>
          <p:cNvSpPr txBox="1">
            <a:spLocks noGrp="1"/>
          </p:cNvSpPr>
          <p:nvPr>
            <p:ph type="title"/>
          </p:nvPr>
        </p:nvSpPr>
        <p:spPr>
          <a:xfrm>
            <a:off x="720000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13"/>
          <p:cNvSpPr txBox="1">
            <a:spLocks noGrp="1"/>
          </p:cNvSpPr>
          <p:nvPr>
            <p:ph type="title" idx="2" hasCustomPrompt="1"/>
          </p:nvPr>
        </p:nvSpPr>
        <p:spPr>
          <a:xfrm>
            <a:off x="1255644" y="175382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39" name="Google Shape;139;p13"/>
          <p:cNvSpPr txBox="1">
            <a:spLocks noGrp="1"/>
          </p:cNvSpPr>
          <p:nvPr>
            <p:ph type="title" idx="3" hasCustomPrompt="1"/>
          </p:nvPr>
        </p:nvSpPr>
        <p:spPr>
          <a:xfrm>
            <a:off x="1255644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0" name="Google Shape;140;p13"/>
          <p:cNvSpPr txBox="1">
            <a:spLocks noGrp="1"/>
          </p:cNvSpPr>
          <p:nvPr>
            <p:ph type="title" idx="4" hasCustomPrompt="1"/>
          </p:nvPr>
        </p:nvSpPr>
        <p:spPr>
          <a:xfrm>
            <a:off x="4684638" y="1753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1" name="Google Shape;141;p13"/>
          <p:cNvSpPr txBox="1">
            <a:spLocks noGrp="1"/>
          </p:cNvSpPr>
          <p:nvPr>
            <p:ph type="title" idx="5" hasCustomPrompt="1"/>
          </p:nvPr>
        </p:nvSpPr>
        <p:spPr>
          <a:xfrm>
            <a:off x="4684638" y="325882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3600" b="0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r>
              <a:t>xx%</a:t>
            </a:r>
          </a:p>
        </p:txBody>
      </p:sp>
      <p:sp>
        <p:nvSpPr>
          <p:cNvPr id="142" name="Google Shape;142;p13"/>
          <p:cNvSpPr txBox="1">
            <a:spLocks noGrp="1"/>
          </p:cNvSpPr>
          <p:nvPr>
            <p:ph type="subTitle" idx="1"/>
          </p:nvPr>
        </p:nvSpPr>
        <p:spPr>
          <a:xfrm>
            <a:off x="2307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3" name="Google Shape;143;p13"/>
          <p:cNvSpPr txBox="1">
            <a:spLocks noGrp="1"/>
          </p:cNvSpPr>
          <p:nvPr>
            <p:ph type="subTitle" idx="6"/>
          </p:nvPr>
        </p:nvSpPr>
        <p:spPr>
          <a:xfrm>
            <a:off x="5736450" y="175382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4" name="Google Shape;144;p13"/>
          <p:cNvSpPr txBox="1">
            <a:spLocks noGrp="1"/>
          </p:cNvSpPr>
          <p:nvPr>
            <p:ph type="subTitle" idx="7"/>
          </p:nvPr>
        </p:nvSpPr>
        <p:spPr>
          <a:xfrm>
            <a:off x="2307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145" name="Google Shape;145;p13"/>
          <p:cNvSpPr txBox="1">
            <a:spLocks noGrp="1"/>
          </p:cNvSpPr>
          <p:nvPr>
            <p:ph type="subTitle" idx="8"/>
          </p:nvPr>
        </p:nvSpPr>
        <p:spPr>
          <a:xfrm>
            <a:off x="5736450" y="325882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Font typeface="Bebas Neue"/>
              <a:buNone/>
              <a:defRPr sz="20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gradFill>
          <a:gsLst>
            <a:gs pos="0">
              <a:schemeClr val="lt1"/>
            </a:gs>
            <a:gs pos="100000">
              <a:schemeClr val="accent1"/>
            </a:gs>
          </a:gsLst>
          <a:lin ang="2700006" scaled="0"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100" y="539400"/>
            <a:ext cx="77178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Trispace"/>
              <a:buNone/>
              <a:defRPr sz="2800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100" y="1152475"/>
            <a:ext cx="77178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marL="914400" lvl="1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marL="1371600" lvl="2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marL="1828800" lvl="3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marL="2286000" lvl="4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marL="2743200" lvl="5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marL="3200400" lvl="6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marL="3657600" lvl="7" indent="-304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marL="4114800" lvl="8" indent="-30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200"/>
              <a:buFont typeface="Maven Pro"/>
              <a:buChar char="■"/>
              <a:defRPr sz="1200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8" r:id="rId8"/>
    <p:sldLayoutId id="2147483659" r:id="rId9"/>
    <p:sldLayoutId id="2147483661" r:id="rId10"/>
    <p:sldLayoutId id="2147483662" r:id="rId11"/>
    <p:sldLayoutId id="2147483667" r:id="rId12"/>
    <p:sldLayoutId id="2147483668" r:id="rId13"/>
    <p:sldLayoutId id="2147483669" r:id="rId14"/>
    <p:sldLayoutId id="2147483670" r:id="rId1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40">
          <p15:clr>
            <a:srgbClr val="EA4335"/>
          </p15:clr>
        </p15:guide>
        <p15:guide id="2" pos="449">
          <p15:clr>
            <a:srgbClr val="EA4335"/>
          </p15:clr>
        </p15:guide>
        <p15:guide id="3" orient="horz" pos="2900">
          <p15:clr>
            <a:srgbClr val="EA4335"/>
          </p15:clr>
        </p15:guide>
        <p15:guide id="4" pos="5311">
          <p15:clr>
            <a:srgbClr val="EA4335"/>
          </p15:clr>
        </p15:guide>
        <p15:guide id="5" pos="2880">
          <p15:clr>
            <a:srgbClr val="EA4335"/>
          </p15:clr>
        </p15:guide>
        <p15:guide id="6" orient="horz" pos="1620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0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0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1" name="Google Shape;321;p29"/>
          <p:cNvGrpSpPr/>
          <p:nvPr/>
        </p:nvGrpSpPr>
        <p:grpSpPr>
          <a:xfrm>
            <a:off x="4996653" y="-305023"/>
            <a:ext cx="4646311" cy="5754710"/>
            <a:chOff x="4996653" y="-305023"/>
            <a:chExt cx="4646311" cy="5754710"/>
          </a:xfrm>
        </p:grpSpPr>
        <p:grpSp>
          <p:nvGrpSpPr>
            <p:cNvPr id="322" name="Google Shape;322;p29"/>
            <p:cNvGrpSpPr/>
            <p:nvPr/>
          </p:nvGrpSpPr>
          <p:grpSpPr>
            <a:xfrm>
              <a:off x="4996653" y="-305023"/>
              <a:ext cx="4646311" cy="5754710"/>
              <a:chOff x="4538025" y="-782873"/>
              <a:chExt cx="5023039" cy="6221308"/>
            </a:xfrm>
          </p:grpSpPr>
          <p:grpSp>
            <p:nvGrpSpPr>
              <p:cNvPr id="323" name="Google Shape;323;p29"/>
              <p:cNvGrpSpPr/>
              <p:nvPr/>
            </p:nvGrpSpPr>
            <p:grpSpPr>
              <a:xfrm>
                <a:off x="4538025" y="182501"/>
                <a:ext cx="4013995" cy="5255934"/>
                <a:chOff x="4814250" y="182501"/>
                <a:chExt cx="4013995" cy="5255934"/>
              </a:xfrm>
            </p:grpSpPr>
            <p:grpSp>
              <p:nvGrpSpPr>
                <p:cNvPr id="324" name="Google Shape;324;p29"/>
                <p:cNvGrpSpPr/>
                <p:nvPr/>
              </p:nvGrpSpPr>
              <p:grpSpPr>
                <a:xfrm>
                  <a:off x="5653380" y="891630"/>
                  <a:ext cx="3084513" cy="4546804"/>
                  <a:chOff x="2578080" y="1561820"/>
                  <a:chExt cx="1345832" cy="1983858"/>
                </a:xfrm>
              </p:grpSpPr>
              <p:sp>
                <p:nvSpPr>
                  <p:cNvPr id="325" name="Google Shape;325;p29"/>
                  <p:cNvSpPr/>
                  <p:nvPr/>
                </p:nvSpPr>
                <p:spPr>
                  <a:xfrm>
                    <a:off x="2578080" y="2824581"/>
                    <a:ext cx="931084" cy="1369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4078" h="207" extrusionOk="0">
                        <a:moveTo>
                          <a:pt x="98" y="1"/>
                        </a:moveTo>
                        <a:cubicBezTo>
                          <a:pt x="45" y="1"/>
                          <a:pt x="0" y="46"/>
                          <a:pt x="0" y="108"/>
                        </a:cubicBezTo>
                        <a:cubicBezTo>
                          <a:pt x="0" y="161"/>
                          <a:pt x="45" y="206"/>
                          <a:pt x="98" y="206"/>
                        </a:cubicBezTo>
                        <a:lnTo>
                          <a:pt x="13970" y="206"/>
                        </a:lnTo>
                        <a:cubicBezTo>
                          <a:pt x="14024" y="206"/>
                          <a:pt x="14077" y="161"/>
                          <a:pt x="14077" y="108"/>
                        </a:cubicBezTo>
                        <a:cubicBezTo>
                          <a:pt x="14077" y="46"/>
                          <a:pt x="14024" y="1"/>
                          <a:pt x="13970" y="1"/>
                        </a:cubicBezTo>
                        <a:close/>
                      </a:path>
                    </a:pathLst>
                  </a:custGeom>
                  <a:solidFill>
                    <a:schemeClr val="accent3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26" name="Google Shape;326;p29"/>
                  <p:cNvSpPr/>
                  <p:nvPr/>
                </p:nvSpPr>
                <p:spPr>
                  <a:xfrm>
                    <a:off x="2594549" y="2805137"/>
                    <a:ext cx="1329364" cy="740542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100" h="11197" extrusionOk="0">
                        <a:moveTo>
                          <a:pt x="5791" y="63"/>
                        </a:moveTo>
                        <a:cubicBezTo>
                          <a:pt x="5398" y="170"/>
                          <a:pt x="5023" y="438"/>
                          <a:pt x="4907" y="830"/>
                        </a:cubicBezTo>
                        <a:lnTo>
                          <a:pt x="4907" y="830"/>
                        </a:lnTo>
                        <a:cubicBezTo>
                          <a:pt x="4319" y="687"/>
                          <a:pt x="3730" y="625"/>
                          <a:pt x="3132" y="580"/>
                        </a:cubicBezTo>
                        <a:lnTo>
                          <a:pt x="3132" y="580"/>
                        </a:lnTo>
                        <a:cubicBezTo>
                          <a:pt x="2971" y="563"/>
                          <a:pt x="2811" y="554"/>
                          <a:pt x="2650" y="563"/>
                        </a:cubicBezTo>
                        <a:lnTo>
                          <a:pt x="2650" y="563"/>
                        </a:lnTo>
                        <a:cubicBezTo>
                          <a:pt x="2490" y="563"/>
                          <a:pt x="2329" y="580"/>
                          <a:pt x="2169" y="580"/>
                        </a:cubicBezTo>
                        <a:lnTo>
                          <a:pt x="2169" y="580"/>
                        </a:lnTo>
                        <a:cubicBezTo>
                          <a:pt x="1901" y="589"/>
                          <a:pt x="1633" y="563"/>
                          <a:pt x="1366" y="536"/>
                        </a:cubicBezTo>
                        <a:lnTo>
                          <a:pt x="1366" y="536"/>
                        </a:lnTo>
                        <a:cubicBezTo>
                          <a:pt x="1053" y="500"/>
                          <a:pt x="697" y="563"/>
                          <a:pt x="411" y="687"/>
                        </a:cubicBezTo>
                        <a:lnTo>
                          <a:pt x="411" y="687"/>
                        </a:lnTo>
                        <a:cubicBezTo>
                          <a:pt x="286" y="741"/>
                          <a:pt x="161" y="830"/>
                          <a:pt x="90" y="946"/>
                        </a:cubicBezTo>
                        <a:lnTo>
                          <a:pt x="90" y="946"/>
                        </a:lnTo>
                        <a:cubicBezTo>
                          <a:pt x="19" y="1062"/>
                          <a:pt x="1" y="1214"/>
                          <a:pt x="63" y="1339"/>
                        </a:cubicBezTo>
                        <a:lnTo>
                          <a:pt x="63" y="1339"/>
                        </a:lnTo>
                        <a:cubicBezTo>
                          <a:pt x="108" y="1428"/>
                          <a:pt x="197" y="1499"/>
                          <a:pt x="295" y="1535"/>
                        </a:cubicBezTo>
                        <a:lnTo>
                          <a:pt x="295" y="1535"/>
                        </a:lnTo>
                        <a:cubicBezTo>
                          <a:pt x="474" y="1606"/>
                          <a:pt x="652" y="1588"/>
                          <a:pt x="830" y="1562"/>
                        </a:cubicBezTo>
                        <a:lnTo>
                          <a:pt x="830" y="1562"/>
                        </a:lnTo>
                        <a:cubicBezTo>
                          <a:pt x="964" y="1553"/>
                          <a:pt x="1098" y="1535"/>
                          <a:pt x="1241" y="1562"/>
                        </a:cubicBezTo>
                        <a:lnTo>
                          <a:pt x="1241" y="1562"/>
                        </a:lnTo>
                        <a:cubicBezTo>
                          <a:pt x="1366" y="1580"/>
                          <a:pt x="1482" y="1633"/>
                          <a:pt x="1607" y="1651"/>
                        </a:cubicBezTo>
                        <a:lnTo>
                          <a:pt x="1607" y="1651"/>
                        </a:lnTo>
                        <a:cubicBezTo>
                          <a:pt x="1687" y="1660"/>
                          <a:pt x="1767" y="1651"/>
                          <a:pt x="1856" y="1642"/>
                        </a:cubicBezTo>
                        <a:lnTo>
                          <a:pt x="1856" y="1642"/>
                        </a:lnTo>
                        <a:cubicBezTo>
                          <a:pt x="1937" y="1633"/>
                          <a:pt x="2026" y="1624"/>
                          <a:pt x="2106" y="1633"/>
                        </a:cubicBezTo>
                        <a:lnTo>
                          <a:pt x="2106" y="1633"/>
                        </a:lnTo>
                        <a:cubicBezTo>
                          <a:pt x="2222" y="1642"/>
                          <a:pt x="2320" y="1687"/>
                          <a:pt x="2427" y="1731"/>
                        </a:cubicBezTo>
                        <a:lnTo>
                          <a:pt x="2427" y="1731"/>
                        </a:lnTo>
                        <a:cubicBezTo>
                          <a:pt x="2713" y="1847"/>
                          <a:pt x="3016" y="1927"/>
                          <a:pt x="3319" y="1972"/>
                        </a:cubicBezTo>
                        <a:lnTo>
                          <a:pt x="3319" y="1972"/>
                        </a:lnTo>
                        <a:cubicBezTo>
                          <a:pt x="4087" y="2097"/>
                          <a:pt x="4800" y="2418"/>
                          <a:pt x="5469" y="2802"/>
                        </a:cubicBezTo>
                        <a:lnTo>
                          <a:pt x="5469" y="2802"/>
                        </a:lnTo>
                        <a:cubicBezTo>
                          <a:pt x="5782" y="2980"/>
                          <a:pt x="6076" y="3194"/>
                          <a:pt x="6379" y="3382"/>
                        </a:cubicBezTo>
                        <a:lnTo>
                          <a:pt x="6379" y="3382"/>
                        </a:lnTo>
                        <a:cubicBezTo>
                          <a:pt x="6692" y="3578"/>
                          <a:pt x="7048" y="3685"/>
                          <a:pt x="7387" y="3783"/>
                        </a:cubicBezTo>
                        <a:lnTo>
                          <a:pt x="7387" y="3783"/>
                        </a:lnTo>
                        <a:cubicBezTo>
                          <a:pt x="7753" y="3890"/>
                          <a:pt x="8119" y="3988"/>
                          <a:pt x="8494" y="4042"/>
                        </a:cubicBezTo>
                        <a:lnTo>
                          <a:pt x="8494" y="4042"/>
                        </a:lnTo>
                        <a:cubicBezTo>
                          <a:pt x="8868" y="4104"/>
                          <a:pt x="9243" y="4095"/>
                          <a:pt x="9618" y="4140"/>
                        </a:cubicBezTo>
                        <a:lnTo>
                          <a:pt x="9618" y="4140"/>
                        </a:lnTo>
                        <a:cubicBezTo>
                          <a:pt x="10394" y="4238"/>
                          <a:pt x="11161" y="4399"/>
                          <a:pt x="11901" y="4622"/>
                        </a:cubicBezTo>
                        <a:lnTo>
                          <a:pt x="11901" y="4622"/>
                        </a:lnTo>
                        <a:cubicBezTo>
                          <a:pt x="12223" y="4720"/>
                          <a:pt x="12535" y="4854"/>
                          <a:pt x="12767" y="5094"/>
                        </a:cubicBezTo>
                        <a:lnTo>
                          <a:pt x="12767" y="5094"/>
                        </a:lnTo>
                        <a:cubicBezTo>
                          <a:pt x="13097" y="5451"/>
                          <a:pt x="13320" y="5915"/>
                          <a:pt x="13570" y="6334"/>
                        </a:cubicBezTo>
                        <a:lnTo>
                          <a:pt x="13570" y="6334"/>
                        </a:lnTo>
                        <a:cubicBezTo>
                          <a:pt x="13855" y="6807"/>
                          <a:pt x="14141" y="7289"/>
                          <a:pt x="14417" y="7771"/>
                        </a:cubicBezTo>
                        <a:lnTo>
                          <a:pt x="14417" y="7771"/>
                        </a:lnTo>
                        <a:cubicBezTo>
                          <a:pt x="15051" y="8904"/>
                          <a:pt x="15648" y="10046"/>
                          <a:pt x="16246" y="11196"/>
                        </a:cubicBezTo>
                        <a:lnTo>
                          <a:pt x="16246" y="11196"/>
                        </a:lnTo>
                        <a:lnTo>
                          <a:pt x="20037" y="11196"/>
                        </a:lnTo>
                        <a:lnTo>
                          <a:pt x="20100" y="9368"/>
                        </a:lnTo>
                        <a:cubicBezTo>
                          <a:pt x="19404" y="8636"/>
                          <a:pt x="18717" y="7887"/>
                          <a:pt x="18048" y="7128"/>
                        </a:cubicBezTo>
                        <a:lnTo>
                          <a:pt x="18048" y="7128"/>
                        </a:lnTo>
                        <a:cubicBezTo>
                          <a:pt x="17914" y="6968"/>
                          <a:pt x="17780" y="6816"/>
                          <a:pt x="17647" y="6665"/>
                        </a:cubicBezTo>
                        <a:lnTo>
                          <a:pt x="17647" y="6665"/>
                        </a:lnTo>
                        <a:cubicBezTo>
                          <a:pt x="17459" y="6450"/>
                          <a:pt x="17272" y="6236"/>
                          <a:pt x="17085" y="6022"/>
                        </a:cubicBezTo>
                        <a:lnTo>
                          <a:pt x="17085" y="6022"/>
                        </a:lnTo>
                        <a:cubicBezTo>
                          <a:pt x="16870" y="5772"/>
                          <a:pt x="16647" y="5523"/>
                          <a:pt x="16442" y="5264"/>
                        </a:cubicBezTo>
                        <a:lnTo>
                          <a:pt x="16442" y="5264"/>
                        </a:lnTo>
                        <a:cubicBezTo>
                          <a:pt x="15818" y="4443"/>
                          <a:pt x="15336" y="3524"/>
                          <a:pt x="14908" y="2588"/>
                        </a:cubicBezTo>
                        <a:lnTo>
                          <a:pt x="14908" y="2588"/>
                        </a:lnTo>
                        <a:cubicBezTo>
                          <a:pt x="14489" y="1651"/>
                          <a:pt x="13659" y="902"/>
                          <a:pt x="12695" y="563"/>
                        </a:cubicBezTo>
                        <a:lnTo>
                          <a:pt x="12695" y="563"/>
                        </a:lnTo>
                        <a:cubicBezTo>
                          <a:pt x="12196" y="393"/>
                          <a:pt x="11661" y="331"/>
                          <a:pt x="11143" y="393"/>
                        </a:cubicBezTo>
                        <a:lnTo>
                          <a:pt x="11143" y="393"/>
                        </a:lnTo>
                        <a:cubicBezTo>
                          <a:pt x="10501" y="482"/>
                          <a:pt x="9975" y="670"/>
                          <a:pt x="9314" y="527"/>
                        </a:cubicBezTo>
                        <a:lnTo>
                          <a:pt x="9314" y="527"/>
                        </a:lnTo>
                        <a:cubicBezTo>
                          <a:pt x="8538" y="366"/>
                          <a:pt x="7780" y="170"/>
                          <a:pt x="6995" y="63"/>
                        </a:cubicBezTo>
                        <a:lnTo>
                          <a:pt x="6995" y="63"/>
                        </a:lnTo>
                        <a:cubicBezTo>
                          <a:pt x="6772" y="27"/>
                          <a:pt x="6549" y="1"/>
                          <a:pt x="6326" y="1"/>
                        </a:cubicBezTo>
                        <a:lnTo>
                          <a:pt x="6326" y="1"/>
                        </a:lnTo>
                        <a:cubicBezTo>
                          <a:pt x="6138" y="1"/>
                          <a:pt x="5960" y="18"/>
                          <a:pt x="5791" y="6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grpSp>
                <p:nvGrpSpPr>
                  <p:cNvPr id="327" name="Google Shape;327;p29"/>
                  <p:cNvGrpSpPr/>
                  <p:nvPr/>
                </p:nvGrpSpPr>
                <p:grpSpPr>
                  <a:xfrm>
                    <a:off x="2587210" y="1561820"/>
                    <a:ext cx="912848" cy="926858"/>
                    <a:chOff x="2750971" y="1431167"/>
                    <a:chExt cx="602778" cy="612030"/>
                  </a:xfrm>
                </p:grpSpPr>
                <p:sp>
                  <p:nvSpPr>
                    <p:cNvPr id="328" name="Google Shape;328;p29"/>
                    <p:cNvSpPr/>
                    <p:nvPr/>
                  </p:nvSpPr>
                  <p:spPr>
                    <a:xfrm>
                      <a:off x="2976492" y="1662572"/>
                      <a:ext cx="151741" cy="14830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785" h="2722" extrusionOk="0">
                          <a:moveTo>
                            <a:pt x="786" y="0"/>
                          </a:moveTo>
                          <a:cubicBezTo>
                            <a:pt x="349" y="0"/>
                            <a:pt x="1" y="357"/>
                            <a:pt x="1" y="794"/>
                          </a:cubicBezTo>
                          <a:lnTo>
                            <a:pt x="1" y="1927"/>
                          </a:lnTo>
                          <a:cubicBezTo>
                            <a:pt x="1" y="2364"/>
                            <a:pt x="349" y="2721"/>
                            <a:pt x="786" y="2721"/>
                          </a:cubicBezTo>
                          <a:lnTo>
                            <a:pt x="1999" y="2721"/>
                          </a:lnTo>
                          <a:cubicBezTo>
                            <a:pt x="2436" y="2721"/>
                            <a:pt x="2784" y="2364"/>
                            <a:pt x="2784" y="1927"/>
                          </a:cubicBezTo>
                          <a:lnTo>
                            <a:pt x="2784" y="794"/>
                          </a:lnTo>
                          <a:cubicBezTo>
                            <a:pt x="2784" y="357"/>
                            <a:pt x="2436" y="0"/>
                            <a:pt x="1999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29" name="Google Shape;329;p29"/>
                    <p:cNvSpPr/>
                    <p:nvPr/>
                  </p:nvSpPr>
                  <p:spPr>
                    <a:xfrm>
                      <a:off x="2998395" y="1683931"/>
                      <a:ext cx="107935" cy="10553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981" h="1937" extrusionOk="0">
                          <a:moveTo>
                            <a:pt x="562" y="1"/>
                          </a:moveTo>
                          <a:cubicBezTo>
                            <a:pt x="250" y="1"/>
                            <a:pt x="0" y="259"/>
                            <a:pt x="0" y="563"/>
                          </a:cubicBezTo>
                          <a:lnTo>
                            <a:pt x="0" y="1375"/>
                          </a:lnTo>
                          <a:cubicBezTo>
                            <a:pt x="0" y="1687"/>
                            <a:pt x="250" y="1937"/>
                            <a:pt x="562" y="1937"/>
                          </a:cubicBezTo>
                          <a:lnTo>
                            <a:pt x="1419" y="1937"/>
                          </a:lnTo>
                          <a:cubicBezTo>
                            <a:pt x="1731" y="1937"/>
                            <a:pt x="1981" y="1687"/>
                            <a:pt x="1981" y="1375"/>
                          </a:cubicBezTo>
                          <a:lnTo>
                            <a:pt x="1981" y="563"/>
                          </a:lnTo>
                          <a:cubicBezTo>
                            <a:pt x="1981" y="259"/>
                            <a:pt x="1731" y="1"/>
                            <a:pt x="1419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0" name="Google Shape;330;p29"/>
                    <p:cNvSpPr/>
                    <p:nvPr/>
                  </p:nvSpPr>
                  <p:spPr>
                    <a:xfrm>
                      <a:off x="3128183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0" y="0"/>
                          </a:moveTo>
                          <a:lnTo>
                            <a:pt x="0" y="18"/>
                          </a:lnTo>
                          <a:lnTo>
                            <a:pt x="928" y="18"/>
                          </a:lnTo>
                          <a:lnTo>
                            <a:pt x="2427" y="1499"/>
                          </a:lnTo>
                          <a:lnTo>
                            <a:pt x="2427" y="2052"/>
                          </a:lnTo>
                          <a:lnTo>
                            <a:pt x="2445" y="2052"/>
                          </a:lnTo>
                          <a:lnTo>
                            <a:pt x="2445" y="1490"/>
                          </a:lnTo>
                          <a:lnTo>
                            <a:pt x="937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1" name="Google Shape;331;p29"/>
                    <p:cNvSpPr/>
                    <p:nvPr/>
                  </p:nvSpPr>
                  <p:spPr>
                    <a:xfrm>
                      <a:off x="3108731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61" y="1"/>
                          </a:moveTo>
                          <a:cubicBezTo>
                            <a:pt x="41" y="1"/>
                            <a:pt x="23" y="11"/>
                            <a:pt x="9" y="31"/>
                          </a:cubicBezTo>
                          <a:cubicBezTo>
                            <a:pt x="0" y="58"/>
                            <a:pt x="9" y="84"/>
                            <a:pt x="36" y="102"/>
                          </a:cubicBezTo>
                          <a:lnTo>
                            <a:pt x="54" y="102"/>
                          </a:lnTo>
                          <a:lnTo>
                            <a:pt x="54" y="218"/>
                          </a:lnTo>
                          <a:lnTo>
                            <a:pt x="768" y="932"/>
                          </a:lnTo>
                          <a:lnTo>
                            <a:pt x="768" y="1610"/>
                          </a:lnTo>
                          <a:cubicBezTo>
                            <a:pt x="750" y="1619"/>
                            <a:pt x="741" y="1628"/>
                            <a:pt x="732" y="1637"/>
                          </a:cubicBezTo>
                          <a:cubicBezTo>
                            <a:pt x="714" y="1663"/>
                            <a:pt x="732" y="1699"/>
                            <a:pt x="759" y="1717"/>
                          </a:cubicBezTo>
                          <a:cubicBezTo>
                            <a:pt x="765" y="1719"/>
                            <a:pt x="772" y="1720"/>
                            <a:pt x="779" y="1720"/>
                          </a:cubicBezTo>
                          <a:cubicBezTo>
                            <a:pt x="798" y="1720"/>
                            <a:pt x="817" y="1710"/>
                            <a:pt x="830" y="1690"/>
                          </a:cubicBezTo>
                          <a:cubicBezTo>
                            <a:pt x="839" y="1663"/>
                            <a:pt x="830" y="1628"/>
                            <a:pt x="803" y="1619"/>
                          </a:cubicBezTo>
                          <a:cubicBezTo>
                            <a:pt x="794" y="1619"/>
                            <a:pt x="794" y="1610"/>
                            <a:pt x="785" y="1610"/>
                          </a:cubicBezTo>
                          <a:lnTo>
                            <a:pt x="785" y="923"/>
                          </a:lnTo>
                          <a:lnTo>
                            <a:pt x="72" y="209"/>
                          </a:lnTo>
                          <a:lnTo>
                            <a:pt x="72" y="102"/>
                          </a:lnTo>
                          <a:cubicBezTo>
                            <a:pt x="81" y="102"/>
                            <a:pt x="99" y="93"/>
                            <a:pt x="107" y="75"/>
                          </a:cubicBezTo>
                          <a:cubicBezTo>
                            <a:pt x="125" y="49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1"/>
                            <a:pt x="61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2" name="Google Shape;332;p29"/>
                    <p:cNvSpPr/>
                    <p:nvPr/>
                  </p:nvSpPr>
                  <p:spPr>
                    <a:xfrm>
                      <a:off x="3168503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90" y="1"/>
                          </a:moveTo>
                          <a:cubicBezTo>
                            <a:pt x="45" y="1"/>
                            <a:pt x="1" y="37"/>
                            <a:pt x="1" y="90"/>
                          </a:cubicBezTo>
                          <a:cubicBezTo>
                            <a:pt x="1" y="135"/>
                            <a:pt x="36" y="170"/>
                            <a:pt x="81" y="170"/>
                          </a:cubicBezTo>
                          <a:lnTo>
                            <a:pt x="81" y="536"/>
                          </a:lnTo>
                          <a:lnTo>
                            <a:pt x="768" y="1214"/>
                          </a:lnTo>
                          <a:lnTo>
                            <a:pt x="1259" y="1214"/>
                          </a:lnTo>
                          <a:cubicBezTo>
                            <a:pt x="1259" y="1241"/>
                            <a:pt x="1285" y="1259"/>
                            <a:pt x="1312" y="1259"/>
                          </a:cubicBezTo>
                          <a:cubicBezTo>
                            <a:pt x="1339" y="1259"/>
                            <a:pt x="1366" y="1241"/>
                            <a:pt x="1366" y="1205"/>
                          </a:cubicBezTo>
                          <a:cubicBezTo>
                            <a:pt x="1366" y="1179"/>
                            <a:pt x="1339" y="1152"/>
                            <a:pt x="1312" y="1152"/>
                          </a:cubicBezTo>
                          <a:cubicBezTo>
                            <a:pt x="1285" y="1152"/>
                            <a:pt x="1259" y="1179"/>
                            <a:pt x="1259" y="1196"/>
                          </a:cubicBezTo>
                          <a:lnTo>
                            <a:pt x="777" y="1196"/>
                          </a:lnTo>
                          <a:lnTo>
                            <a:pt x="99" y="527"/>
                          </a:lnTo>
                          <a:lnTo>
                            <a:pt x="99" y="170"/>
                          </a:lnTo>
                          <a:cubicBezTo>
                            <a:pt x="143" y="170"/>
                            <a:pt x="179" y="135"/>
                            <a:pt x="179" y="90"/>
                          </a:cubicBezTo>
                          <a:cubicBezTo>
                            <a:pt x="179" y="37"/>
                            <a:pt x="134" y="1"/>
                            <a:pt x="90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3" name="Google Shape;333;p29"/>
                    <p:cNvSpPr/>
                    <p:nvPr/>
                  </p:nvSpPr>
                  <p:spPr>
                    <a:xfrm>
                      <a:off x="3191333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54" y="1"/>
                          </a:moveTo>
                          <a:cubicBezTo>
                            <a:pt x="28" y="1"/>
                            <a:pt x="1" y="19"/>
                            <a:pt x="1" y="54"/>
                          </a:cubicBezTo>
                          <a:cubicBezTo>
                            <a:pt x="1" y="81"/>
                            <a:pt x="28" y="108"/>
                            <a:pt x="54" y="108"/>
                          </a:cubicBezTo>
                          <a:cubicBezTo>
                            <a:pt x="72" y="108"/>
                            <a:pt x="81" y="99"/>
                            <a:pt x="90" y="90"/>
                          </a:cubicBezTo>
                          <a:lnTo>
                            <a:pt x="554" y="563"/>
                          </a:lnTo>
                          <a:lnTo>
                            <a:pt x="804" y="563"/>
                          </a:lnTo>
                          <a:cubicBezTo>
                            <a:pt x="804" y="590"/>
                            <a:pt x="822" y="608"/>
                            <a:pt x="848" y="608"/>
                          </a:cubicBezTo>
                          <a:cubicBezTo>
                            <a:pt x="884" y="608"/>
                            <a:pt x="902" y="590"/>
                            <a:pt x="902" y="554"/>
                          </a:cubicBezTo>
                          <a:cubicBezTo>
                            <a:pt x="902" y="527"/>
                            <a:pt x="884" y="500"/>
                            <a:pt x="848" y="500"/>
                          </a:cubicBezTo>
                          <a:cubicBezTo>
                            <a:pt x="822" y="500"/>
                            <a:pt x="804" y="527"/>
                            <a:pt x="804" y="545"/>
                          </a:cubicBezTo>
                          <a:lnTo>
                            <a:pt x="563" y="545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19"/>
                            <a:pt x="90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4" name="Google Shape;334;p29"/>
                    <p:cNvSpPr/>
                    <p:nvPr/>
                  </p:nvSpPr>
                  <p:spPr>
                    <a:xfrm>
                      <a:off x="311554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54" y="1"/>
                          </a:moveTo>
                          <a:cubicBezTo>
                            <a:pt x="27" y="1"/>
                            <a:pt x="0" y="27"/>
                            <a:pt x="0" y="54"/>
                          </a:cubicBezTo>
                          <a:cubicBezTo>
                            <a:pt x="0" y="81"/>
                            <a:pt x="27" y="108"/>
                            <a:pt x="54" y="108"/>
                          </a:cubicBezTo>
                          <a:cubicBezTo>
                            <a:pt x="63" y="108"/>
                            <a:pt x="72" y="108"/>
                            <a:pt x="81" y="99"/>
                          </a:cubicBezTo>
                          <a:lnTo>
                            <a:pt x="830" y="857"/>
                          </a:lnTo>
                          <a:lnTo>
                            <a:pt x="830" y="1526"/>
                          </a:lnTo>
                          <a:lnTo>
                            <a:pt x="536" y="1812"/>
                          </a:lnTo>
                          <a:cubicBezTo>
                            <a:pt x="527" y="1803"/>
                            <a:pt x="518" y="1803"/>
                            <a:pt x="509" y="1803"/>
                          </a:cubicBezTo>
                          <a:cubicBezTo>
                            <a:pt x="473" y="1803"/>
                            <a:pt x="455" y="1821"/>
                            <a:pt x="455" y="1856"/>
                          </a:cubicBezTo>
                          <a:cubicBezTo>
                            <a:pt x="455" y="1883"/>
                            <a:pt x="473" y="1910"/>
                            <a:pt x="509" y="1910"/>
                          </a:cubicBezTo>
                          <a:cubicBezTo>
                            <a:pt x="536" y="1910"/>
                            <a:pt x="562" y="1883"/>
                            <a:pt x="562" y="1856"/>
                          </a:cubicBezTo>
                          <a:cubicBezTo>
                            <a:pt x="562" y="1838"/>
                            <a:pt x="553" y="1830"/>
                            <a:pt x="553" y="1821"/>
                          </a:cubicBezTo>
                          <a:lnTo>
                            <a:pt x="848" y="1535"/>
                          </a:lnTo>
                          <a:lnTo>
                            <a:pt x="848" y="848"/>
                          </a:lnTo>
                          <a:lnTo>
                            <a:pt x="839" y="839"/>
                          </a:lnTo>
                          <a:lnTo>
                            <a:pt x="98" y="90"/>
                          </a:lnTo>
                          <a:cubicBezTo>
                            <a:pt x="107" y="81"/>
                            <a:pt x="107" y="63"/>
                            <a:pt x="107" y="54"/>
                          </a:cubicBezTo>
                          <a:cubicBezTo>
                            <a:pt x="107" y="27"/>
                            <a:pt x="81" y="1"/>
                            <a:pt x="5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5" name="Google Shape;335;p29"/>
                    <p:cNvSpPr/>
                    <p:nvPr/>
                  </p:nvSpPr>
                  <p:spPr>
                    <a:xfrm>
                      <a:off x="3168994" y="1778247"/>
                      <a:ext cx="80747" cy="9774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4" extrusionOk="0">
                          <a:moveTo>
                            <a:pt x="54" y="0"/>
                          </a:moveTo>
                          <a:cubicBezTo>
                            <a:pt x="27" y="0"/>
                            <a:pt x="1" y="27"/>
                            <a:pt x="1" y="54"/>
                          </a:cubicBezTo>
                          <a:cubicBezTo>
                            <a:pt x="1" y="81"/>
                            <a:pt x="27" y="107"/>
                            <a:pt x="54" y="107"/>
                          </a:cubicBezTo>
                          <a:cubicBezTo>
                            <a:pt x="63" y="107"/>
                            <a:pt x="81" y="99"/>
                            <a:pt x="90" y="90"/>
                          </a:cubicBezTo>
                          <a:lnTo>
                            <a:pt x="1410" y="1410"/>
                          </a:lnTo>
                          <a:lnTo>
                            <a:pt x="1410" y="1686"/>
                          </a:lnTo>
                          <a:cubicBezTo>
                            <a:pt x="1392" y="1695"/>
                            <a:pt x="1383" y="1704"/>
                            <a:pt x="1374" y="1713"/>
                          </a:cubicBezTo>
                          <a:cubicBezTo>
                            <a:pt x="1357" y="1740"/>
                            <a:pt x="1366" y="1776"/>
                            <a:pt x="1392" y="1785"/>
                          </a:cubicBezTo>
                          <a:cubicBezTo>
                            <a:pt x="1402" y="1791"/>
                            <a:pt x="1412" y="1794"/>
                            <a:pt x="1422" y="1794"/>
                          </a:cubicBezTo>
                          <a:cubicBezTo>
                            <a:pt x="1441" y="1794"/>
                            <a:pt x="1458" y="1784"/>
                            <a:pt x="1464" y="1767"/>
                          </a:cubicBezTo>
                          <a:cubicBezTo>
                            <a:pt x="1481" y="1740"/>
                            <a:pt x="1473" y="1704"/>
                            <a:pt x="1446" y="1695"/>
                          </a:cubicBezTo>
                          <a:cubicBezTo>
                            <a:pt x="1437" y="1695"/>
                            <a:pt x="1437" y="1686"/>
                            <a:pt x="1428" y="1686"/>
                          </a:cubicBezTo>
                          <a:lnTo>
                            <a:pt x="1428" y="1401"/>
                          </a:lnTo>
                          <a:lnTo>
                            <a:pt x="99" y="81"/>
                          </a:lnTo>
                          <a:cubicBezTo>
                            <a:pt x="108" y="72"/>
                            <a:pt x="108" y="63"/>
                            <a:pt x="108" y="54"/>
                          </a:cubicBezTo>
                          <a:cubicBezTo>
                            <a:pt x="108" y="27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6" name="Google Shape;336;p29"/>
                    <p:cNvSpPr/>
                    <p:nvPr/>
                  </p:nvSpPr>
                  <p:spPr>
                    <a:xfrm>
                      <a:off x="3133523" y="1824724"/>
                      <a:ext cx="32637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9" h="1412" extrusionOk="0">
                          <a:moveTo>
                            <a:pt x="61" y="0"/>
                          </a:moveTo>
                          <a:cubicBezTo>
                            <a:pt x="41" y="0"/>
                            <a:pt x="23" y="11"/>
                            <a:pt x="9" y="31"/>
                          </a:cubicBezTo>
                          <a:cubicBezTo>
                            <a:pt x="0" y="57"/>
                            <a:pt x="9" y="93"/>
                            <a:pt x="36" y="102"/>
                          </a:cubicBezTo>
                          <a:cubicBezTo>
                            <a:pt x="45" y="106"/>
                            <a:pt x="54" y="109"/>
                            <a:pt x="63" y="109"/>
                          </a:cubicBezTo>
                          <a:cubicBezTo>
                            <a:pt x="72" y="109"/>
                            <a:pt x="81" y="106"/>
                            <a:pt x="90" y="102"/>
                          </a:cubicBezTo>
                          <a:lnTo>
                            <a:pt x="527" y="539"/>
                          </a:lnTo>
                          <a:lnTo>
                            <a:pt x="527" y="1306"/>
                          </a:lnTo>
                          <a:cubicBezTo>
                            <a:pt x="518" y="1306"/>
                            <a:pt x="500" y="1315"/>
                            <a:pt x="491" y="1333"/>
                          </a:cubicBezTo>
                          <a:cubicBezTo>
                            <a:pt x="482" y="1360"/>
                            <a:pt x="491" y="1396"/>
                            <a:pt x="518" y="1404"/>
                          </a:cubicBezTo>
                          <a:cubicBezTo>
                            <a:pt x="525" y="1409"/>
                            <a:pt x="533" y="1412"/>
                            <a:pt x="540" y="1412"/>
                          </a:cubicBezTo>
                          <a:cubicBezTo>
                            <a:pt x="559" y="1412"/>
                            <a:pt x="576" y="1397"/>
                            <a:pt x="589" y="1378"/>
                          </a:cubicBezTo>
                          <a:cubicBezTo>
                            <a:pt x="598" y="1351"/>
                            <a:pt x="589" y="1324"/>
                            <a:pt x="562" y="1306"/>
                          </a:cubicBezTo>
                          <a:lnTo>
                            <a:pt x="545" y="1306"/>
                          </a:lnTo>
                          <a:lnTo>
                            <a:pt x="545" y="530"/>
                          </a:lnTo>
                          <a:lnTo>
                            <a:pt x="107" y="84"/>
                          </a:lnTo>
                          <a:cubicBezTo>
                            <a:pt x="107" y="84"/>
                            <a:pt x="107" y="84"/>
                            <a:pt x="107" y="75"/>
                          </a:cubicBezTo>
                          <a:cubicBezTo>
                            <a:pt x="116" y="57"/>
                            <a:pt x="107" y="22"/>
                            <a:pt x="81" y="4"/>
                          </a:cubicBezTo>
                          <a:cubicBezTo>
                            <a:pt x="74" y="2"/>
                            <a:pt x="67" y="0"/>
                            <a:pt x="61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7" name="Google Shape;337;p29"/>
                    <p:cNvSpPr/>
                    <p:nvPr/>
                  </p:nvSpPr>
                  <p:spPr>
                    <a:xfrm>
                      <a:off x="3198144" y="1643120"/>
                      <a:ext cx="48219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5" h="367" extrusionOk="0">
                          <a:moveTo>
                            <a:pt x="54" y="0"/>
                          </a:moveTo>
                          <a:cubicBezTo>
                            <a:pt x="19" y="0"/>
                            <a:pt x="1" y="27"/>
                            <a:pt x="1" y="54"/>
                          </a:cubicBezTo>
                          <a:cubicBezTo>
                            <a:pt x="1" y="81"/>
                            <a:pt x="19" y="107"/>
                            <a:pt x="54" y="107"/>
                          </a:cubicBezTo>
                          <a:cubicBezTo>
                            <a:pt x="81" y="107"/>
                            <a:pt x="99" y="90"/>
                            <a:pt x="108" y="63"/>
                          </a:cubicBezTo>
                          <a:lnTo>
                            <a:pt x="679" y="63"/>
                          </a:lnTo>
                          <a:lnTo>
                            <a:pt x="822" y="188"/>
                          </a:lnTo>
                          <a:lnTo>
                            <a:pt x="822" y="259"/>
                          </a:lnTo>
                          <a:cubicBezTo>
                            <a:pt x="804" y="268"/>
                            <a:pt x="777" y="286"/>
                            <a:pt x="777" y="313"/>
                          </a:cubicBezTo>
                          <a:cubicBezTo>
                            <a:pt x="777" y="339"/>
                            <a:pt x="804" y="366"/>
                            <a:pt x="831" y="366"/>
                          </a:cubicBezTo>
                          <a:cubicBezTo>
                            <a:pt x="866" y="366"/>
                            <a:pt x="884" y="339"/>
                            <a:pt x="884" y="313"/>
                          </a:cubicBezTo>
                          <a:cubicBezTo>
                            <a:pt x="884" y="286"/>
                            <a:pt x="866" y="268"/>
                            <a:pt x="839" y="259"/>
                          </a:cubicBezTo>
                          <a:lnTo>
                            <a:pt x="839" y="179"/>
                          </a:lnTo>
                          <a:lnTo>
                            <a:pt x="688" y="45"/>
                          </a:lnTo>
                          <a:lnTo>
                            <a:pt x="108" y="45"/>
                          </a:lnTo>
                          <a:cubicBezTo>
                            <a:pt x="99" y="18"/>
                            <a:pt x="81" y="0"/>
                            <a:pt x="54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8" name="Google Shape;338;p29"/>
                    <p:cNvSpPr/>
                    <p:nvPr/>
                  </p:nvSpPr>
                  <p:spPr>
                    <a:xfrm>
                      <a:off x="3080997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1036" y="81"/>
                          </a:moveTo>
                          <a:cubicBezTo>
                            <a:pt x="1080" y="99"/>
                            <a:pt x="1125" y="108"/>
                            <a:pt x="1178" y="117"/>
                          </a:cubicBezTo>
                          <a:lnTo>
                            <a:pt x="1178" y="1259"/>
                          </a:lnTo>
                          <a:lnTo>
                            <a:pt x="1036" y="1259"/>
                          </a:lnTo>
                          <a:lnTo>
                            <a:pt x="1036" y="81"/>
                          </a:lnTo>
                          <a:close/>
                          <a:moveTo>
                            <a:pt x="1196" y="126"/>
                          </a:moveTo>
                          <a:cubicBezTo>
                            <a:pt x="1312" y="161"/>
                            <a:pt x="1428" y="197"/>
                            <a:pt x="1553" y="251"/>
                          </a:cubicBezTo>
                          <a:lnTo>
                            <a:pt x="1553" y="732"/>
                          </a:lnTo>
                          <a:lnTo>
                            <a:pt x="1339" y="946"/>
                          </a:lnTo>
                          <a:lnTo>
                            <a:pt x="1339" y="1259"/>
                          </a:lnTo>
                          <a:lnTo>
                            <a:pt x="1196" y="1259"/>
                          </a:lnTo>
                          <a:lnTo>
                            <a:pt x="1196" y="126"/>
                          </a:lnTo>
                          <a:close/>
                          <a:moveTo>
                            <a:pt x="777" y="37"/>
                          </a:moveTo>
                          <a:cubicBezTo>
                            <a:pt x="848" y="45"/>
                            <a:pt x="929" y="63"/>
                            <a:pt x="1018" y="81"/>
                          </a:cubicBezTo>
                          <a:lnTo>
                            <a:pt x="1018" y="1259"/>
                          </a:lnTo>
                          <a:lnTo>
                            <a:pt x="857" y="1259"/>
                          </a:lnTo>
                          <a:cubicBezTo>
                            <a:pt x="857" y="1259"/>
                            <a:pt x="848" y="1268"/>
                            <a:pt x="848" y="1268"/>
                          </a:cubicBezTo>
                          <a:lnTo>
                            <a:pt x="848" y="946"/>
                          </a:lnTo>
                          <a:lnTo>
                            <a:pt x="839" y="938"/>
                          </a:lnTo>
                          <a:lnTo>
                            <a:pt x="643" y="715"/>
                          </a:lnTo>
                          <a:lnTo>
                            <a:pt x="643" y="63"/>
                          </a:lnTo>
                          <a:lnTo>
                            <a:pt x="625" y="63"/>
                          </a:lnTo>
                          <a:lnTo>
                            <a:pt x="625" y="723"/>
                          </a:lnTo>
                          <a:lnTo>
                            <a:pt x="831" y="946"/>
                          </a:lnTo>
                          <a:lnTo>
                            <a:pt x="831" y="1268"/>
                          </a:lnTo>
                          <a:lnTo>
                            <a:pt x="839" y="1268"/>
                          </a:lnTo>
                          <a:cubicBezTo>
                            <a:pt x="795" y="1268"/>
                            <a:pt x="750" y="1303"/>
                            <a:pt x="723" y="1339"/>
                          </a:cubicBezTo>
                          <a:lnTo>
                            <a:pt x="723" y="1330"/>
                          </a:lnTo>
                          <a:lnTo>
                            <a:pt x="358" y="1330"/>
                          </a:lnTo>
                          <a:lnTo>
                            <a:pt x="260" y="1241"/>
                          </a:lnTo>
                          <a:lnTo>
                            <a:pt x="37" y="1241"/>
                          </a:lnTo>
                          <a:lnTo>
                            <a:pt x="37" y="607"/>
                          </a:lnTo>
                          <a:cubicBezTo>
                            <a:pt x="54" y="572"/>
                            <a:pt x="224" y="260"/>
                            <a:pt x="313" y="188"/>
                          </a:cubicBezTo>
                          <a:cubicBezTo>
                            <a:pt x="411" y="117"/>
                            <a:pt x="634" y="37"/>
                            <a:pt x="750" y="37"/>
                          </a:cubicBezTo>
                          <a:close/>
                          <a:moveTo>
                            <a:pt x="1571" y="251"/>
                          </a:moveTo>
                          <a:cubicBezTo>
                            <a:pt x="1919" y="393"/>
                            <a:pt x="2249" y="572"/>
                            <a:pt x="2401" y="768"/>
                          </a:cubicBezTo>
                          <a:cubicBezTo>
                            <a:pt x="2463" y="839"/>
                            <a:pt x="2508" y="946"/>
                            <a:pt x="2552" y="1071"/>
                          </a:cubicBezTo>
                          <a:lnTo>
                            <a:pt x="2053" y="1071"/>
                          </a:lnTo>
                          <a:lnTo>
                            <a:pt x="1794" y="1330"/>
                          </a:lnTo>
                          <a:lnTo>
                            <a:pt x="1482" y="1330"/>
                          </a:lnTo>
                          <a:lnTo>
                            <a:pt x="1482" y="1339"/>
                          </a:lnTo>
                          <a:cubicBezTo>
                            <a:pt x="1455" y="1294"/>
                            <a:pt x="1401" y="1259"/>
                            <a:pt x="1348" y="1259"/>
                          </a:cubicBezTo>
                          <a:lnTo>
                            <a:pt x="1357" y="1259"/>
                          </a:lnTo>
                          <a:lnTo>
                            <a:pt x="1357" y="955"/>
                          </a:lnTo>
                          <a:lnTo>
                            <a:pt x="1571" y="732"/>
                          </a:lnTo>
                          <a:lnTo>
                            <a:pt x="1571" y="251"/>
                          </a:lnTo>
                          <a:close/>
                          <a:moveTo>
                            <a:pt x="2561" y="1089"/>
                          </a:moveTo>
                          <a:cubicBezTo>
                            <a:pt x="2579" y="1143"/>
                            <a:pt x="2597" y="1196"/>
                            <a:pt x="2615" y="1250"/>
                          </a:cubicBezTo>
                          <a:lnTo>
                            <a:pt x="2062" y="1250"/>
                          </a:lnTo>
                          <a:lnTo>
                            <a:pt x="1803" y="1491"/>
                          </a:lnTo>
                          <a:lnTo>
                            <a:pt x="1500" y="1491"/>
                          </a:lnTo>
                          <a:lnTo>
                            <a:pt x="1500" y="1419"/>
                          </a:lnTo>
                          <a:cubicBezTo>
                            <a:pt x="1500" y="1393"/>
                            <a:pt x="1491" y="1366"/>
                            <a:pt x="1482" y="1348"/>
                          </a:cubicBezTo>
                          <a:lnTo>
                            <a:pt x="1803" y="1348"/>
                          </a:lnTo>
                          <a:lnTo>
                            <a:pt x="2062" y="1089"/>
                          </a:lnTo>
                          <a:close/>
                          <a:moveTo>
                            <a:pt x="251" y="1259"/>
                          </a:moveTo>
                          <a:lnTo>
                            <a:pt x="349" y="1348"/>
                          </a:lnTo>
                          <a:lnTo>
                            <a:pt x="723" y="1348"/>
                          </a:lnTo>
                          <a:cubicBezTo>
                            <a:pt x="715" y="1366"/>
                            <a:pt x="706" y="1393"/>
                            <a:pt x="706" y="1419"/>
                          </a:cubicBezTo>
                          <a:lnTo>
                            <a:pt x="706" y="1526"/>
                          </a:lnTo>
                          <a:lnTo>
                            <a:pt x="37" y="1526"/>
                          </a:lnTo>
                          <a:lnTo>
                            <a:pt x="37" y="1259"/>
                          </a:lnTo>
                          <a:close/>
                          <a:moveTo>
                            <a:pt x="2615" y="1268"/>
                          </a:moveTo>
                          <a:cubicBezTo>
                            <a:pt x="2633" y="1303"/>
                            <a:pt x="2642" y="1348"/>
                            <a:pt x="2650" y="1384"/>
                          </a:cubicBezTo>
                          <a:cubicBezTo>
                            <a:pt x="2677" y="1473"/>
                            <a:pt x="2704" y="1571"/>
                            <a:pt x="2740" y="1651"/>
                          </a:cubicBezTo>
                          <a:lnTo>
                            <a:pt x="1500" y="1651"/>
                          </a:lnTo>
                          <a:lnTo>
                            <a:pt x="1500" y="1508"/>
                          </a:lnTo>
                          <a:lnTo>
                            <a:pt x="1812" y="1508"/>
                          </a:lnTo>
                          <a:lnTo>
                            <a:pt x="2062" y="1268"/>
                          </a:lnTo>
                          <a:close/>
                          <a:moveTo>
                            <a:pt x="706" y="1544"/>
                          </a:moveTo>
                          <a:lnTo>
                            <a:pt x="706" y="1687"/>
                          </a:lnTo>
                          <a:lnTo>
                            <a:pt x="37" y="1687"/>
                          </a:lnTo>
                          <a:lnTo>
                            <a:pt x="37" y="1544"/>
                          </a:lnTo>
                          <a:close/>
                          <a:moveTo>
                            <a:pt x="2740" y="1669"/>
                          </a:moveTo>
                          <a:cubicBezTo>
                            <a:pt x="2757" y="1714"/>
                            <a:pt x="2775" y="1758"/>
                            <a:pt x="2793" y="1803"/>
                          </a:cubicBezTo>
                          <a:lnTo>
                            <a:pt x="1500" y="1803"/>
                          </a:lnTo>
                          <a:lnTo>
                            <a:pt x="1500" y="1669"/>
                          </a:lnTo>
                          <a:close/>
                          <a:moveTo>
                            <a:pt x="706" y="1705"/>
                          </a:moveTo>
                          <a:lnTo>
                            <a:pt x="706" y="1839"/>
                          </a:lnTo>
                          <a:lnTo>
                            <a:pt x="384" y="1839"/>
                          </a:lnTo>
                          <a:lnTo>
                            <a:pt x="277" y="1928"/>
                          </a:lnTo>
                          <a:lnTo>
                            <a:pt x="37" y="1928"/>
                          </a:lnTo>
                          <a:lnTo>
                            <a:pt x="37" y="1705"/>
                          </a:lnTo>
                          <a:close/>
                          <a:moveTo>
                            <a:pt x="2802" y="1821"/>
                          </a:moveTo>
                          <a:cubicBezTo>
                            <a:pt x="2820" y="1865"/>
                            <a:pt x="2847" y="1910"/>
                            <a:pt x="2873" y="1955"/>
                          </a:cubicBezTo>
                          <a:cubicBezTo>
                            <a:pt x="2891" y="1981"/>
                            <a:pt x="2945" y="2035"/>
                            <a:pt x="2989" y="2070"/>
                          </a:cubicBezTo>
                          <a:lnTo>
                            <a:pt x="1937" y="2070"/>
                          </a:lnTo>
                          <a:lnTo>
                            <a:pt x="1767" y="1928"/>
                          </a:lnTo>
                          <a:lnTo>
                            <a:pt x="1500" y="1928"/>
                          </a:lnTo>
                          <a:lnTo>
                            <a:pt x="1500" y="1946"/>
                          </a:lnTo>
                          <a:lnTo>
                            <a:pt x="1758" y="1946"/>
                          </a:lnTo>
                          <a:lnTo>
                            <a:pt x="1928" y="2088"/>
                          </a:lnTo>
                          <a:lnTo>
                            <a:pt x="3016" y="2088"/>
                          </a:lnTo>
                          <a:cubicBezTo>
                            <a:pt x="3043" y="2115"/>
                            <a:pt x="3070" y="2133"/>
                            <a:pt x="3070" y="2142"/>
                          </a:cubicBezTo>
                          <a:cubicBezTo>
                            <a:pt x="3079" y="2142"/>
                            <a:pt x="3114" y="2160"/>
                            <a:pt x="3168" y="2204"/>
                          </a:cubicBezTo>
                          <a:lnTo>
                            <a:pt x="2249" y="2204"/>
                          </a:lnTo>
                          <a:cubicBezTo>
                            <a:pt x="2240" y="2169"/>
                            <a:pt x="2222" y="2151"/>
                            <a:pt x="2187" y="2151"/>
                          </a:cubicBezTo>
                          <a:cubicBezTo>
                            <a:pt x="2151" y="2151"/>
                            <a:pt x="2124" y="2178"/>
                            <a:pt x="2124" y="2213"/>
                          </a:cubicBezTo>
                          <a:cubicBezTo>
                            <a:pt x="2124" y="2240"/>
                            <a:pt x="2151" y="2267"/>
                            <a:pt x="2187" y="2267"/>
                          </a:cubicBezTo>
                          <a:cubicBezTo>
                            <a:pt x="2222" y="2267"/>
                            <a:pt x="2240" y="2249"/>
                            <a:pt x="2249" y="2222"/>
                          </a:cubicBezTo>
                          <a:lnTo>
                            <a:pt x="3195" y="2222"/>
                          </a:lnTo>
                          <a:cubicBezTo>
                            <a:pt x="3266" y="2267"/>
                            <a:pt x="3364" y="2338"/>
                            <a:pt x="3471" y="2409"/>
                          </a:cubicBezTo>
                          <a:lnTo>
                            <a:pt x="2909" y="2409"/>
                          </a:lnTo>
                          <a:lnTo>
                            <a:pt x="2749" y="2294"/>
                          </a:lnTo>
                          <a:lnTo>
                            <a:pt x="2392" y="2294"/>
                          </a:lnTo>
                          <a:cubicBezTo>
                            <a:pt x="2392" y="2267"/>
                            <a:pt x="2374" y="2249"/>
                            <a:pt x="2347" y="2249"/>
                          </a:cubicBezTo>
                          <a:cubicBezTo>
                            <a:pt x="2311" y="2249"/>
                            <a:pt x="2294" y="2267"/>
                            <a:pt x="2294" y="2302"/>
                          </a:cubicBezTo>
                          <a:cubicBezTo>
                            <a:pt x="2294" y="2329"/>
                            <a:pt x="2311" y="2356"/>
                            <a:pt x="2347" y="2356"/>
                          </a:cubicBezTo>
                          <a:cubicBezTo>
                            <a:pt x="2374" y="2356"/>
                            <a:pt x="2392" y="2338"/>
                            <a:pt x="2392" y="2311"/>
                          </a:cubicBezTo>
                          <a:lnTo>
                            <a:pt x="2740" y="2311"/>
                          </a:lnTo>
                          <a:lnTo>
                            <a:pt x="2909" y="2427"/>
                          </a:lnTo>
                          <a:lnTo>
                            <a:pt x="3498" y="2427"/>
                          </a:lnTo>
                          <a:cubicBezTo>
                            <a:pt x="3569" y="2481"/>
                            <a:pt x="3650" y="2534"/>
                            <a:pt x="3721" y="2588"/>
                          </a:cubicBezTo>
                          <a:lnTo>
                            <a:pt x="3418" y="2588"/>
                          </a:lnTo>
                          <a:lnTo>
                            <a:pt x="3123" y="2882"/>
                          </a:lnTo>
                          <a:cubicBezTo>
                            <a:pt x="3114" y="2873"/>
                            <a:pt x="3105" y="2873"/>
                            <a:pt x="3096" y="2873"/>
                          </a:cubicBezTo>
                          <a:cubicBezTo>
                            <a:pt x="3061" y="2873"/>
                            <a:pt x="3043" y="2891"/>
                            <a:pt x="3043" y="2927"/>
                          </a:cubicBezTo>
                          <a:cubicBezTo>
                            <a:pt x="3043" y="2954"/>
                            <a:pt x="3061" y="2980"/>
                            <a:pt x="3096" y="2980"/>
                          </a:cubicBezTo>
                          <a:cubicBezTo>
                            <a:pt x="3123" y="2980"/>
                            <a:pt x="3150" y="2954"/>
                            <a:pt x="3150" y="2927"/>
                          </a:cubicBezTo>
                          <a:cubicBezTo>
                            <a:pt x="3150" y="2909"/>
                            <a:pt x="3141" y="2900"/>
                            <a:pt x="3141" y="2891"/>
                          </a:cubicBezTo>
                          <a:lnTo>
                            <a:pt x="3427" y="2615"/>
                          </a:lnTo>
                          <a:lnTo>
                            <a:pt x="3748" y="2615"/>
                          </a:lnTo>
                          <a:cubicBezTo>
                            <a:pt x="3792" y="2641"/>
                            <a:pt x="3837" y="2677"/>
                            <a:pt x="3882" y="2713"/>
                          </a:cubicBezTo>
                          <a:lnTo>
                            <a:pt x="3623" y="2713"/>
                          </a:lnTo>
                          <a:lnTo>
                            <a:pt x="3302" y="3025"/>
                          </a:lnTo>
                          <a:cubicBezTo>
                            <a:pt x="3293" y="3025"/>
                            <a:pt x="3284" y="3016"/>
                            <a:pt x="3275" y="3016"/>
                          </a:cubicBezTo>
                          <a:cubicBezTo>
                            <a:pt x="3239" y="3016"/>
                            <a:pt x="3221" y="3043"/>
                            <a:pt x="3221" y="3070"/>
                          </a:cubicBezTo>
                          <a:cubicBezTo>
                            <a:pt x="3221" y="3105"/>
                            <a:pt x="3239" y="3123"/>
                            <a:pt x="3275" y="3123"/>
                          </a:cubicBezTo>
                          <a:cubicBezTo>
                            <a:pt x="3302" y="3123"/>
                            <a:pt x="3328" y="3105"/>
                            <a:pt x="3328" y="3070"/>
                          </a:cubicBezTo>
                          <a:cubicBezTo>
                            <a:pt x="3328" y="3061"/>
                            <a:pt x="3320" y="3052"/>
                            <a:pt x="3311" y="3043"/>
                          </a:cubicBezTo>
                          <a:lnTo>
                            <a:pt x="3632" y="2731"/>
                          </a:lnTo>
                          <a:lnTo>
                            <a:pt x="3899" y="2731"/>
                          </a:lnTo>
                          <a:cubicBezTo>
                            <a:pt x="3971" y="2784"/>
                            <a:pt x="4033" y="2838"/>
                            <a:pt x="4078" y="2891"/>
                          </a:cubicBezTo>
                          <a:lnTo>
                            <a:pt x="3801" y="2891"/>
                          </a:lnTo>
                          <a:lnTo>
                            <a:pt x="3498" y="3177"/>
                          </a:lnTo>
                          <a:cubicBezTo>
                            <a:pt x="3489" y="3177"/>
                            <a:pt x="3480" y="3168"/>
                            <a:pt x="3471" y="3168"/>
                          </a:cubicBezTo>
                          <a:cubicBezTo>
                            <a:pt x="3444" y="3168"/>
                            <a:pt x="3418" y="3195"/>
                            <a:pt x="3418" y="3221"/>
                          </a:cubicBezTo>
                          <a:cubicBezTo>
                            <a:pt x="3418" y="3248"/>
                            <a:pt x="3444" y="3275"/>
                            <a:pt x="3471" y="3275"/>
                          </a:cubicBezTo>
                          <a:cubicBezTo>
                            <a:pt x="3498" y="3275"/>
                            <a:pt x="3525" y="3248"/>
                            <a:pt x="3525" y="3221"/>
                          </a:cubicBezTo>
                          <a:cubicBezTo>
                            <a:pt x="3525" y="3212"/>
                            <a:pt x="3516" y="3195"/>
                            <a:pt x="3516" y="3186"/>
                          </a:cubicBezTo>
                          <a:lnTo>
                            <a:pt x="3810" y="2909"/>
                          </a:lnTo>
                          <a:lnTo>
                            <a:pt x="4096" y="2909"/>
                          </a:lnTo>
                          <a:cubicBezTo>
                            <a:pt x="4122" y="2927"/>
                            <a:pt x="4140" y="2945"/>
                            <a:pt x="4149" y="2972"/>
                          </a:cubicBezTo>
                          <a:cubicBezTo>
                            <a:pt x="4176" y="2998"/>
                            <a:pt x="4194" y="3025"/>
                            <a:pt x="4212" y="3052"/>
                          </a:cubicBezTo>
                          <a:lnTo>
                            <a:pt x="3623" y="3605"/>
                          </a:lnTo>
                          <a:lnTo>
                            <a:pt x="3623" y="4470"/>
                          </a:lnTo>
                          <a:lnTo>
                            <a:pt x="3382" y="4470"/>
                          </a:lnTo>
                          <a:lnTo>
                            <a:pt x="3382" y="3944"/>
                          </a:lnTo>
                          <a:lnTo>
                            <a:pt x="3373" y="3935"/>
                          </a:lnTo>
                          <a:lnTo>
                            <a:pt x="3061" y="3641"/>
                          </a:lnTo>
                          <a:lnTo>
                            <a:pt x="2204" y="3641"/>
                          </a:lnTo>
                          <a:lnTo>
                            <a:pt x="1401" y="2802"/>
                          </a:lnTo>
                          <a:lnTo>
                            <a:pt x="1401" y="2053"/>
                          </a:lnTo>
                          <a:lnTo>
                            <a:pt x="1393" y="2053"/>
                          </a:lnTo>
                          <a:cubicBezTo>
                            <a:pt x="1455" y="2035"/>
                            <a:pt x="1500" y="1972"/>
                            <a:pt x="1500" y="1901"/>
                          </a:cubicBezTo>
                          <a:lnTo>
                            <a:pt x="1500" y="1821"/>
                          </a:lnTo>
                          <a:close/>
                          <a:moveTo>
                            <a:pt x="4229" y="3070"/>
                          </a:moveTo>
                          <a:cubicBezTo>
                            <a:pt x="4292" y="3168"/>
                            <a:pt x="4354" y="3275"/>
                            <a:pt x="4417" y="3400"/>
                          </a:cubicBezTo>
                          <a:lnTo>
                            <a:pt x="3837" y="3926"/>
                          </a:lnTo>
                          <a:lnTo>
                            <a:pt x="3837" y="4470"/>
                          </a:lnTo>
                          <a:lnTo>
                            <a:pt x="3864" y="4470"/>
                          </a:lnTo>
                          <a:lnTo>
                            <a:pt x="3864" y="3935"/>
                          </a:lnTo>
                          <a:lnTo>
                            <a:pt x="4426" y="3418"/>
                          </a:lnTo>
                          <a:cubicBezTo>
                            <a:pt x="4461" y="3471"/>
                            <a:pt x="4488" y="3534"/>
                            <a:pt x="4515" y="3596"/>
                          </a:cubicBezTo>
                          <a:lnTo>
                            <a:pt x="4176" y="3899"/>
                          </a:lnTo>
                          <a:lnTo>
                            <a:pt x="4176" y="4113"/>
                          </a:lnTo>
                          <a:cubicBezTo>
                            <a:pt x="4149" y="4122"/>
                            <a:pt x="4131" y="4140"/>
                            <a:pt x="4131" y="4167"/>
                          </a:cubicBezTo>
                          <a:cubicBezTo>
                            <a:pt x="4131" y="4194"/>
                            <a:pt x="4149" y="4220"/>
                            <a:pt x="4185" y="4220"/>
                          </a:cubicBezTo>
                          <a:cubicBezTo>
                            <a:pt x="4212" y="4220"/>
                            <a:pt x="4238" y="4194"/>
                            <a:pt x="4238" y="4167"/>
                          </a:cubicBezTo>
                          <a:cubicBezTo>
                            <a:pt x="4238" y="4140"/>
                            <a:pt x="4221" y="4122"/>
                            <a:pt x="4194" y="4113"/>
                          </a:cubicBezTo>
                          <a:lnTo>
                            <a:pt x="4194" y="3908"/>
                          </a:lnTo>
                          <a:lnTo>
                            <a:pt x="4524" y="3605"/>
                          </a:lnTo>
                          <a:cubicBezTo>
                            <a:pt x="4676" y="3917"/>
                            <a:pt x="4800" y="4256"/>
                            <a:pt x="4872" y="4533"/>
                          </a:cubicBezTo>
                          <a:lnTo>
                            <a:pt x="4658" y="4533"/>
                          </a:lnTo>
                          <a:lnTo>
                            <a:pt x="4577" y="4658"/>
                          </a:lnTo>
                          <a:lnTo>
                            <a:pt x="4051" y="4658"/>
                          </a:lnTo>
                          <a:lnTo>
                            <a:pt x="4051" y="4675"/>
                          </a:lnTo>
                          <a:lnTo>
                            <a:pt x="4595" y="4675"/>
                          </a:lnTo>
                          <a:lnTo>
                            <a:pt x="4667" y="4551"/>
                          </a:lnTo>
                          <a:lnTo>
                            <a:pt x="4881" y="4551"/>
                          </a:lnTo>
                          <a:cubicBezTo>
                            <a:pt x="4899" y="4613"/>
                            <a:pt x="4916" y="4675"/>
                            <a:pt x="4925" y="4738"/>
                          </a:cubicBezTo>
                          <a:cubicBezTo>
                            <a:pt x="4925" y="4782"/>
                            <a:pt x="4934" y="4827"/>
                            <a:pt x="4934" y="4881"/>
                          </a:cubicBezTo>
                          <a:lnTo>
                            <a:pt x="4051" y="4881"/>
                          </a:lnTo>
                          <a:lnTo>
                            <a:pt x="4051" y="4693"/>
                          </a:lnTo>
                          <a:cubicBezTo>
                            <a:pt x="4051" y="4568"/>
                            <a:pt x="3953" y="4470"/>
                            <a:pt x="3837" y="4470"/>
                          </a:cubicBezTo>
                          <a:lnTo>
                            <a:pt x="3641" y="4470"/>
                          </a:lnTo>
                          <a:lnTo>
                            <a:pt x="3641" y="3614"/>
                          </a:lnTo>
                          <a:lnTo>
                            <a:pt x="4229" y="3070"/>
                          </a:lnTo>
                          <a:close/>
                          <a:moveTo>
                            <a:pt x="804" y="2053"/>
                          </a:moveTo>
                          <a:lnTo>
                            <a:pt x="804" y="2811"/>
                          </a:lnTo>
                          <a:lnTo>
                            <a:pt x="1660" y="3658"/>
                          </a:lnTo>
                          <a:lnTo>
                            <a:pt x="1660" y="4533"/>
                          </a:lnTo>
                          <a:lnTo>
                            <a:pt x="1303" y="4881"/>
                          </a:lnTo>
                          <a:lnTo>
                            <a:pt x="866" y="4881"/>
                          </a:lnTo>
                          <a:lnTo>
                            <a:pt x="866" y="4898"/>
                          </a:lnTo>
                          <a:lnTo>
                            <a:pt x="1312" y="4898"/>
                          </a:lnTo>
                          <a:lnTo>
                            <a:pt x="1321" y="4890"/>
                          </a:lnTo>
                          <a:lnTo>
                            <a:pt x="1678" y="4542"/>
                          </a:lnTo>
                          <a:lnTo>
                            <a:pt x="1678" y="3650"/>
                          </a:lnTo>
                          <a:lnTo>
                            <a:pt x="822" y="2802"/>
                          </a:lnTo>
                          <a:lnTo>
                            <a:pt x="822" y="2053"/>
                          </a:lnTo>
                          <a:close/>
                          <a:moveTo>
                            <a:pt x="4943" y="4898"/>
                          </a:moveTo>
                          <a:cubicBezTo>
                            <a:pt x="4943" y="4970"/>
                            <a:pt x="4952" y="5050"/>
                            <a:pt x="4952" y="5130"/>
                          </a:cubicBezTo>
                          <a:lnTo>
                            <a:pt x="4051" y="5130"/>
                          </a:lnTo>
                          <a:lnTo>
                            <a:pt x="4051" y="4898"/>
                          </a:lnTo>
                          <a:close/>
                          <a:moveTo>
                            <a:pt x="4952" y="5148"/>
                          </a:moveTo>
                          <a:cubicBezTo>
                            <a:pt x="4952" y="5255"/>
                            <a:pt x="4952" y="5371"/>
                            <a:pt x="4952" y="5478"/>
                          </a:cubicBezTo>
                          <a:lnTo>
                            <a:pt x="4720" y="5478"/>
                          </a:lnTo>
                          <a:lnTo>
                            <a:pt x="4613" y="5362"/>
                          </a:lnTo>
                          <a:lnTo>
                            <a:pt x="4051" y="5362"/>
                          </a:lnTo>
                          <a:lnTo>
                            <a:pt x="4051" y="5148"/>
                          </a:lnTo>
                          <a:close/>
                          <a:moveTo>
                            <a:pt x="4051" y="5371"/>
                          </a:moveTo>
                          <a:lnTo>
                            <a:pt x="4051" y="5380"/>
                          </a:lnTo>
                          <a:lnTo>
                            <a:pt x="4604" y="5380"/>
                          </a:lnTo>
                          <a:lnTo>
                            <a:pt x="4711" y="5496"/>
                          </a:lnTo>
                          <a:lnTo>
                            <a:pt x="4952" y="5496"/>
                          </a:lnTo>
                          <a:cubicBezTo>
                            <a:pt x="4952" y="5559"/>
                            <a:pt x="4943" y="5621"/>
                            <a:pt x="4943" y="5675"/>
                          </a:cubicBezTo>
                          <a:lnTo>
                            <a:pt x="4765" y="5675"/>
                          </a:lnTo>
                          <a:lnTo>
                            <a:pt x="4693" y="5612"/>
                          </a:lnTo>
                          <a:cubicBezTo>
                            <a:pt x="4693" y="5612"/>
                            <a:pt x="4702" y="5612"/>
                            <a:pt x="4702" y="5603"/>
                          </a:cubicBezTo>
                          <a:cubicBezTo>
                            <a:pt x="4711" y="5585"/>
                            <a:pt x="4702" y="5550"/>
                            <a:pt x="4676" y="5532"/>
                          </a:cubicBezTo>
                          <a:cubicBezTo>
                            <a:pt x="4669" y="5530"/>
                            <a:pt x="4662" y="5528"/>
                            <a:pt x="4654" y="5528"/>
                          </a:cubicBezTo>
                          <a:cubicBezTo>
                            <a:pt x="4633" y="5528"/>
                            <a:pt x="4611" y="5539"/>
                            <a:pt x="4604" y="5559"/>
                          </a:cubicBezTo>
                          <a:cubicBezTo>
                            <a:pt x="4586" y="5585"/>
                            <a:pt x="4604" y="5621"/>
                            <a:pt x="4631" y="5630"/>
                          </a:cubicBezTo>
                          <a:cubicBezTo>
                            <a:pt x="4638" y="5634"/>
                            <a:pt x="4646" y="5636"/>
                            <a:pt x="4653" y="5636"/>
                          </a:cubicBezTo>
                          <a:cubicBezTo>
                            <a:pt x="4664" y="5636"/>
                            <a:pt x="4674" y="5632"/>
                            <a:pt x="4684" y="5621"/>
                          </a:cubicBezTo>
                          <a:lnTo>
                            <a:pt x="4765" y="5692"/>
                          </a:lnTo>
                          <a:lnTo>
                            <a:pt x="4943" y="5692"/>
                          </a:lnTo>
                          <a:cubicBezTo>
                            <a:pt x="4943" y="5737"/>
                            <a:pt x="4934" y="5773"/>
                            <a:pt x="4934" y="5817"/>
                          </a:cubicBezTo>
                          <a:lnTo>
                            <a:pt x="4649" y="5817"/>
                          </a:lnTo>
                          <a:lnTo>
                            <a:pt x="4568" y="5728"/>
                          </a:lnTo>
                          <a:cubicBezTo>
                            <a:pt x="4568" y="5728"/>
                            <a:pt x="4568" y="5728"/>
                            <a:pt x="4577" y="5719"/>
                          </a:cubicBezTo>
                          <a:cubicBezTo>
                            <a:pt x="4586" y="5692"/>
                            <a:pt x="4577" y="5666"/>
                            <a:pt x="4551" y="5648"/>
                          </a:cubicBezTo>
                          <a:cubicBezTo>
                            <a:pt x="4544" y="5646"/>
                            <a:pt x="4537" y="5644"/>
                            <a:pt x="4529" y="5644"/>
                          </a:cubicBezTo>
                          <a:cubicBezTo>
                            <a:pt x="4508" y="5644"/>
                            <a:pt x="4486" y="5655"/>
                            <a:pt x="4479" y="5675"/>
                          </a:cubicBezTo>
                          <a:cubicBezTo>
                            <a:pt x="4461" y="5701"/>
                            <a:pt x="4479" y="5737"/>
                            <a:pt x="4497" y="5746"/>
                          </a:cubicBezTo>
                          <a:cubicBezTo>
                            <a:pt x="4510" y="5750"/>
                            <a:pt x="4522" y="5753"/>
                            <a:pt x="4532" y="5753"/>
                          </a:cubicBezTo>
                          <a:cubicBezTo>
                            <a:pt x="4542" y="5753"/>
                            <a:pt x="4551" y="5750"/>
                            <a:pt x="4560" y="5746"/>
                          </a:cubicBezTo>
                          <a:lnTo>
                            <a:pt x="4640" y="5835"/>
                          </a:lnTo>
                          <a:lnTo>
                            <a:pt x="4934" y="5835"/>
                          </a:lnTo>
                          <a:cubicBezTo>
                            <a:pt x="4925" y="5862"/>
                            <a:pt x="4925" y="5898"/>
                            <a:pt x="4916" y="5924"/>
                          </a:cubicBezTo>
                          <a:lnTo>
                            <a:pt x="4542" y="5924"/>
                          </a:lnTo>
                          <a:lnTo>
                            <a:pt x="4461" y="5853"/>
                          </a:lnTo>
                          <a:cubicBezTo>
                            <a:pt x="4479" y="5826"/>
                            <a:pt x="4461" y="5791"/>
                            <a:pt x="4435" y="5782"/>
                          </a:cubicBezTo>
                          <a:cubicBezTo>
                            <a:pt x="4427" y="5777"/>
                            <a:pt x="4420" y="5774"/>
                            <a:pt x="4412" y="5774"/>
                          </a:cubicBezTo>
                          <a:cubicBezTo>
                            <a:pt x="4394" y="5774"/>
                            <a:pt x="4376" y="5789"/>
                            <a:pt x="4363" y="5808"/>
                          </a:cubicBezTo>
                          <a:cubicBezTo>
                            <a:pt x="4354" y="5835"/>
                            <a:pt x="4363" y="5862"/>
                            <a:pt x="4390" y="5880"/>
                          </a:cubicBezTo>
                          <a:cubicBezTo>
                            <a:pt x="4395" y="5882"/>
                            <a:pt x="4401" y="5883"/>
                            <a:pt x="4408" y="5883"/>
                          </a:cubicBezTo>
                          <a:cubicBezTo>
                            <a:pt x="4423" y="5883"/>
                            <a:pt x="4440" y="5877"/>
                            <a:pt x="4452" y="5871"/>
                          </a:cubicBezTo>
                          <a:lnTo>
                            <a:pt x="4533" y="5942"/>
                          </a:lnTo>
                          <a:lnTo>
                            <a:pt x="4916" y="5942"/>
                          </a:lnTo>
                          <a:cubicBezTo>
                            <a:pt x="4916" y="5960"/>
                            <a:pt x="4907" y="5978"/>
                            <a:pt x="4907" y="6005"/>
                          </a:cubicBezTo>
                          <a:cubicBezTo>
                            <a:pt x="4899" y="6022"/>
                            <a:pt x="4899" y="6049"/>
                            <a:pt x="4890" y="6067"/>
                          </a:cubicBezTo>
                          <a:lnTo>
                            <a:pt x="4328" y="6067"/>
                          </a:lnTo>
                          <a:lnTo>
                            <a:pt x="4221" y="5969"/>
                          </a:lnTo>
                          <a:cubicBezTo>
                            <a:pt x="4229" y="5960"/>
                            <a:pt x="4229" y="5960"/>
                            <a:pt x="4229" y="5960"/>
                          </a:cubicBezTo>
                          <a:cubicBezTo>
                            <a:pt x="4247" y="5933"/>
                            <a:pt x="4229" y="5898"/>
                            <a:pt x="4203" y="5889"/>
                          </a:cubicBezTo>
                          <a:cubicBezTo>
                            <a:pt x="4193" y="5882"/>
                            <a:pt x="4184" y="5879"/>
                            <a:pt x="4175" y="5879"/>
                          </a:cubicBezTo>
                          <a:cubicBezTo>
                            <a:pt x="4158" y="5879"/>
                            <a:pt x="4143" y="5889"/>
                            <a:pt x="4131" y="5907"/>
                          </a:cubicBezTo>
                          <a:cubicBezTo>
                            <a:pt x="4122" y="5933"/>
                            <a:pt x="4131" y="5969"/>
                            <a:pt x="4158" y="5978"/>
                          </a:cubicBezTo>
                          <a:cubicBezTo>
                            <a:pt x="4167" y="5982"/>
                            <a:pt x="4176" y="5985"/>
                            <a:pt x="4185" y="5985"/>
                          </a:cubicBezTo>
                          <a:cubicBezTo>
                            <a:pt x="4194" y="5985"/>
                            <a:pt x="4203" y="5982"/>
                            <a:pt x="4212" y="5978"/>
                          </a:cubicBezTo>
                          <a:lnTo>
                            <a:pt x="4319" y="6085"/>
                          </a:lnTo>
                          <a:lnTo>
                            <a:pt x="4890" y="6085"/>
                          </a:lnTo>
                          <a:cubicBezTo>
                            <a:pt x="4881" y="6121"/>
                            <a:pt x="4863" y="6156"/>
                            <a:pt x="4854" y="6192"/>
                          </a:cubicBezTo>
                          <a:lnTo>
                            <a:pt x="4122" y="6192"/>
                          </a:lnTo>
                          <a:lnTo>
                            <a:pt x="3882" y="5924"/>
                          </a:lnTo>
                          <a:lnTo>
                            <a:pt x="3882" y="5576"/>
                          </a:lnTo>
                          <a:lnTo>
                            <a:pt x="3864" y="5576"/>
                          </a:lnTo>
                          <a:lnTo>
                            <a:pt x="3864" y="5933"/>
                          </a:lnTo>
                          <a:lnTo>
                            <a:pt x="4113" y="6210"/>
                          </a:lnTo>
                          <a:lnTo>
                            <a:pt x="4854" y="6210"/>
                          </a:lnTo>
                          <a:cubicBezTo>
                            <a:pt x="4827" y="6272"/>
                            <a:pt x="4809" y="6335"/>
                            <a:pt x="4783" y="6406"/>
                          </a:cubicBezTo>
                          <a:lnTo>
                            <a:pt x="4783" y="6397"/>
                          </a:lnTo>
                          <a:lnTo>
                            <a:pt x="4087" y="6397"/>
                          </a:lnTo>
                          <a:lnTo>
                            <a:pt x="3641" y="5960"/>
                          </a:lnTo>
                          <a:lnTo>
                            <a:pt x="3641" y="5576"/>
                          </a:lnTo>
                          <a:lnTo>
                            <a:pt x="3837" y="5576"/>
                          </a:lnTo>
                          <a:cubicBezTo>
                            <a:pt x="3953" y="5576"/>
                            <a:pt x="4042" y="5487"/>
                            <a:pt x="4051" y="5371"/>
                          </a:cubicBezTo>
                          <a:close/>
                          <a:moveTo>
                            <a:pt x="3623" y="5576"/>
                          </a:moveTo>
                          <a:lnTo>
                            <a:pt x="3623" y="5969"/>
                          </a:lnTo>
                          <a:lnTo>
                            <a:pt x="4078" y="6415"/>
                          </a:lnTo>
                          <a:lnTo>
                            <a:pt x="4774" y="6415"/>
                          </a:lnTo>
                          <a:cubicBezTo>
                            <a:pt x="4756" y="6486"/>
                            <a:pt x="4729" y="6558"/>
                            <a:pt x="4702" y="6620"/>
                          </a:cubicBezTo>
                          <a:lnTo>
                            <a:pt x="4060" y="6620"/>
                          </a:lnTo>
                          <a:lnTo>
                            <a:pt x="3400" y="5924"/>
                          </a:lnTo>
                          <a:lnTo>
                            <a:pt x="3400" y="5576"/>
                          </a:lnTo>
                          <a:close/>
                          <a:moveTo>
                            <a:pt x="3382" y="5576"/>
                          </a:moveTo>
                          <a:lnTo>
                            <a:pt x="3382" y="5933"/>
                          </a:lnTo>
                          <a:lnTo>
                            <a:pt x="4051" y="6638"/>
                          </a:lnTo>
                          <a:lnTo>
                            <a:pt x="4693" y="6638"/>
                          </a:lnTo>
                          <a:cubicBezTo>
                            <a:pt x="4667" y="6709"/>
                            <a:pt x="4640" y="6790"/>
                            <a:pt x="4613" y="6861"/>
                          </a:cubicBezTo>
                          <a:lnTo>
                            <a:pt x="4060" y="6861"/>
                          </a:lnTo>
                          <a:lnTo>
                            <a:pt x="3168" y="5951"/>
                          </a:lnTo>
                          <a:lnTo>
                            <a:pt x="3177" y="5576"/>
                          </a:lnTo>
                          <a:close/>
                          <a:moveTo>
                            <a:pt x="4533" y="8262"/>
                          </a:moveTo>
                          <a:cubicBezTo>
                            <a:pt x="4542" y="8297"/>
                            <a:pt x="4542" y="8342"/>
                            <a:pt x="4551" y="8378"/>
                          </a:cubicBezTo>
                          <a:lnTo>
                            <a:pt x="4238" y="8378"/>
                          </a:lnTo>
                          <a:lnTo>
                            <a:pt x="4051" y="8503"/>
                          </a:lnTo>
                          <a:lnTo>
                            <a:pt x="3659" y="8503"/>
                          </a:lnTo>
                          <a:lnTo>
                            <a:pt x="3659" y="8413"/>
                          </a:lnTo>
                          <a:cubicBezTo>
                            <a:pt x="3659" y="8404"/>
                            <a:pt x="3659" y="8404"/>
                            <a:pt x="3659" y="8395"/>
                          </a:cubicBezTo>
                          <a:lnTo>
                            <a:pt x="4060" y="8395"/>
                          </a:lnTo>
                          <a:lnTo>
                            <a:pt x="4247" y="8262"/>
                          </a:lnTo>
                          <a:close/>
                          <a:moveTo>
                            <a:pt x="4551" y="8395"/>
                          </a:moveTo>
                          <a:cubicBezTo>
                            <a:pt x="4560" y="8511"/>
                            <a:pt x="4560" y="8619"/>
                            <a:pt x="4560" y="8717"/>
                          </a:cubicBezTo>
                          <a:lnTo>
                            <a:pt x="4212" y="8717"/>
                          </a:lnTo>
                          <a:lnTo>
                            <a:pt x="4087" y="8592"/>
                          </a:lnTo>
                          <a:lnTo>
                            <a:pt x="3659" y="8592"/>
                          </a:lnTo>
                          <a:lnTo>
                            <a:pt x="3659" y="8520"/>
                          </a:lnTo>
                          <a:lnTo>
                            <a:pt x="4060" y="8520"/>
                          </a:lnTo>
                          <a:lnTo>
                            <a:pt x="4247" y="8395"/>
                          </a:lnTo>
                          <a:close/>
                          <a:moveTo>
                            <a:pt x="4078" y="8610"/>
                          </a:moveTo>
                          <a:lnTo>
                            <a:pt x="4203" y="8734"/>
                          </a:lnTo>
                          <a:lnTo>
                            <a:pt x="4560" y="8734"/>
                          </a:lnTo>
                          <a:cubicBezTo>
                            <a:pt x="4551" y="8761"/>
                            <a:pt x="4551" y="8797"/>
                            <a:pt x="4551" y="8824"/>
                          </a:cubicBezTo>
                          <a:lnTo>
                            <a:pt x="4212" y="8824"/>
                          </a:lnTo>
                          <a:lnTo>
                            <a:pt x="4060" y="8690"/>
                          </a:lnTo>
                          <a:lnTo>
                            <a:pt x="3659" y="8690"/>
                          </a:lnTo>
                          <a:lnTo>
                            <a:pt x="3659" y="8610"/>
                          </a:lnTo>
                          <a:close/>
                          <a:moveTo>
                            <a:pt x="322" y="8333"/>
                          </a:moveTo>
                          <a:lnTo>
                            <a:pt x="679" y="8699"/>
                          </a:lnTo>
                          <a:lnTo>
                            <a:pt x="679" y="9002"/>
                          </a:lnTo>
                          <a:lnTo>
                            <a:pt x="581" y="9002"/>
                          </a:lnTo>
                          <a:lnTo>
                            <a:pt x="581" y="8761"/>
                          </a:lnTo>
                          <a:lnTo>
                            <a:pt x="322" y="8529"/>
                          </a:lnTo>
                          <a:lnTo>
                            <a:pt x="37" y="8529"/>
                          </a:lnTo>
                          <a:lnTo>
                            <a:pt x="37" y="8333"/>
                          </a:lnTo>
                          <a:close/>
                          <a:moveTo>
                            <a:pt x="322" y="8181"/>
                          </a:moveTo>
                          <a:lnTo>
                            <a:pt x="857" y="8699"/>
                          </a:lnTo>
                          <a:lnTo>
                            <a:pt x="857" y="9002"/>
                          </a:lnTo>
                          <a:lnTo>
                            <a:pt x="697" y="9002"/>
                          </a:lnTo>
                          <a:lnTo>
                            <a:pt x="697" y="8699"/>
                          </a:lnTo>
                          <a:lnTo>
                            <a:pt x="331" y="8315"/>
                          </a:lnTo>
                          <a:lnTo>
                            <a:pt x="37" y="8315"/>
                          </a:lnTo>
                          <a:lnTo>
                            <a:pt x="37" y="8181"/>
                          </a:lnTo>
                          <a:close/>
                          <a:moveTo>
                            <a:pt x="706" y="1856"/>
                          </a:moveTo>
                          <a:lnTo>
                            <a:pt x="706" y="1901"/>
                          </a:lnTo>
                          <a:cubicBezTo>
                            <a:pt x="706" y="1972"/>
                            <a:pt x="750" y="2035"/>
                            <a:pt x="822" y="2053"/>
                          </a:cubicBezTo>
                          <a:cubicBezTo>
                            <a:pt x="831" y="2053"/>
                            <a:pt x="848" y="2062"/>
                            <a:pt x="857" y="2062"/>
                          </a:cubicBezTo>
                          <a:lnTo>
                            <a:pt x="964" y="2062"/>
                          </a:lnTo>
                          <a:lnTo>
                            <a:pt x="964" y="2802"/>
                          </a:lnTo>
                          <a:lnTo>
                            <a:pt x="1812" y="3658"/>
                          </a:lnTo>
                          <a:lnTo>
                            <a:pt x="1812" y="4747"/>
                          </a:lnTo>
                          <a:lnTo>
                            <a:pt x="1455" y="5077"/>
                          </a:lnTo>
                          <a:lnTo>
                            <a:pt x="866" y="5077"/>
                          </a:lnTo>
                          <a:lnTo>
                            <a:pt x="866" y="5095"/>
                          </a:lnTo>
                          <a:lnTo>
                            <a:pt x="1464" y="5095"/>
                          </a:lnTo>
                          <a:lnTo>
                            <a:pt x="1830" y="4756"/>
                          </a:lnTo>
                          <a:lnTo>
                            <a:pt x="1830" y="3650"/>
                          </a:lnTo>
                          <a:lnTo>
                            <a:pt x="982" y="2793"/>
                          </a:lnTo>
                          <a:lnTo>
                            <a:pt x="982" y="2062"/>
                          </a:lnTo>
                          <a:lnTo>
                            <a:pt x="1098" y="2062"/>
                          </a:lnTo>
                          <a:lnTo>
                            <a:pt x="1098" y="2811"/>
                          </a:lnTo>
                          <a:lnTo>
                            <a:pt x="1098" y="2820"/>
                          </a:lnTo>
                          <a:lnTo>
                            <a:pt x="1946" y="3658"/>
                          </a:lnTo>
                          <a:lnTo>
                            <a:pt x="1946" y="4916"/>
                          </a:lnTo>
                          <a:lnTo>
                            <a:pt x="1589" y="5282"/>
                          </a:lnTo>
                          <a:lnTo>
                            <a:pt x="866" y="5282"/>
                          </a:lnTo>
                          <a:lnTo>
                            <a:pt x="866" y="5300"/>
                          </a:lnTo>
                          <a:lnTo>
                            <a:pt x="1607" y="5300"/>
                          </a:lnTo>
                          <a:lnTo>
                            <a:pt x="1964" y="4925"/>
                          </a:lnTo>
                          <a:lnTo>
                            <a:pt x="1964" y="3650"/>
                          </a:lnTo>
                          <a:lnTo>
                            <a:pt x="1964" y="3641"/>
                          </a:lnTo>
                          <a:lnTo>
                            <a:pt x="1116" y="2802"/>
                          </a:lnTo>
                          <a:lnTo>
                            <a:pt x="1116" y="2062"/>
                          </a:lnTo>
                          <a:lnTo>
                            <a:pt x="1232" y="2062"/>
                          </a:lnTo>
                          <a:lnTo>
                            <a:pt x="1232" y="2811"/>
                          </a:lnTo>
                          <a:lnTo>
                            <a:pt x="2276" y="3864"/>
                          </a:lnTo>
                          <a:lnTo>
                            <a:pt x="3007" y="3864"/>
                          </a:lnTo>
                          <a:lnTo>
                            <a:pt x="3132" y="3980"/>
                          </a:lnTo>
                          <a:lnTo>
                            <a:pt x="3132" y="4470"/>
                          </a:lnTo>
                          <a:lnTo>
                            <a:pt x="3150" y="4470"/>
                          </a:lnTo>
                          <a:lnTo>
                            <a:pt x="3150" y="3971"/>
                          </a:lnTo>
                          <a:lnTo>
                            <a:pt x="3016" y="3846"/>
                          </a:lnTo>
                          <a:lnTo>
                            <a:pt x="2285" y="3846"/>
                          </a:lnTo>
                          <a:lnTo>
                            <a:pt x="1250" y="2802"/>
                          </a:lnTo>
                          <a:lnTo>
                            <a:pt x="1250" y="2062"/>
                          </a:lnTo>
                          <a:lnTo>
                            <a:pt x="1348" y="2062"/>
                          </a:lnTo>
                          <a:cubicBezTo>
                            <a:pt x="1357" y="2062"/>
                            <a:pt x="1375" y="2053"/>
                            <a:pt x="1384" y="2053"/>
                          </a:cubicBezTo>
                          <a:lnTo>
                            <a:pt x="1384" y="2811"/>
                          </a:lnTo>
                          <a:lnTo>
                            <a:pt x="2195" y="3658"/>
                          </a:lnTo>
                          <a:lnTo>
                            <a:pt x="3052" y="3658"/>
                          </a:lnTo>
                          <a:lnTo>
                            <a:pt x="3364" y="3953"/>
                          </a:lnTo>
                          <a:lnTo>
                            <a:pt x="3364" y="4470"/>
                          </a:lnTo>
                          <a:lnTo>
                            <a:pt x="3168" y="4470"/>
                          </a:lnTo>
                          <a:cubicBezTo>
                            <a:pt x="3043" y="4470"/>
                            <a:pt x="2945" y="4568"/>
                            <a:pt x="2945" y="4693"/>
                          </a:cubicBezTo>
                          <a:lnTo>
                            <a:pt x="2945" y="4684"/>
                          </a:lnTo>
                          <a:lnTo>
                            <a:pt x="2401" y="4684"/>
                          </a:lnTo>
                          <a:lnTo>
                            <a:pt x="1571" y="5523"/>
                          </a:lnTo>
                          <a:lnTo>
                            <a:pt x="866" y="5523"/>
                          </a:lnTo>
                          <a:lnTo>
                            <a:pt x="866" y="5541"/>
                          </a:lnTo>
                          <a:lnTo>
                            <a:pt x="1580" y="5541"/>
                          </a:lnTo>
                          <a:lnTo>
                            <a:pt x="1580" y="5532"/>
                          </a:lnTo>
                          <a:lnTo>
                            <a:pt x="2410" y="4702"/>
                          </a:lnTo>
                          <a:lnTo>
                            <a:pt x="2945" y="4702"/>
                          </a:lnTo>
                          <a:lnTo>
                            <a:pt x="2945" y="4979"/>
                          </a:lnTo>
                          <a:lnTo>
                            <a:pt x="2401" y="4979"/>
                          </a:lnTo>
                          <a:lnTo>
                            <a:pt x="2392" y="4988"/>
                          </a:lnTo>
                          <a:lnTo>
                            <a:pt x="1625" y="5755"/>
                          </a:lnTo>
                          <a:lnTo>
                            <a:pt x="866" y="5755"/>
                          </a:lnTo>
                          <a:lnTo>
                            <a:pt x="866" y="5773"/>
                          </a:lnTo>
                          <a:lnTo>
                            <a:pt x="1633" y="5773"/>
                          </a:lnTo>
                          <a:lnTo>
                            <a:pt x="2401" y="4997"/>
                          </a:lnTo>
                          <a:lnTo>
                            <a:pt x="2945" y="4997"/>
                          </a:lnTo>
                          <a:lnTo>
                            <a:pt x="2945" y="5220"/>
                          </a:lnTo>
                          <a:lnTo>
                            <a:pt x="2499" y="5220"/>
                          </a:lnTo>
                          <a:lnTo>
                            <a:pt x="2249" y="5452"/>
                          </a:lnTo>
                          <a:cubicBezTo>
                            <a:pt x="2240" y="5443"/>
                            <a:pt x="2231" y="5434"/>
                            <a:pt x="2222" y="5434"/>
                          </a:cubicBezTo>
                          <a:cubicBezTo>
                            <a:pt x="2187" y="5434"/>
                            <a:pt x="2169" y="5460"/>
                            <a:pt x="2169" y="5487"/>
                          </a:cubicBezTo>
                          <a:cubicBezTo>
                            <a:pt x="2169" y="5523"/>
                            <a:pt x="2187" y="5541"/>
                            <a:pt x="2222" y="5541"/>
                          </a:cubicBezTo>
                          <a:cubicBezTo>
                            <a:pt x="2249" y="5541"/>
                            <a:pt x="2276" y="5523"/>
                            <a:pt x="2276" y="5487"/>
                          </a:cubicBezTo>
                          <a:cubicBezTo>
                            <a:pt x="2276" y="5478"/>
                            <a:pt x="2267" y="5469"/>
                            <a:pt x="2267" y="5460"/>
                          </a:cubicBezTo>
                          <a:lnTo>
                            <a:pt x="2508" y="5237"/>
                          </a:lnTo>
                          <a:lnTo>
                            <a:pt x="2945" y="5237"/>
                          </a:lnTo>
                          <a:lnTo>
                            <a:pt x="2945" y="5362"/>
                          </a:lnTo>
                          <a:cubicBezTo>
                            <a:pt x="2945" y="5389"/>
                            <a:pt x="2954" y="5416"/>
                            <a:pt x="2963" y="5443"/>
                          </a:cubicBezTo>
                          <a:lnTo>
                            <a:pt x="2517" y="5443"/>
                          </a:lnTo>
                          <a:lnTo>
                            <a:pt x="2160" y="5782"/>
                          </a:lnTo>
                          <a:cubicBezTo>
                            <a:pt x="2151" y="5773"/>
                            <a:pt x="2142" y="5773"/>
                            <a:pt x="2133" y="5773"/>
                          </a:cubicBezTo>
                          <a:cubicBezTo>
                            <a:pt x="2097" y="5773"/>
                            <a:pt x="2079" y="5791"/>
                            <a:pt x="2079" y="5826"/>
                          </a:cubicBezTo>
                          <a:cubicBezTo>
                            <a:pt x="2079" y="5853"/>
                            <a:pt x="2097" y="5880"/>
                            <a:pt x="2133" y="5880"/>
                          </a:cubicBezTo>
                          <a:cubicBezTo>
                            <a:pt x="2160" y="5880"/>
                            <a:pt x="2187" y="5853"/>
                            <a:pt x="2187" y="5826"/>
                          </a:cubicBezTo>
                          <a:cubicBezTo>
                            <a:pt x="2187" y="5808"/>
                            <a:pt x="2178" y="5799"/>
                            <a:pt x="2169" y="5791"/>
                          </a:cubicBezTo>
                          <a:lnTo>
                            <a:pt x="2526" y="5460"/>
                          </a:lnTo>
                          <a:lnTo>
                            <a:pt x="2972" y="5460"/>
                          </a:lnTo>
                          <a:lnTo>
                            <a:pt x="2972" y="5452"/>
                          </a:lnTo>
                          <a:cubicBezTo>
                            <a:pt x="2998" y="5523"/>
                            <a:pt x="3079" y="5576"/>
                            <a:pt x="3168" y="5576"/>
                          </a:cubicBezTo>
                          <a:lnTo>
                            <a:pt x="3159" y="5576"/>
                          </a:lnTo>
                          <a:lnTo>
                            <a:pt x="3150" y="5951"/>
                          </a:lnTo>
                          <a:lnTo>
                            <a:pt x="3159" y="5960"/>
                          </a:lnTo>
                          <a:lnTo>
                            <a:pt x="4051" y="6879"/>
                          </a:lnTo>
                          <a:lnTo>
                            <a:pt x="4604" y="6879"/>
                          </a:lnTo>
                          <a:cubicBezTo>
                            <a:pt x="4586" y="6941"/>
                            <a:pt x="4560" y="6995"/>
                            <a:pt x="4542" y="7048"/>
                          </a:cubicBezTo>
                          <a:lnTo>
                            <a:pt x="3962" y="7048"/>
                          </a:lnTo>
                          <a:lnTo>
                            <a:pt x="3212" y="6281"/>
                          </a:lnTo>
                          <a:cubicBezTo>
                            <a:pt x="3221" y="6254"/>
                            <a:pt x="3212" y="6219"/>
                            <a:pt x="3186" y="6210"/>
                          </a:cubicBezTo>
                          <a:cubicBezTo>
                            <a:pt x="3176" y="6204"/>
                            <a:pt x="3166" y="6201"/>
                            <a:pt x="3155" y="6201"/>
                          </a:cubicBezTo>
                          <a:cubicBezTo>
                            <a:pt x="3137" y="6201"/>
                            <a:pt x="3120" y="6210"/>
                            <a:pt x="3114" y="6228"/>
                          </a:cubicBezTo>
                          <a:cubicBezTo>
                            <a:pt x="3096" y="6254"/>
                            <a:pt x="3114" y="6290"/>
                            <a:pt x="3141" y="6299"/>
                          </a:cubicBezTo>
                          <a:cubicBezTo>
                            <a:pt x="3148" y="6303"/>
                            <a:pt x="3156" y="6305"/>
                            <a:pt x="3163" y="6305"/>
                          </a:cubicBezTo>
                          <a:cubicBezTo>
                            <a:pt x="3174" y="6305"/>
                            <a:pt x="3184" y="6301"/>
                            <a:pt x="3195" y="6290"/>
                          </a:cubicBezTo>
                          <a:lnTo>
                            <a:pt x="3953" y="7075"/>
                          </a:lnTo>
                          <a:lnTo>
                            <a:pt x="4542" y="7075"/>
                          </a:lnTo>
                          <a:cubicBezTo>
                            <a:pt x="4524" y="7129"/>
                            <a:pt x="4506" y="7191"/>
                            <a:pt x="4497" y="7236"/>
                          </a:cubicBezTo>
                          <a:lnTo>
                            <a:pt x="3810" y="7236"/>
                          </a:lnTo>
                          <a:lnTo>
                            <a:pt x="2838" y="6281"/>
                          </a:lnTo>
                          <a:cubicBezTo>
                            <a:pt x="2847" y="6272"/>
                            <a:pt x="2847" y="6263"/>
                            <a:pt x="2847" y="6254"/>
                          </a:cubicBezTo>
                          <a:cubicBezTo>
                            <a:pt x="2847" y="6228"/>
                            <a:pt x="2820" y="6201"/>
                            <a:pt x="2793" y="6201"/>
                          </a:cubicBezTo>
                          <a:cubicBezTo>
                            <a:pt x="2766" y="6201"/>
                            <a:pt x="2740" y="6228"/>
                            <a:pt x="2740" y="6254"/>
                          </a:cubicBezTo>
                          <a:cubicBezTo>
                            <a:pt x="2740" y="6281"/>
                            <a:pt x="2766" y="6308"/>
                            <a:pt x="2793" y="6308"/>
                          </a:cubicBezTo>
                          <a:cubicBezTo>
                            <a:pt x="2811" y="6308"/>
                            <a:pt x="2820" y="6299"/>
                            <a:pt x="2829" y="6290"/>
                          </a:cubicBezTo>
                          <a:lnTo>
                            <a:pt x="3801" y="7254"/>
                          </a:lnTo>
                          <a:lnTo>
                            <a:pt x="4488" y="7254"/>
                          </a:lnTo>
                          <a:cubicBezTo>
                            <a:pt x="4488" y="7271"/>
                            <a:pt x="4488" y="7280"/>
                            <a:pt x="4479" y="7289"/>
                          </a:cubicBezTo>
                          <a:cubicBezTo>
                            <a:pt x="4470" y="7334"/>
                            <a:pt x="4470" y="7396"/>
                            <a:pt x="4470" y="7450"/>
                          </a:cubicBezTo>
                          <a:lnTo>
                            <a:pt x="3685" y="7450"/>
                          </a:lnTo>
                          <a:lnTo>
                            <a:pt x="2508" y="6281"/>
                          </a:lnTo>
                          <a:cubicBezTo>
                            <a:pt x="2508" y="6272"/>
                            <a:pt x="2517" y="6263"/>
                            <a:pt x="2517" y="6254"/>
                          </a:cubicBezTo>
                          <a:cubicBezTo>
                            <a:pt x="2517" y="6228"/>
                            <a:pt x="2490" y="6201"/>
                            <a:pt x="2463" y="6201"/>
                          </a:cubicBezTo>
                          <a:cubicBezTo>
                            <a:pt x="2427" y="6201"/>
                            <a:pt x="2410" y="6228"/>
                            <a:pt x="2410" y="6254"/>
                          </a:cubicBezTo>
                          <a:cubicBezTo>
                            <a:pt x="2410" y="6281"/>
                            <a:pt x="2427" y="6308"/>
                            <a:pt x="2463" y="6308"/>
                          </a:cubicBezTo>
                          <a:cubicBezTo>
                            <a:pt x="2472" y="6308"/>
                            <a:pt x="2490" y="6299"/>
                            <a:pt x="2499" y="6290"/>
                          </a:cubicBezTo>
                          <a:lnTo>
                            <a:pt x="3676" y="7468"/>
                          </a:lnTo>
                          <a:lnTo>
                            <a:pt x="4470" y="7468"/>
                          </a:lnTo>
                          <a:cubicBezTo>
                            <a:pt x="4470" y="7503"/>
                            <a:pt x="4470" y="7539"/>
                            <a:pt x="4470" y="7575"/>
                          </a:cubicBezTo>
                          <a:lnTo>
                            <a:pt x="3899" y="7575"/>
                          </a:lnTo>
                          <a:cubicBezTo>
                            <a:pt x="3899" y="7566"/>
                            <a:pt x="3890" y="7548"/>
                            <a:pt x="3873" y="7539"/>
                          </a:cubicBezTo>
                          <a:cubicBezTo>
                            <a:pt x="3865" y="7534"/>
                            <a:pt x="3857" y="7532"/>
                            <a:pt x="3849" y="7532"/>
                          </a:cubicBezTo>
                          <a:cubicBezTo>
                            <a:pt x="3828" y="7532"/>
                            <a:pt x="3808" y="7547"/>
                            <a:pt x="3801" y="7566"/>
                          </a:cubicBezTo>
                          <a:cubicBezTo>
                            <a:pt x="3783" y="7593"/>
                            <a:pt x="3801" y="7619"/>
                            <a:pt x="3828" y="7637"/>
                          </a:cubicBezTo>
                          <a:cubicBezTo>
                            <a:pt x="3835" y="7639"/>
                            <a:pt x="3841" y="7641"/>
                            <a:pt x="3848" y="7641"/>
                          </a:cubicBezTo>
                          <a:cubicBezTo>
                            <a:pt x="3868" y="7641"/>
                            <a:pt x="3886" y="7631"/>
                            <a:pt x="3899" y="7610"/>
                          </a:cubicBezTo>
                          <a:cubicBezTo>
                            <a:pt x="3899" y="7602"/>
                            <a:pt x="3899" y="7602"/>
                            <a:pt x="3899" y="7593"/>
                          </a:cubicBezTo>
                          <a:lnTo>
                            <a:pt x="4470" y="7593"/>
                          </a:lnTo>
                          <a:cubicBezTo>
                            <a:pt x="4470" y="7646"/>
                            <a:pt x="4479" y="7700"/>
                            <a:pt x="4479" y="7753"/>
                          </a:cubicBezTo>
                          <a:lnTo>
                            <a:pt x="4042" y="7753"/>
                          </a:lnTo>
                          <a:cubicBezTo>
                            <a:pt x="4042" y="7735"/>
                            <a:pt x="4033" y="7717"/>
                            <a:pt x="4015" y="7709"/>
                          </a:cubicBezTo>
                          <a:cubicBezTo>
                            <a:pt x="4009" y="7706"/>
                            <a:pt x="4002" y="7705"/>
                            <a:pt x="3995" y="7705"/>
                          </a:cubicBezTo>
                          <a:cubicBezTo>
                            <a:pt x="3976" y="7705"/>
                            <a:pt x="3957" y="7715"/>
                            <a:pt x="3944" y="7735"/>
                          </a:cubicBezTo>
                          <a:cubicBezTo>
                            <a:pt x="3935" y="7762"/>
                            <a:pt x="3944" y="7789"/>
                            <a:pt x="3971" y="7807"/>
                          </a:cubicBezTo>
                          <a:cubicBezTo>
                            <a:pt x="3977" y="7809"/>
                            <a:pt x="3984" y="7810"/>
                            <a:pt x="3991" y="7810"/>
                          </a:cubicBezTo>
                          <a:cubicBezTo>
                            <a:pt x="4010" y="7810"/>
                            <a:pt x="4029" y="7800"/>
                            <a:pt x="4042" y="7780"/>
                          </a:cubicBezTo>
                          <a:cubicBezTo>
                            <a:pt x="4042" y="7780"/>
                            <a:pt x="4042" y="7771"/>
                            <a:pt x="4042" y="7771"/>
                          </a:cubicBezTo>
                          <a:lnTo>
                            <a:pt x="4488" y="7771"/>
                          </a:lnTo>
                          <a:cubicBezTo>
                            <a:pt x="4488" y="7816"/>
                            <a:pt x="4497" y="7869"/>
                            <a:pt x="4497" y="7923"/>
                          </a:cubicBezTo>
                          <a:lnTo>
                            <a:pt x="4176" y="7923"/>
                          </a:lnTo>
                          <a:cubicBezTo>
                            <a:pt x="4176" y="7914"/>
                            <a:pt x="4167" y="7896"/>
                            <a:pt x="4149" y="7887"/>
                          </a:cubicBezTo>
                          <a:cubicBezTo>
                            <a:pt x="4142" y="7885"/>
                            <a:pt x="4135" y="7884"/>
                            <a:pt x="4128" y="7884"/>
                          </a:cubicBezTo>
                          <a:cubicBezTo>
                            <a:pt x="4106" y="7884"/>
                            <a:pt x="4084" y="7894"/>
                            <a:pt x="4078" y="7914"/>
                          </a:cubicBezTo>
                          <a:cubicBezTo>
                            <a:pt x="4060" y="7941"/>
                            <a:pt x="4078" y="7967"/>
                            <a:pt x="4105" y="7985"/>
                          </a:cubicBezTo>
                          <a:cubicBezTo>
                            <a:pt x="4109" y="7987"/>
                            <a:pt x="4115" y="7988"/>
                            <a:pt x="4121" y="7988"/>
                          </a:cubicBezTo>
                          <a:cubicBezTo>
                            <a:pt x="4139" y="7988"/>
                            <a:pt x="4163" y="7978"/>
                            <a:pt x="4176" y="7958"/>
                          </a:cubicBezTo>
                          <a:cubicBezTo>
                            <a:pt x="4176" y="7958"/>
                            <a:pt x="4176" y="7949"/>
                            <a:pt x="4176" y="7941"/>
                          </a:cubicBezTo>
                          <a:lnTo>
                            <a:pt x="4506" y="7941"/>
                          </a:lnTo>
                          <a:cubicBezTo>
                            <a:pt x="4506" y="7976"/>
                            <a:pt x="4506" y="8003"/>
                            <a:pt x="4515" y="8039"/>
                          </a:cubicBezTo>
                          <a:cubicBezTo>
                            <a:pt x="4515" y="8056"/>
                            <a:pt x="4515" y="8083"/>
                            <a:pt x="4515" y="8101"/>
                          </a:cubicBezTo>
                          <a:lnTo>
                            <a:pt x="4328" y="8101"/>
                          </a:lnTo>
                          <a:cubicBezTo>
                            <a:pt x="4328" y="8083"/>
                            <a:pt x="4310" y="8074"/>
                            <a:pt x="4301" y="8065"/>
                          </a:cubicBezTo>
                          <a:cubicBezTo>
                            <a:pt x="4291" y="8059"/>
                            <a:pt x="4281" y="8056"/>
                            <a:pt x="4271" y="8056"/>
                          </a:cubicBezTo>
                          <a:cubicBezTo>
                            <a:pt x="4252" y="8056"/>
                            <a:pt x="4235" y="8066"/>
                            <a:pt x="4229" y="8083"/>
                          </a:cubicBezTo>
                          <a:cubicBezTo>
                            <a:pt x="4212" y="8110"/>
                            <a:pt x="4221" y="8146"/>
                            <a:pt x="4247" y="8155"/>
                          </a:cubicBezTo>
                          <a:cubicBezTo>
                            <a:pt x="4257" y="8161"/>
                            <a:pt x="4267" y="8164"/>
                            <a:pt x="4278" y="8164"/>
                          </a:cubicBezTo>
                          <a:cubicBezTo>
                            <a:pt x="4296" y="8164"/>
                            <a:pt x="4313" y="8154"/>
                            <a:pt x="4319" y="8137"/>
                          </a:cubicBezTo>
                          <a:cubicBezTo>
                            <a:pt x="4328" y="8128"/>
                            <a:pt x="4328" y="8128"/>
                            <a:pt x="4328" y="8119"/>
                          </a:cubicBezTo>
                          <a:lnTo>
                            <a:pt x="4524" y="8119"/>
                          </a:lnTo>
                          <a:cubicBezTo>
                            <a:pt x="4524" y="8164"/>
                            <a:pt x="4533" y="8199"/>
                            <a:pt x="4533" y="8244"/>
                          </a:cubicBezTo>
                          <a:lnTo>
                            <a:pt x="4247" y="8244"/>
                          </a:lnTo>
                          <a:lnTo>
                            <a:pt x="4051" y="8378"/>
                          </a:lnTo>
                          <a:lnTo>
                            <a:pt x="3659" y="8378"/>
                          </a:lnTo>
                          <a:lnTo>
                            <a:pt x="3659" y="8387"/>
                          </a:lnTo>
                          <a:cubicBezTo>
                            <a:pt x="3650" y="8342"/>
                            <a:pt x="3605" y="8315"/>
                            <a:pt x="3560" y="8315"/>
                          </a:cubicBezTo>
                          <a:lnTo>
                            <a:pt x="3534" y="8315"/>
                          </a:lnTo>
                          <a:lnTo>
                            <a:pt x="3534" y="7753"/>
                          </a:lnTo>
                          <a:lnTo>
                            <a:pt x="1803" y="6014"/>
                          </a:lnTo>
                          <a:lnTo>
                            <a:pt x="866" y="6014"/>
                          </a:lnTo>
                          <a:lnTo>
                            <a:pt x="866" y="6031"/>
                          </a:lnTo>
                          <a:lnTo>
                            <a:pt x="1794" y="6031"/>
                          </a:lnTo>
                          <a:lnTo>
                            <a:pt x="3516" y="7762"/>
                          </a:lnTo>
                          <a:lnTo>
                            <a:pt x="3516" y="8315"/>
                          </a:lnTo>
                          <a:lnTo>
                            <a:pt x="3257" y="8315"/>
                          </a:lnTo>
                          <a:cubicBezTo>
                            <a:pt x="3212" y="8315"/>
                            <a:pt x="3177" y="8342"/>
                            <a:pt x="3168" y="8387"/>
                          </a:cubicBezTo>
                          <a:lnTo>
                            <a:pt x="3168" y="8378"/>
                          </a:lnTo>
                          <a:lnTo>
                            <a:pt x="2517" y="8378"/>
                          </a:lnTo>
                          <a:lnTo>
                            <a:pt x="2276" y="8627"/>
                          </a:lnTo>
                          <a:lnTo>
                            <a:pt x="2276" y="9145"/>
                          </a:lnTo>
                          <a:lnTo>
                            <a:pt x="1910" y="9493"/>
                          </a:lnTo>
                          <a:lnTo>
                            <a:pt x="1268" y="9493"/>
                          </a:lnTo>
                          <a:lnTo>
                            <a:pt x="1268" y="9404"/>
                          </a:lnTo>
                          <a:lnTo>
                            <a:pt x="1794" y="9404"/>
                          </a:lnTo>
                          <a:lnTo>
                            <a:pt x="2133" y="9038"/>
                          </a:lnTo>
                          <a:lnTo>
                            <a:pt x="2133" y="7396"/>
                          </a:lnTo>
                          <a:lnTo>
                            <a:pt x="1241" y="6513"/>
                          </a:lnTo>
                          <a:lnTo>
                            <a:pt x="866" y="6513"/>
                          </a:lnTo>
                          <a:lnTo>
                            <a:pt x="866" y="6531"/>
                          </a:lnTo>
                          <a:lnTo>
                            <a:pt x="1232" y="6531"/>
                          </a:lnTo>
                          <a:lnTo>
                            <a:pt x="2115" y="7405"/>
                          </a:lnTo>
                          <a:lnTo>
                            <a:pt x="2115" y="9029"/>
                          </a:lnTo>
                          <a:lnTo>
                            <a:pt x="1785" y="9386"/>
                          </a:lnTo>
                          <a:lnTo>
                            <a:pt x="1268" y="9386"/>
                          </a:lnTo>
                          <a:lnTo>
                            <a:pt x="1268" y="9198"/>
                          </a:lnTo>
                          <a:lnTo>
                            <a:pt x="1669" y="9198"/>
                          </a:lnTo>
                          <a:lnTo>
                            <a:pt x="1892" y="8975"/>
                          </a:lnTo>
                          <a:lnTo>
                            <a:pt x="1892" y="7396"/>
                          </a:lnTo>
                          <a:lnTo>
                            <a:pt x="1883" y="7396"/>
                          </a:lnTo>
                          <a:lnTo>
                            <a:pt x="1241" y="6763"/>
                          </a:lnTo>
                          <a:lnTo>
                            <a:pt x="839" y="6763"/>
                          </a:lnTo>
                          <a:lnTo>
                            <a:pt x="839" y="6781"/>
                          </a:lnTo>
                          <a:lnTo>
                            <a:pt x="1232" y="6781"/>
                          </a:lnTo>
                          <a:lnTo>
                            <a:pt x="1874" y="7405"/>
                          </a:lnTo>
                          <a:lnTo>
                            <a:pt x="1874" y="8975"/>
                          </a:lnTo>
                          <a:lnTo>
                            <a:pt x="1660" y="9181"/>
                          </a:lnTo>
                          <a:lnTo>
                            <a:pt x="1268" y="9181"/>
                          </a:lnTo>
                          <a:lnTo>
                            <a:pt x="1268" y="9154"/>
                          </a:lnTo>
                          <a:cubicBezTo>
                            <a:pt x="1268" y="9082"/>
                            <a:pt x="1223" y="9029"/>
                            <a:pt x="1170" y="9011"/>
                          </a:cubicBezTo>
                          <a:lnTo>
                            <a:pt x="1170" y="8128"/>
                          </a:lnTo>
                          <a:lnTo>
                            <a:pt x="1170" y="8119"/>
                          </a:lnTo>
                          <a:lnTo>
                            <a:pt x="420" y="7396"/>
                          </a:lnTo>
                          <a:lnTo>
                            <a:pt x="420" y="7173"/>
                          </a:lnTo>
                          <a:cubicBezTo>
                            <a:pt x="438" y="7173"/>
                            <a:pt x="456" y="7164"/>
                            <a:pt x="465" y="7147"/>
                          </a:cubicBezTo>
                          <a:cubicBezTo>
                            <a:pt x="474" y="7120"/>
                            <a:pt x="465" y="7084"/>
                            <a:pt x="438" y="7075"/>
                          </a:cubicBezTo>
                          <a:cubicBezTo>
                            <a:pt x="429" y="7069"/>
                            <a:pt x="419" y="7066"/>
                            <a:pt x="410" y="7066"/>
                          </a:cubicBezTo>
                          <a:cubicBezTo>
                            <a:pt x="393" y="7066"/>
                            <a:pt x="378" y="7076"/>
                            <a:pt x="367" y="7093"/>
                          </a:cubicBezTo>
                          <a:cubicBezTo>
                            <a:pt x="358" y="7120"/>
                            <a:pt x="367" y="7155"/>
                            <a:pt x="393" y="7164"/>
                          </a:cubicBezTo>
                          <a:cubicBezTo>
                            <a:pt x="393" y="7173"/>
                            <a:pt x="402" y="7173"/>
                            <a:pt x="402" y="7173"/>
                          </a:cubicBezTo>
                          <a:lnTo>
                            <a:pt x="402" y="7396"/>
                          </a:lnTo>
                          <a:lnTo>
                            <a:pt x="411" y="7405"/>
                          </a:lnTo>
                          <a:lnTo>
                            <a:pt x="1152" y="8137"/>
                          </a:lnTo>
                          <a:lnTo>
                            <a:pt x="1152" y="9002"/>
                          </a:lnTo>
                          <a:lnTo>
                            <a:pt x="1027" y="9002"/>
                          </a:lnTo>
                          <a:lnTo>
                            <a:pt x="1027" y="8190"/>
                          </a:lnTo>
                          <a:lnTo>
                            <a:pt x="251" y="7432"/>
                          </a:lnTo>
                          <a:lnTo>
                            <a:pt x="251" y="7120"/>
                          </a:lnTo>
                          <a:cubicBezTo>
                            <a:pt x="260" y="7120"/>
                            <a:pt x="277" y="7111"/>
                            <a:pt x="286" y="7093"/>
                          </a:cubicBezTo>
                          <a:cubicBezTo>
                            <a:pt x="304" y="7066"/>
                            <a:pt x="286" y="7039"/>
                            <a:pt x="260" y="7022"/>
                          </a:cubicBezTo>
                          <a:cubicBezTo>
                            <a:pt x="253" y="7019"/>
                            <a:pt x="246" y="7018"/>
                            <a:pt x="240" y="7018"/>
                          </a:cubicBezTo>
                          <a:cubicBezTo>
                            <a:pt x="220" y="7018"/>
                            <a:pt x="202" y="7028"/>
                            <a:pt x="188" y="7048"/>
                          </a:cubicBezTo>
                          <a:cubicBezTo>
                            <a:pt x="179" y="7075"/>
                            <a:pt x="188" y="7102"/>
                            <a:pt x="215" y="7120"/>
                          </a:cubicBezTo>
                          <a:lnTo>
                            <a:pt x="233" y="7120"/>
                          </a:lnTo>
                          <a:lnTo>
                            <a:pt x="233" y="7441"/>
                          </a:lnTo>
                          <a:lnTo>
                            <a:pt x="1009" y="8199"/>
                          </a:lnTo>
                          <a:lnTo>
                            <a:pt x="1009" y="9002"/>
                          </a:lnTo>
                          <a:lnTo>
                            <a:pt x="875" y="9002"/>
                          </a:lnTo>
                          <a:lnTo>
                            <a:pt x="875" y="8699"/>
                          </a:lnTo>
                          <a:lnTo>
                            <a:pt x="875" y="8690"/>
                          </a:lnTo>
                          <a:lnTo>
                            <a:pt x="331" y="8164"/>
                          </a:lnTo>
                          <a:lnTo>
                            <a:pt x="37" y="8164"/>
                          </a:lnTo>
                          <a:lnTo>
                            <a:pt x="37" y="4372"/>
                          </a:lnTo>
                          <a:lnTo>
                            <a:pt x="804" y="4372"/>
                          </a:lnTo>
                          <a:lnTo>
                            <a:pt x="1205" y="3953"/>
                          </a:lnTo>
                          <a:cubicBezTo>
                            <a:pt x="1214" y="3962"/>
                            <a:pt x="1223" y="3971"/>
                            <a:pt x="1241" y="3971"/>
                          </a:cubicBezTo>
                          <a:cubicBezTo>
                            <a:pt x="1268" y="3971"/>
                            <a:pt x="1294" y="3944"/>
                            <a:pt x="1294" y="3917"/>
                          </a:cubicBezTo>
                          <a:cubicBezTo>
                            <a:pt x="1294" y="3881"/>
                            <a:pt x="1268" y="3864"/>
                            <a:pt x="1241" y="3864"/>
                          </a:cubicBezTo>
                          <a:cubicBezTo>
                            <a:pt x="1205" y="3864"/>
                            <a:pt x="1187" y="3881"/>
                            <a:pt x="1187" y="3917"/>
                          </a:cubicBezTo>
                          <a:cubicBezTo>
                            <a:pt x="1187" y="3926"/>
                            <a:pt x="1187" y="3935"/>
                            <a:pt x="1196" y="3944"/>
                          </a:cubicBezTo>
                          <a:lnTo>
                            <a:pt x="795" y="4354"/>
                          </a:lnTo>
                          <a:lnTo>
                            <a:pt x="37" y="4354"/>
                          </a:lnTo>
                          <a:lnTo>
                            <a:pt x="37" y="4256"/>
                          </a:lnTo>
                          <a:lnTo>
                            <a:pt x="715" y="4256"/>
                          </a:lnTo>
                          <a:lnTo>
                            <a:pt x="1000" y="3962"/>
                          </a:lnTo>
                          <a:cubicBezTo>
                            <a:pt x="1009" y="3962"/>
                            <a:pt x="1018" y="3971"/>
                            <a:pt x="1027" y="3971"/>
                          </a:cubicBezTo>
                          <a:cubicBezTo>
                            <a:pt x="1054" y="3971"/>
                            <a:pt x="1080" y="3944"/>
                            <a:pt x="1080" y="3917"/>
                          </a:cubicBezTo>
                          <a:cubicBezTo>
                            <a:pt x="1080" y="3881"/>
                            <a:pt x="1054" y="3864"/>
                            <a:pt x="1027" y="3864"/>
                          </a:cubicBezTo>
                          <a:cubicBezTo>
                            <a:pt x="991" y="3864"/>
                            <a:pt x="973" y="3881"/>
                            <a:pt x="973" y="3917"/>
                          </a:cubicBezTo>
                          <a:cubicBezTo>
                            <a:pt x="973" y="3926"/>
                            <a:pt x="973" y="3944"/>
                            <a:pt x="982" y="3953"/>
                          </a:cubicBezTo>
                          <a:lnTo>
                            <a:pt x="706" y="4238"/>
                          </a:lnTo>
                          <a:lnTo>
                            <a:pt x="37" y="4238"/>
                          </a:lnTo>
                          <a:lnTo>
                            <a:pt x="37" y="4122"/>
                          </a:lnTo>
                          <a:lnTo>
                            <a:pt x="616" y="4122"/>
                          </a:lnTo>
                          <a:lnTo>
                            <a:pt x="768" y="3962"/>
                          </a:lnTo>
                          <a:cubicBezTo>
                            <a:pt x="777" y="3962"/>
                            <a:pt x="786" y="3971"/>
                            <a:pt x="804" y="3971"/>
                          </a:cubicBezTo>
                          <a:cubicBezTo>
                            <a:pt x="831" y="3971"/>
                            <a:pt x="857" y="3944"/>
                            <a:pt x="857" y="3917"/>
                          </a:cubicBezTo>
                          <a:cubicBezTo>
                            <a:pt x="857" y="3881"/>
                            <a:pt x="831" y="3864"/>
                            <a:pt x="804" y="3864"/>
                          </a:cubicBezTo>
                          <a:cubicBezTo>
                            <a:pt x="768" y="3864"/>
                            <a:pt x="750" y="3881"/>
                            <a:pt x="750" y="3917"/>
                          </a:cubicBezTo>
                          <a:cubicBezTo>
                            <a:pt x="750" y="3926"/>
                            <a:pt x="750" y="3935"/>
                            <a:pt x="759" y="3944"/>
                          </a:cubicBezTo>
                          <a:lnTo>
                            <a:pt x="608" y="4104"/>
                          </a:lnTo>
                          <a:lnTo>
                            <a:pt x="37" y="4104"/>
                          </a:lnTo>
                          <a:lnTo>
                            <a:pt x="37" y="3453"/>
                          </a:lnTo>
                          <a:lnTo>
                            <a:pt x="313" y="3453"/>
                          </a:lnTo>
                          <a:lnTo>
                            <a:pt x="465" y="3578"/>
                          </a:lnTo>
                          <a:cubicBezTo>
                            <a:pt x="456" y="3587"/>
                            <a:pt x="447" y="3605"/>
                            <a:pt x="447" y="3614"/>
                          </a:cubicBezTo>
                          <a:cubicBezTo>
                            <a:pt x="447" y="3650"/>
                            <a:pt x="474" y="3667"/>
                            <a:pt x="500" y="3667"/>
                          </a:cubicBezTo>
                          <a:cubicBezTo>
                            <a:pt x="536" y="3667"/>
                            <a:pt x="554" y="3650"/>
                            <a:pt x="554" y="3614"/>
                          </a:cubicBezTo>
                          <a:cubicBezTo>
                            <a:pt x="554" y="3587"/>
                            <a:pt x="536" y="3560"/>
                            <a:pt x="500" y="3560"/>
                          </a:cubicBezTo>
                          <a:cubicBezTo>
                            <a:pt x="492" y="3560"/>
                            <a:pt x="483" y="3569"/>
                            <a:pt x="483" y="3569"/>
                          </a:cubicBezTo>
                          <a:lnTo>
                            <a:pt x="322" y="3435"/>
                          </a:lnTo>
                          <a:lnTo>
                            <a:pt x="37" y="3435"/>
                          </a:lnTo>
                          <a:lnTo>
                            <a:pt x="37" y="3355"/>
                          </a:lnTo>
                          <a:lnTo>
                            <a:pt x="447" y="3355"/>
                          </a:lnTo>
                          <a:lnTo>
                            <a:pt x="706" y="3587"/>
                          </a:lnTo>
                          <a:cubicBezTo>
                            <a:pt x="697" y="3596"/>
                            <a:pt x="697" y="3605"/>
                            <a:pt x="697" y="3614"/>
                          </a:cubicBezTo>
                          <a:cubicBezTo>
                            <a:pt x="697" y="3650"/>
                            <a:pt x="715" y="3667"/>
                            <a:pt x="750" y="3667"/>
                          </a:cubicBezTo>
                          <a:cubicBezTo>
                            <a:pt x="777" y="3667"/>
                            <a:pt x="804" y="3650"/>
                            <a:pt x="804" y="3614"/>
                          </a:cubicBezTo>
                          <a:cubicBezTo>
                            <a:pt x="804" y="3587"/>
                            <a:pt x="777" y="3560"/>
                            <a:pt x="750" y="3560"/>
                          </a:cubicBezTo>
                          <a:cubicBezTo>
                            <a:pt x="732" y="3560"/>
                            <a:pt x="723" y="3569"/>
                            <a:pt x="715" y="3569"/>
                          </a:cubicBezTo>
                          <a:lnTo>
                            <a:pt x="456" y="3337"/>
                          </a:lnTo>
                          <a:lnTo>
                            <a:pt x="37" y="3337"/>
                          </a:lnTo>
                          <a:lnTo>
                            <a:pt x="37" y="3186"/>
                          </a:lnTo>
                          <a:lnTo>
                            <a:pt x="518" y="3186"/>
                          </a:lnTo>
                          <a:lnTo>
                            <a:pt x="947" y="3587"/>
                          </a:lnTo>
                          <a:cubicBezTo>
                            <a:pt x="938" y="3596"/>
                            <a:pt x="938" y="3605"/>
                            <a:pt x="938" y="3614"/>
                          </a:cubicBezTo>
                          <a:cubicBezTo>
                            <a:pt x="938" y="3650"/>
                            <a:pt x="964" y="3667"/>
                            <a:pt x="991" y="3667"/>
                          </a:cubicBezTo>
                          <a:cubicBezTo>
                            <a:pt x="1018" y="3667"/>
                            <a:pt x="1045" y="3650"/>
                            <a:pt x="1045" y="3614"/>
                          </a:cubicBezTo>
                          <a:cubicBezTo>
                            <a:pt x="1045" y="3587"/>
                            <a:pt x="1018" y="3560"/>
                            <a:pt x="991" y="3560"/>
                          </a:cubicBezTo>
                          <a:cubicBezTo>
                            <a:pt x="973" y="3560"/>
                            <a:pt x="964" y="3569"/>
                            <a:pt x="955" y="3578"/>
                          </a:cubicBezTo>
                          <a:lnTo>
                            <a:pt x="527" y="3168"/>
                          </a:lnTo>
                          <a:lnTo>
                            <a:pt x="37" y="3168"/>
                          </a:lnTo>
                          <a:lnTo>
                            <a:pt x="37" y="1946"/>
                          </a:lnTo>
                          <a:lnTo>
                            <a:pt x="286" y="1946"/>
                          </a:lnTo>
                          <a:lnTo>
                            <a:pt x="393" y="1856"/>
                          </a:lnTo>
                          <a:close/>
                          <a:moveTo>
                            <a:pt x="4051" y="8708"/>
                          </a:moveTo>
                          <a:lnTo>
                            <a:pt x="4203" y="8842"/>
                          </a:lnTo>
                          <a:lnTo>
                            <a:pt x="4542" y="8842"/>
                          </a:lnTo>
                          <a:cubicBezTo>
                            <a:pt x="4542" y="8895"/>
                            <a:pt x="4524" y="8949"/>
                            <a:pt x="4506" y="8993"/>
                          </a:cubicBezTo>
                          <a:cubicBezTo>
                            <a:pt x="4399" y="9279"/>
                            <a:pt x="4149" y="9644"/>
                            <a:pt x="3828" y="9983"/>
                          </a:cubicBezTo>
                          <a:lnTo>
                            <a:pt x="3828" y="9279"/>
                          </a:lnTo>
                          <a:lnTo>
                            <a:pt x="3614" y="9056"/>
                          </a:lnTo>
                          <a:lnTo>
                            <a:pt x="3614" y="8797"/>
                          </a:lnTo>
                          <a:lnTo>
                            <a:pt x="3605" y="8797"/>
                          </a:lnTo>
                          <a:cubicBezTo>
                            <a:pt x="3632" y="8788"/>
                            <a:pt x="3659" y="8752"/>
                            <a:pt x="3659" y="8708"/>
                          </a:cubicBezTo>
                          <a:close/>
                          <a:moveTo>
                            <a:pt x="3596" y="8806"/>
                          </a:moveTo>
                          <a:lnTo>
                            <a:pt x="3596" y="9056"/>
                          </a:lnTo>
                          <a:lnTo>
                            <a:pt x="3810" y="9279"/>
                          </a:lnTo>
                          <a:lnTo>
                            <a:pt x="3810" y="10010"/>
                          </a:lnTo>
                          <a:cubicBezTo>
                            <a:pt x="3792" y="10037"/>
                            <a:pt x="3766" y="10064"/>
                            <a:pt x="3739" y="10090"/>
                          </a:cubicBezTo>
                          <a:lnTo>
                            <a:pt x="3739" y="9305"/>
                          </a:lnTo>
                          <a:lnTo>
                            <a:pt x="3516" y="9091"/>
                          </a:lnTo>
                          <a:lnTo>
                            <a:pt x="3516" y="8806"/>
                          </a:lnTo>
                          <a:close/>
                          <a:moveTo>
                            <a:pt x="3498" y="8806"/>
                          </a:moveTo>
                          <a:lnTo>
                            <a:pt x="3498" y="9091"/>
                          </a:lnTo>
                          <a:lnTo>
                            <a:pt x="3721" y="9314"/>
                          </a:lnTo>
                          <a:lnTo>
                            <a:pt x="3721" y="10108"/>
                          </a:lnTo>
                          <a:cubicBezTo>
                            <a:pt x="3676" y="10153"/>
                            <a:pt x="3632" y="10198"/>
                            <a:pt x="3587" y="10242"/>
                          </a:cubicBezTo>
                          <a:lnTo>
                            <a:pt x="3587" y="9377"/>
                          </a:lnTo>
                          <a:cubicBezTo>
                            <a:pt x="3605" y="9377"/>
                            <a:pt x="3614" y="9368"/>
                            <a:pt x="3623" y="9350"/>
                          </a:cubicBezTo>
                          <a:cubicBezTo>
                            <a:pt x="3641" y="9323"/>
                            <a:pt x="3632" y="9297"/>
                            <a:pt x="3605" y="9279"/>
                          </a:cubicBezTo>
                          <a:cubicBezTo>
                            <a:pt x="3598" y="9276"/>
                            <a:pt x="3591" y="9275"/>
                            <a:pt x="3584" y="9275"/>
                          </a:cubicBezTo>
                          <a:cubicBezTo>
                            <a:pt x="3562" y="9275"/>
                            <a:pt x="3540" y="9285"/>
                            <a:pt x="3534" y="9305"/>
                          </a:cubicBezTo>
                          <a:cubicBezTo>
                            <a:pt x="3516" y="9332"/>
                            <a:pt x="3525" y="9359"/>
                            <a:pt x="3551" y="9377"/>
                          </a:cubicBezTo>
                          <a:lnTo>
                            <a:pt x="3569" y="9377"/>
                          </a:lnTo>
                          <a:lnTo>
                            <a:pt x="3569" y="10260"/>
                          </a:lnTo>
                          <a:cubicBezTo>
                            <a:pt x="3525" y="10305"/>
                            <a:pt x="3480" y="10349"/>
                            <a:pt x="3435" y="10385"/>
                          </a:cubicBezTo>
                          <a:lnTo>
                            <a:pt x="3435" y="9484"/>
                          </a:lnTo>
                          <a:cubicBezTo>
                            <a:pt x="3453" y="9484"/>
                            <a:pt x="3471" y="9475"/>
                            <a:pt x="3480" y="9457"/>
                          </a:cubicBezTo>
                          <a:cubicBezTo>
                            <a:pt x="3489" y="9430"/>
                            <a:pt x="3480" y="9404"/>
                            <a:pt x="3453" y="9386"/>
                          </a:cubicBezTo>
                          <a:cubicBezTo>
                            <a:pt x="3447" y="9383"/>
                            <a:pt x="3439" y="9382"/>
                            <a:pt x="3432" y="9382"/>
                          </a:cubicBezTo>
                          <a:cubicBezTo>
                            <a:pt x="3410" y="9382"/>
                            <a:pt x="3389" y="9392"/>
                            <a:pt x="3382" y="9412"/>
                          </a:cubicBezTo>
                          <a:cubicBezTo>
                            <a:pt x="3364" y="9439"/>
                            <a:pt x="3373" y="9466"/>
                            <a:pt x="3400" y="9484"/>
                          </a:cubicBezTo>
                          <a:lnTo>
                            <a:pt x="3418" y="9484"/>
                          </a:lnTo>
                          <a:lnTo>
                            <a:pt x="3418" y="10403"/>
                          </a:lnTo>
                          <a:cubicBezTo>
                            <a:pt x="3364" y="10447"/>
                            <a:pt x="3311" y="10501"/>
                            <a:pt x="3257" y="10545"/>
                          </a:cubicBezTo>
                          <a:lnTo>
                            <a:pt x="3257" y="9680"/>
                          </a:lnTo>
                          <a:cubicBezTo>
                            <a:pt x="3275" y="9680"/>
                            <a:pt x="3293" y="9671"/>
                            <a:pt x="3302" y="9653"/>
                          </a:cubicBezTo>
                          <a:cubicBezTo>
                            <a:pt x="3311" y="9627"/>
                            <a:pt x="3302" y="9591"/>
                            <a:pt x="3275" y="9582"/>
                          </a:cubicBezTo>
                          <a:cubicBezTo>
                            <a:pt x="3267" y="9577"/>
                            <a:pt x="3259" y="9575"/>
                            <a:pt x="3251" y="9575"/>
                          </a:cubicBezTo>
                          <a:cubicBezTo>
                            <a:pt x="3230" y="9575"/>
                            <a:pt x="3210" y="9589"/>
                            <a:pt x="3204" y="9609"/>
                          </a:cubicBezTo>
                          <a:cubicBezTo>
                            <a:pt x="3186" y="9636"/>
                            <a:pt x="3204" y="9662"/>
                            <a:pt x="3221" y="9680"/>
                          </a:cubicBezTo>
                          <a:lnTo>
                            <a:pt x="3239" y="9680"/>
                          </a:lnTo>
                          <a:lnTo>
                            <a:pt x="3239" y="10563"/>
                          </a:lnTo>
                          <a:cubicBezTo>
                            <a:pt x="3195" y="10599"/>
                            <a:pt x="3150" y="10635"/>
                            <a:pt x="3105" y="10670"/>
                          </a:cubicBezTo>
                          <a:lnTo>
                            <a:pt x="3105" y="9350"/>
                          </a:lnTo>
                          <a:lnTo>
                            <a:pt x="3373" y="9073"/>
                          </a:lnTo>
                          <a:lnTo>
                            <a:pt x="3373" y="8806"/>
                          </a:lnTo>
                          <a:close/>
                          <a:moveTo>
                            <a:pt x="3177" y="8770"/>
                          </a:moveTo>
                          <a:cubicBezTo>
                            <a:pt x="3195" y="8788"/>
                            <a:pt x="3221" y="8806"/>
                            <a:pt x="3257" y="8806"/>
                          </a:cubicBezTo>
                          <a:lnTo>
                            <a:pt x="3355" y="8806"/>
                          </a:lnTo>
                          <a:lnTo>
                            <a:pt x="3355" y="9065"/>
                          </a:lnTo>
                          <a:lnTo>
                            <a:pt x="3088" y="9341"/>
                          </a:lnTo>
                          <a:lnTo>
                            <a:pt x="3088" y="10679"/>
                          </a:lnTo>
                          <a:cubicBezTo>
                            <a:pt x="3061" y="10706"/>
                            <a:pt x="3034" y="10724"/>
                            <a:pt x="3007" y="10751"/>
                          </a:cubicBezTo>
                          <a:lnTo>
                            <a:pt x="3007" y="9332"/>
                          </a:lnTo>
                          <a:lnTo>
                            <a:pt x="3257" y="9073"/>
                          </a:lnTo>
                          <a:lnTo>
                            <a:pt x="3257" y="8806"/>
                          </a:lnTo>
                          <a:lnTo>
                            <a:pt x="3239" y="8806"/>
                          </a:lnTo>
                          <a:lnTo>
                            <a:pt x="3239" y="9065"/>
                          </a:lnTo>
                          <a:lnTo>
                            <a:pt x="2981" y="9323"/>
                          </a:lnTo>
                          <a:lnTo>
                            <a:pt x="2981" y="10760"/>
                          </a:lnTo>
                          <a:cubicBezTo>
                            <a:pt x="2900" y="10822"/>
                            <a:pt x="2820" y="10876"/>
                            <a:pt x="2740" y="10929"/>
                          </a:cubicBezTo>
                          <a:lnTo>
                            <a:pt x="2740" y="8859"/>
                          </a:lnTo>
                          <a:lnTo>
                            <a:pt x="2820" y="8779"/>
                          </a:lnTo>
                          <a:lnTo>
                            <a:pt x="3177" y="8779"/>
                          </a:lnTo>
                          <a:lnTo>
                            <a:pt x="3177" y="8770"/>
                          </a:lnTo>
                          <a:close/>
                          <a:moveTo>
                            <a:pt x="3159" y="8627"/>
                          </a:moveTo>
                          <a:lnTo>
                            <a:pt x="3159" y="8708"/>
                          </a:lnTo>
                          <a:cubicBezTo>
                            <a:pt x="3159" y="8726"/>
                            <a:pt x="3168" y="8743"/>
                            <a:pt x="3177" y="8761"/>
                          </a:cubicBezTo>
                          <a:lnTo>
                            <a:pt x="2811" y="8761"/>
                          </a:lnTo>
                          <a:lnTo>
                            <a:pt x="2722" y="8850"/>
                          </a:lnTo>
                          <a:lnTo>
                            <a:pt x="2722" y="10938"/>
                          </a:lnTo>
                          <a:cubicBezTo>
                            <a:pt x="2686" y="10956"/>
                            <a:pt x="2650" y="10974"/>
                            <a:pt x="2615" y="10991"/>
                          </a:cubicBezTo>
                          <a:lnTo>
                            <a:pt x="2615" y="8752"/>
                          </a:lnTo>
                          <a:lnTo>
                            <a:pt x="2740" y="8627"/>
                          </a:lnTo>
                          <a:close/>
                          <a:moveTo>
                            <a:pt x="313" y="8547"/>
                          </a:moveTo>
                          <a:lnTo>
                            <a:pt x="563" y="8770"/>
                          </a:lnTo>
                          <a:lnTo>
                            <a:pt x="563" y="9011"/>
                          </a:lnTo>
                          <a:lnTo>
                            <a:pt x="572" y="9011"/>
                          </a:lnTo>
                          <a:cubicBezTo>
                            <a:pt x="509" y="9029"/>
                            <a:pt x="474" y="9091"/>
                            <a:pt x="474" y="9154"/>
                          </a:cubicBezTo>
                          <a:lnTo>
                            <a:pt x="474" y="9636"/>
                          </a:lnTo>
                          <a:cubicBezTo>
                            <a:pt x="474" y="9725"/>
                            <a:pt x="545" y="9796"/>
                            <a:pt x="625" y="9796"/>
                          </a:cubicBezTo>
                          <a:lnTo>
                            <a:pt x="768" y="9796"/>
                          </a:lnTo>
                          <a:lnTo>
                            <a:pt x="768" y="11099"/>
                          </a:lnTo>
                          <a:cubicBezTo>
                            <a:pt x="652" y="11063"/>
                            <a:pt x="545" y="11036"/>
                            <a:pt x="456" y="11000"/>
                          </a:cubicBezTo>
                          <a:lnTo>
                            <a:pt x="456" y="10269"/>
                          </a:lnTo>
                          <a:lnTo>
                            <a:pt x="625" y="10073"/>
                          </a:lnTo>
                          <a:lnTo>
                            <a:pt x="625" y="9796"/>
                          </a:lnTo>
                          <a:lnTo>
                            <a:pt x="608" y="9796"/>
                          </a:lnTo>
                          <a:lnTo>
                            <a:pt x="608" y="10073"/>
                          </a:lnTo>
                          <a:lnTo>
                            <a:pt x="438" y="10260"/>
                          </a:lnTo>
                          <a:lnTo>
                            <a:pt x="438" y="10991"/>
                          </a:lnTo>
                          <a:cubicBezTo>
                            <a:pt x="331" y="10947"/>
                            <a:pt x="242" y="10893"/>
                            <a:pt x="179" y="10840"/>
                          </a:cubicBezTo>
                          <a:cubicBezTo>
                            <a:pt x="126" y="10786"/>
                            <a:pt x="54" y="10572"/>
                            <a:pt x="37" y="10492"/>
                          </a:cubicBezTo>
                          <a:lnTo>
                            <a:pt x="37" y="8547"/>
                          </a:lnTo>
                          <a:close/>
                          <a:moveTo>
                            <a:pt x="938" y="9796"/>
                          </a:moveTo>
                          <a:lnTo>
                            <a:pt x="938" y="10135"/>
                          </a:lnTo>
                          <a:lnTo>
                            <a:pt x="947" y="10144"/>
                          </a:lnTo>
                          <a:lnTo>
                            <a:pt x="1571" y="10768"/>
                          </a:lnTo>
                          <a:lnTo>
                            <a:pt x="1571" y="11197"/>
                          </a:lnTo>
                          <a:cubicBezTo>
                            <a:pt x="1437" y="11188"/>
                            <a:pt x="1303" y="11179"/>
                            <a:pt x="1170" y="11161"/>
                          </a:cubicBezTo>
                          <a:cubicBezTo>
                            <a:pt x="1036" y="11152"/>
                            <a:pt x="902" y="11125"/>
                            <a:pt x="786" y="11099"/>
                          </a:cubicBezTo>
                          <a:lnTo>
                            <a:pt x="786" y="9796"/>
                          </a:lnTo>
                          <a:close/>
                          <a:moveTo>
                            <a:pt x="1089" y="9796"/>
                          </a:moveTo>
                          <a:lnTo>
                            <a:pt x="1089" y="10090"/>
                          </a:lnTo>
                          <a:lnTo>
                            <a:pt x="1089" y="10099"/>
                          </a:lnTo>
                          <a:lnTo>
                            <a:pt x="1732" y="10742"/>
                          </a:lnTo>
                          <a:lnTo>
                            <a:pt x="1732" y="11197"/>
                          </a:lnTo>
                          <a:lnTo>
                            <a:pt x="1589" y="11197"/>
                          </a:lnTo>
                          <a:lnTo>
                            <a:pt x="1589" y="10760"/>
                          </a:lnTo>
                          <a:lnTo>
                            <a:pt x="955" y="10135"/>
                          </a:lnTo>
                          <a:lnTo>
                            <a:pt x="955" y="9796"/>
                          </a:lnTo>
                          <a:close/>
                          <a:moveTo>
                            <a:pt x="3168" y="8395"/>
                          </a:moveTo>
                          <a:cubicBezTo>
                            <a:pt x="3168" y="8404"/>
                            <a:pt x="3159" y="8404"/>
                            <a:pt x="3159" y="8413"/>
                          </a:cubicBezTo>
                          <a:lnTo>
                            <a:pt x="3159" y="8485"/>
                          </a:lnTo>
                          <a:lnTo>
                            <a:pt x="2624" y="8485"/>
                          </a:lnTo>
                          <a:lnTo>
                            <a:pt x="2454" y="8645"/>
                          </a:lnTo>
                          <a:lnTo>
                            <a:pt x="2454" y="9181"/>
                          </a:lnTo>
                          <a:lnTo>
                            <a:pt x="2008" y="9636"/>
                          </a:lnTo>
                          <a:lnTo>
                            <a:pt x="1268" y="9636"/>
                          </a:lnTo>
                          <a:lnTo>
                            <a:pt x="1268" y="9653"/>
                          </a:lnTo>
                          <a:lnTo>
                            <a:pt x="2017" y="9653"/>
                          </a:lnTo>
                          <a:lnTo>
                            <a:pt x="2472" y="9189"/>
                          </a:lnTo>
                          <a:lnTo>
                            <a:pt x="2472" y="8645"/>
                          </a:lnTo>
                          <a:lnTo>
                            <a:pt x="2633" y="8503"/>
                          </a:lnTo>
                          <a:lnTo>
                            <a:pt x="3159" y="8503"/>
                          </a:lnTo>
                          <a:lnTo>
                            <a:pt x="3159" y="8610"/>
                          </a:lnTo>
                          <a:lnTo>
                            <a:pt x="2731" y="8610"/>
                          </a:lnTo>
                          <a:lnTo>
                            <a:pt x="2597" y="8743"/>
                          </a:lnTo>
                          <a:lnTo>
                            <a:pt x="2597" y="11000"/>
                          </a:lnTo>
                          <a:cubicBezTo>
                            <a:pt x="2561" y="11018"/>
                            <a:pt x="2526" y="11036"/>
                            <a:pt x="2490" y="11054"/>
                          </a:cubicBezTo>
                          <a:lnTo>
                            <a:pt x="2490" y="10349"/>
                          </a:lnTo>
                          <a:lnTo>
                            <a:pt x="2071" y="9957"/>
                          </a:lnTo>
                          <a:cubicBezTo>
                            <a:pt x="2071" y="9957"/>
                            <a:pt x="2071" y="9948"/>
                            <a:pt x="2071" y="9948"/>
                          </a:cubicBezTo>
                          <a:cubicBezTo>
                            <a:pt x="2079" y="9921"/>
                            <a:pt x="2071" y="9894"/>
                            <a:pt x="2044" y="9876"/>
                          </a:cubicBezTo>
                          <a:cubicBezTo>
                            <a:pt x="2037" y="9874"/>
                            <a:pt x="2030" y="9873"/>
                            <a:pt x="2024" y="9873"/>
                          </a:cubicBezTo>
                          <a:cubicBezTo>
                            <a:pt x="2004" y="9873"/>
                            <a:pt x="1986" y="9883"/>
                            <a:pt x="1972" y="9903"/>
                          </a:cubicBezTo>
                          <a:cubicBezTo>
                            <a:pt x="1964" y="9930"/>
                            <a:pt x="1972" y="9957"/>
                            <a:pt x="1999" y="9974"/>
                          </a:cubicBezTo>
                          <a:cubicBezTo>
                            <a:pt x="2007" y="9978"/>
                            <a:pt x="2014" y="9980"/>
                            <a:pt x="2021" y="9980"/>
                          </a:cubicBezTo>
                          <a:cubicBezTo>
                            <a:pt x="2032" y="9980"/>
                            <a:pt x="2042" y="9976"/>
                            <a:pt x="2053" y="9966"/>
                          </a:cubicBezTo>
                          <a:lnTo>
                            <a:pt x="2472" y="10358"/>
                          </a:lnTo>
                          <a:lnTo>
                            <a:pt x="2472" y="11063"/>
                          </a:lnTo>
                          <a:cubicBezTo>
                            <a:pt x="2427" y="11090"/>
                            <a:pt x="2383" y="11107"/>
                            <a:pt x="2329" y="11116"/>
                          </a:cubicBezTo>
                          <a:lnTo>
                            <a:pt x="2329" y="10483"/>
                          </a:lnTo>
                          <a:lnTo>
                            <a:pt x="1928" y="10117"/>
                          </a:lnTo>
                          <a:cubicBezTo>
                            <a:pt x="1937" y="10090"/>
                            <a:pt x="1928" y="10055"/>
                            <a:pt x="1901" y="10046"/>
                          </a:cubicBezTo>
                          <a:cubicBezTo>
                            <a:pt x="1892" y="10040"/>
                            <a:pt x="1882" y="10037"/>
                            <a:pt x="1873" y="10037"/>
                          </a:cubicBezTo>
                          <a:cubicBezTo>
                            <a:pt x="1856" y="10037"/>
                            <a:pt x="1841" y="10046"/>
                            <a:pt x="1830" y="10064"/>
                          </a:cubicBezTo>
                          <a:cubicBezTo>
                            <a:pt x="1821" y="10090"/>
                            <a:pt x="1830" y="10126"/>
                            <a:pt x="1856" y="10135"/>
                          </a:cubicBezTo>
                          <a:cubicBezTo>
                            <a:pt x="1865" y="10140"/>
                            <a:pt x="1877" y="10142"/>
                            <a:pt x="1887" y="10142"/>
                          </a:cubicBezTo>
                          <a:cubicBezTo>
                            <a:pt x="1897" y="10142"/>
                            <a:pt x="1906" y="10140"/>
                            <a:pt x="1910" y="10135"/>
                          </a:cubicBezTo>
                          <a:lnTo>
                            <a:pt x="2311" y="10492"/>
                          </a:lnTo>
                          <a:lnTo>
                            <a:pt x="2311" y="11125"/>
                          </a:lnTo>
                          <a:cubicBezTo>
                            <a:pt x="2294" y="11134"/>
                            <a:pt x="2267" y="11134"/>
                            <a:pt x="2249" y="11143"/>
                          </a:cubicBezTo>
                          <a:cubicBezTo>
                            <a:pt x="2231" y="11143"/>
                            <a:pt x="2204" y="11152"/>
                            <a:pt x="2187" y="11152"/>
                          </a:cubicBezTo>
                          <a:lnTo>
                            <a:pt x="2187" y="10661"/>
                          </a:lnTo>
                          <a:lnTo>
                            <a:pt x="1758" y="10251"/>
                          </a:lnTo>
                          <a:cubicBezTo>
                            <a:pt x="1758" y="10251"/>
                            <a:pt x="1758" y="10242"/>
                            <a:pt x="1767" y="10242"/>
                          </a:cubicBezTo>
                          <a:cubicBezTo>
                            <a:pt x="1776" y="10215"/>
                            <a:pt x="1767" y="10189"/>
                            <a:pt x="1740" y="10171"/>
                          </a:cubicBezTo>
                          <a:cubicBezTo>
                            <a:pt x="1734" y="10169"/>
                            <a:pt x="1727" y="10167"/>
                            <a:pt x="1719" y="10167"/>
                          </a:cubicBezTo>
                          <a:cubicBezTo>
                            <a:pt x="1698" y="10167"/>
                            <a:pt x="1676" y="10177"/>
                            <a:pt x="1669" y="10198"/>
                          </a:cubicBezTo>
                          <a:cubicBezTo>
                            <a:pt x="1651" y="10224"/>
                            <a:pt x="1660" y="10251"/>
                            <a:pt x="1687" y="10269"/>
                          </a:cubicBezTo>
                          <a:cubicBezTo>
                            <a:pt x="1698" y="10273"/>
                            <a:pt x="1708" y="10275"/>
                            <a:pt x="1716" y="10275"/>
                          </a:cubicBezTo>
                          <a:cubicBezTo>
                            <a:pt x="1729" y="10275"/>
                            <a:pt x="1739" y="10270"/>
                            <a:pt x="1749" y="10260"/>
                          </a:cubicBezTo>
                          <a:lnTo>
                            <a:pt x="2169" y="10670"/>
                          </a:lnTo>
                          <a:lnTo>
                            <a:pt x="2169" y="11161"/>
                          </a:lnTo>
                          <a:cubicBezTo>
                            <a:pt x="2044" y="11179"/>
                            <a:pt x="1901" y="11197"/>
                            <a:pt x="1749" y="11197"/>
                          </a:cubicBezTo>
                          <a:lnTo>
                            <a:pt x="1749" y="10733"/>
                          </a:lnTo>
                          <a:lnTo>
                            <a:pt x="1740" y="10733"/>
                          </a:lnTo>
                          <a:lnTo>
                            <a:pt x="1107" y="10090"/>
                          </a:lnTo>
                          <a:lnTo>
                            <a:pt x="1107" y="9796"/>
                          </a:lnTo>
                          <a:lnTo>
                            <a:pt x="1116" y="9796"/>
                          </a:lnTo>
                          <a:cubicBezTo>
                            <a:pt x="1196" y="9796"/>
                            <a:pt x="1268" y="9725"/>
                            <a:pt x="1268" y="9636"/>
                          </a:cubicBezTo>
                          <a:lnTo>
                            <a:pt x="1268" y="9511"/>
                          </a:lnTo>
                          <a:lnTo>
                            <a:pt x="1919" y="9511"/>
                          </a:lnTo>
                          <a:lnTo>
                            <a:pt x="2294" y="9154"/>
                          </a:lnTo>
                          <a:lnTo>
                            <a:pt x="2294" y="8627"/>
                          </a:lnTo>
                          <a:lnTo>
                            <a:pt x="2526" y="8395"/>
                          </a:lnTo>
                          <a:close/>
                          <a:moveTo>
                            <a:pt x="768" y="0"/>
                          </a:moveTo>
                          <a:cubicBezTo>
                            <a:pt x="637" y="0"/>
                            <a:pt x="397" y="85"/>
                            <a:pt x="295" y="161"/>
                          </a:cubicBezTo>
                          <a:cubicBezTo>
                            <a:pt x="188" y="242"/>
                            <a:pt x="10" y="581"/>
                            <a:pt x="1" y="590"/>
                          </a:cubicBezTo>
                          <a:lnTo>
                            <a:pt x="1" y="599"/>
                          </a:lnTo>
                          <a:lnTo>
                            <a:pt x="1" y="10492"/>
                          </a:lnTo>
                          <a:cubicBezTo>
                            <a:pt x="1" y="10510"/>
                            <a:pt x="81" y="10795"/>
                            <a:pt x="161" y="10867"/>
                          </a:cubicBezTo>
                          <a:cubicBezTo>
                            <a:pt x="447" y="11116"/>
                            <a:pt x="1125" y="11232"/>
                            <a:pt x="1678" y="11232"/>
                          </a:cubicBezTo>
                          <a:cubicBezTo>
                            <a:pt x="1901" y="11232"/>
                            <a:pt x="2106" y="11215"/>
                            <a:pt x="2258" y="11179"/>
                          </a:cubicBezTo>
                          <a:cubicBezTo>
                            <a:pt x="3025" y="10991"/>
                            <a:pt x="4256" y="9743"/>
                            <a:pt x="4542" y="9002"/>
                          </a:cubicBezTo>
                          <a:cubicBezTo>
                            <a:pt x="4631" y="8779"/>
                            <a:pt x="4586" y="8395"/>
                            <a:pt x="4551" y="8030"/>
                          </a:cubicBezTo>
                          <a:cubicBezTo>
                            <a:pt x="4515" y="7744"/>
                            <a:pt x="4488" y="7477"/>
                            <a:pt x="4515" y="7298"/>
                          </a:cubicBezTo>
                          <a:cubicBezTo>
                            <a:pt x="4551" y="7129"/>
                            <a:pt x="4640" y="6879"/>
                            <a:pt x="4738" y="6638"/>
                          </a:cubicBezTo>
                          <a:cubicBezTo>
                            <a:pt x="4818" y="6406"/>
                            <a:pt x="4907" y="6174"/>
                            <a:pt x="4943" y="6005"/>
                          </a:cubicBezTo>
                          <a:cubicBezTo>
                            <a:pt x="5006" y="5701"/>
                            <a:pt x="5006" y="5059"/>
                            <a:pt x="4961" y="4729"/>
                          </a:cubicBezTo>
                          <a:cubicBezTo>
                            <a:pt x="4881" y="4247"/>
                            <a:pt x="4479" y="3328"/>
                            <a:pt x="4185" y="2945"/>
                          </a:cubicBezTo>
                          <a:cubicBezTo>
                            <a:pt x="3971" y="2677"/>
                            <a:pt x="3132" y="2133"/>
                            <a:pt x="3096" y="2106"/>
                          </a:cubicBezTo>
                          <a:cubicBezTo>
                            <a:pt x="3096" y="2106"/>
                            <a:pt x="2936" y="1981"/>
                            <a:pt x="2900" y="1928"/>
                          </a:cubicBezTo>
                          <a:cubicBezTo>
                            <a:pt x="2820" y="1812"/>
                            <a:pt x="2749" y="1589"/>
                            <a:pt x="2686" y="1375"/>
                          </a:cubicBezTo>
                          <a:cubicBezTo>
                            <a:pt x="2615" y="1125"/>
                            <a:pt x="2543" y="875"/>
                            <a:pt x="2436" y="741"/>
                          </a:cubicBezTo>
                          <a:cubicBezTo>
                            <a:pt x="2151" y="393"/>
                            <a:pt x="1241" y="54"/>
                            <a:pt x="786" y="1"/>
                          </a:cubicBezTo>
                          <a:cubicBezTo>
                            <a:pt x="780" y="0"/>
                            <a:pt x="774" y="0"/>
                            <a:pt x="76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39" name="Google Shape;339;p29"/>
                    <p:cNvSpPr/>
                    <p:nvPr/>
                  </p:nvSpPr>
                  <p:spPr>
                    <a:xfrm>
                      <a:off x="2843326" y="1772417"/>
                      <a:ext cx="133216" cy="111858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2445" h="2053" extrusionOk="0">
                          <a:moveTo>
                            <a:pt x="1508" y="0"/>
                          </a:moveTo>
                          <a:lnTo>
                            <a:pt x="0" y="1490"/>
                          </a:lnTo>
                          <a:lnTo>
                            <a:pt x="0" y="2052"/>
                          </a:lnTo>
                          <a:lnTo>
                            <a:pt x="18" y="2052"/>
                          </a:lnTo>
                          <a:lnTo>
                            <a:pt x="18" y="1499"/>
                          </a:lnTo>
                          <a:lnTo>
                            <a:pt x="1517" y="18"/>
                          </a:lnTo>
                          <a:lnTo>
                            <a:pt x="2445" y="18"/>
                          </a:lnTo>
                          <a:lnTo>
                            <a:pt x="2445" y="0"/>
                          </a:ln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0" name="Google Shape;340;p29"/>
                    <p:cNvSpPr/>
                    <p:nvPr/>
                  </p:nvSpPr>
                  <p:spPr>
                    <a:xfrm>
                      <a:off x="2950284" y="1823743"/>
                      <a:ext cx="45713" cy="93769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39" h="1721" extrusionOk="0">
                          <a:moveTo>
                            <a:pt x="778" y="1"/>
                          </a:moveTo>
                          <a:cubicBezTo>
                            <a:pt x="772" y="1"/>
                            <a:pt x="765" y="2"/>
                            <a:pt x="758" y="4"/>
                          </a:cubicBezTo>
                          <a:cubicBezTo>
                            <a:pt x="732" y="22"/>
                            <a:pt x="714" y="49"/>
                            <a:pt x="732" y="75"/>
                          </a:cubicBezTo>
                          <a:cubicBezTo>
                            <a:pt x="741" y="93"/>
                            <a:pt x="758" y="102"/>
                            <a:pt x="767" y="102"/>
                          </a:cubicBezTo>
                          <a:lnTo>
                            <a:pt x="767" y="209"/>
                          </a:lnTo>
                          <a:lnTo>
                            <a:pt x="54" y="923"/>
                          </a:lnTo>
                          <a:lnTo>
                            <a:pt x="54" y="1610"/>
                          </a:lnTo>
                          <a:cubicBezTo>
                            <a:pt x="45" y="1610"/>
                            <a:pt x="45" y="1619"/>
                            <a:pt x="36" y="1619"/>
                          </a:cubicBezTo>
                          <a:cubicBezTo>
                            <a:pt x="9" y="1628"/>
                            <a:pt x="0" y="1663"/>
                            <a:pt x="9" y="1690"/>
                          </a:cubicBezTo>
                          <a:cubicBezTo>
                            <a:pt x="22" y="1710"/>
                            <a:pt x="41" y="1720"/>
                            <a:pt x="60" y="1720"/>
                          </a:cubicBezTo>
                          <a:cubicBezTo>
                            <a:pt x="67" y="1720"/>
                            <a:pt x="74" y="1719"/>
                            <a:pt x="80" y="1717"/>
                          </a:cubicBezTo>
                          <a:cubicBezTo>
                            <a:pt x="107" y="1699"/>
                            <a:pt x="125" y="1663"/>
                            <a:pt x="107" y="1637"/>
                          </a:cubicBezTo>
                          <a:cubicBezTo>
                            <a:pt x="98" y="1628"/>
                            <a:pt x="80" y="1619"/>
                            <a:pt x="71" y="1610"/>
                          </a:cubicBezTo>
                          <a:lnTo>
                            <a:pt x="71" y="932"/>
                          </a:lnTo>
                          <a:lnTo>
                            <a:pt x="785" y="218"/>
                          </a:lnTo>
                          <a:lnTo>
                            <a:pt x="785" y="102"/>
                          </a:lnTo>
                          <a:lnTo>
                            <a:pt x="803" y="102"/>
                          </a:lnTo>
                          <a:cubicBezTo>
                            <a:pt x="830" y="84"/>
                            <a:pt x="839" y="58"/>
                            <a:pt x="830" y="31"/>
                          </a:cubicBezTo>
                          <a:cubicBezTo>
                            <a:pt x="816" y="11"/>
                            <a:pt x="798" y="1"/>
                            <a:pt x="77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1" name="Google Shape;341;p29"/>
                    <p:cNvSpPr/>
                    <p:nvPr/>
                  </p:nvSpPr>
                  <p:spPr>
                    <a:xfrm>
                      <a:off x="2942982" y="1585746"/>
                      <a:ext cx="46203" cy="10406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48" h="1910" extrusionOk="0">
                          <a:moveTo>
                            <a:pt x="794" y="1"/>
                          </a:moveTo>
                          <a:cubicBezTo>
                            <a:pt x="768" y="1"/>
                            <a:pt x="741" y="27"/>
                            <a:pt x="741" y="54"/>
                          </a:cubicBezTo>
                          <a:cubicBezTo>
                            <a:pt x="741" y="63"/>
                            <a:pt x="741" y="81"/>
                            <a:pt x="750" y="90"/>
                          </a:cubicBezTo>
                          <a:lnTo>
                            <a:pt x="9" y="839"/>
                          </a:lnTo>
                          <a:lnTo>
                            <a:pt x="0" y="848"/>
                          </a:lnTo>
                          <a:lnTo>
                            <a:pt x="0" y="1535"/>
                          </a:lnTo>
                          <a:lnTo>
                            <a:pt x="295" y="1821"/>
                          </a:lnTo>
                          <a:cubicBezTo>
                            <a:pt x="295" y="1830"/>
                            <a:pt x="286" y="1838"/>
                            <a:pt x="286" y="1856"/>
                          </a:cubicBezTo>
                          <a:cubicBezTo>
                            <a:pt x="286" y="1883"/>
                            <a:pt x="313" y="1910"/>
                            <a:pt x="339" y="1910"/>
                          </a:cubicBezTo>
                          <a:cubicBezTo>
                            <a:pt x="375" y="1910"/>
                            <a:pt x="393" y="1883"/>
                            <a:pt x="393" y="1856"/>
                          </a:cubicBezTo>
                          <a:cubicBezTo>
                            <a:pt x="393" y="1821"/>
                            <a:pt x="375" y="1803"/>
                            <a:pt x="339" y="1803"/>
                          </a:cubicBezTo>
                          <a:cubicBezTo>
                            <a:pt x="330" y="1803"/>
                            <a:pt x="321" y="1803"/>
                            <a:pt x="313" y="1812"/>
                          </a:cubicBezTo>
                          <a:lnTo>
                            <a:pt x="18" y="1526"/>
                          </a:lnTo>
                          <a:lnTo>
                            <a:pt x="18" y="857"/>
                          </a:lnTo>
                          <a:lnTo>
                            <a:pt x="768" y="99"/>
                          </a:lnTo>
                          <a:cubicBezTo>
                            <a:pt x="776" y="108"/>
                            <a:pt x="785" y="108"/>
                            <a:pt x="794" y="108"/>
                          </a:cubicBezTo>
                          <a:cubicBezTo>
                            <a:pt x="821" y="108"/>
                            <a:pt x="848" y="81"/>
                            <a:pt x="848" y="54"/>
                          </a:cubicBezTo>
                          <a:cubicBezTo>
                            <a:pt x="848" y="27"/>
                            <a:pt x="821" y="1"/>
                            <a:pt x="794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2" name="Google Shape;342;p29"/>
                    <p:cNvSpPr/>
                    <p:nvPr/>
                  </p:nvSpPr>
                  <p:spPr>
                    <a:xfrm>
                      <a:off x="2854986" y="1778247"/>
                      <a:ext cx="80747" cy="9791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482" h="1797" extrusionOk="0">
                          <a:moveTo>
                            <a:pt x="1428" y="0"/>
                          </a:moveTo>
                          <a:cubicBezTo>
                            <a:pt x="1401" y="0"/>
                            <a:pt x="1374" y="27"/>
                            <a:pt x="1374" y="54"/>
                          </a:cubicBezTo>
                          <a:cubicBezTo>
                            <a:pt x="1374" y="63"/>
                            <a:pt x="1374" y="72"/>
                            <a:pt x="1383" y="81"/>
                          </a:cubicBezTo>
                          <a:lnTo>
                            <a:pt x="54" y="1401"/>
                          </a:lnTo>
                          <a:lnTo>
                            <a:pt x="54" y="1686"/>
                          </a:lnTo>
                          <a:cubicBezTo>
                            <a:pt x="45" y="1686"/>
                            <a:pt x="45" y="1695"/>
                            <a:pt x="36" y="1695"/>
                          </a:cubicBezTo>
                          <a:cubicBezTo>
                            <a:pt x="10" y="1704"/>
                            <a:pt x="1" y="1740"/>
                            <a:pt x="18" y="1767"/>
                          </a:cubicBezTo>
                          <a:cubicBezTo>
                            <a:pt x="25" y="1787"/>
                            <a:pt x="47" y="1797"/>
                            <a:pt x="69" y="1797"/>
                          </a:cubicBezTo>
                          <a:cubicBezTo>
                            <a:pt x="76" y="1797"/>
                            <a:pt x="83" y="1796"/>
                            <a:pt x="90" y="1794"/>
                          </a:cubicBezTo>
                          <a:cubicBezTo>
                            <a:pt x="117" y="1776"/>
                            <a:pt x="125" y="1740"/>
                            <a:pt x="108" y="1713"/>
                          </a:cubicBezTo>
                          <a:cubicBezTo>
                            <a:pt x="99" y="1704"/>
                            <a:pt x="90" y="1695"/>
                            <a:pt x="72" y="1686"/>
                          </a:cubicBezTo>
                          <a:lnTo>
                            <a:pt x="72" y="1410"/>
                          </a:lnTo>
                          <a:lnTo>
                            <a:pt x="1392" y="90"/>
                          </a:lnTo>
                          <a:cubicBezTo>
                            <a:pt x="1401" y="99"/>
                            <a:pt x="1419" y="107"/>
                            <a:pt x="1428" y="107"/>
                          </a:cubicBezTo>
                          <a:cubicBezTo>
                            <a:pt x="1455" y="107"/>
                            <a:pt x="1481" y="81"/>
                            <a:pt x="1481" y="54"/>
                          </a:cubicBezTo>
                          <a:cubicBezTo>
                            <a:pt x="1481" y="27"/>
                            <a:pt x="1455" y="0"/>
                            <a:pt x="142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3" name="Google Shape;343;p29"/>
                    <p:cNvSpPr/>
                    <p:nvPr/>
                  </p:nvSpPr>
                  <p:spPr>
                    <a:xfrm>
                      <a:off x="2938623" y="1824724"/>
                      <a:ext cx="32582" cy="76933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98" h="1412" extrusionOk="0">
                          <a:moveTo>
                            <a:pt x="537" y="0"/>
                          </a:moveTo>
                          <a:cubicBezTo>
                            <a:pt x="531" y="0"/>
                            <a:pt x="524" y="2"/>
                            <a:pt x="517" y="4"/>
                          </a:cubicBezTo>
                          <a:cubicBezTo>
                            <a:pt x="491" y="22"/>
                            <a:pt x="482" y="57"/>
                            <a:pt x="491" y="75"/>
                          </a:cubicBezTo>
                          <a:cubicBezTo>
                            <a:pt x="491" y="84"/>
                            <a:pt x="491" y="84"/>
                            <a:pt x="491" y="84"/>
                          </a:cubicBezTo>
                          <a:lnTo>
                            <a:pt x="54" y="530"/>
                          </a:lnTo>
                          <a:lnTo>
                            <a:pt x="45" y="530"/>
                          </a:lnTo>
                          <a:lnTo>
                            <a:pt x="45" y="1306"/>
                          </a:lnTo>
                          <a:lnTo>
                            <a:pt x="36" y="1306"/>
                          </a:lnTo>
                          <a:cubicBezTo>
                            <a:pt x="9" y="1324"/>
                            <a:pt x="0" y="1360"/>
                            <a:pt x="9" y="1378"/>
                          </a:cubicBezTo>
                          <a:cubicBezTo>
                            <a:pt x="22" y="1397"/>
                            <a:pt x="39" y="1412"/>
                            <a:pt x="58" y="1412"/>
                          </a:cubicBezTo>
                          <a:cubicBezTo>
                            <a:pt x="65" y="1412"/>
                            <a:pt x="73" y="1409"/>
                            <a:pt x="80" y="1404"/>
                          </a:cubicBezTo>
                          <a:cubicBezTo>
                            <a:pt x="107" y="1396"/>
                            <a:pt x="116" y="1360"/>
                            <a:pt x="107" y="1333"/>
                          </a:cubicBezTo>
                          <a:cubicBezTo>
                            <a:pt x="98" y="1315"/>
                            <a:pt x="80" y="1306"/>
                            <a:pt x="71" y="1306"/>
                          </a:cubicBezTo>
                          <a:lnTo>
                            <a:pt x="71" y="539"/>
                          </a:lnTo>
                          <a:lnTo>
                            <a:pt x="509" y="102"/>
                          </a:lnTo>
                          <a:cubicBezTo>
                            <a:pt x="517" y="106"/>
                            <a:pt x="526" y="109"/>
                            <a:pt x="535" y="109"/>
                          </a:cubicBezTo>
                          <a:cubicBezTo>
                            <a:pt x="544" y="109"/>
                            <a:pt x="553" y="106"/>
                            <a:pt x="562" y="102"/>
                          </a:cubicBezTo>
                          <a:cubicBezTo>
                            <a:pt x="589" y="93"/>
                            <a:pt x="598" y="57"/>
                            <a:pt x="589" y="31"/>
                          </a:cubicBezTo>
                          <a:cubicBezTo>
                            <a:pt x="575" y="11"/>
                            <a:pt x="557" y="0"/>
                            <a:pt x="537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4" name="Google Shape;344;p29"/>
                    <p:cNvSpPr/>
                    <p:nvPr/>
                  </p:nvSpPr>
                  <p:spPr>
                    <a:xfrm>
                      <a:off x="2864249" y="1572124"/>
                      <a:ext cx="49145" cy="3312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902" h="608" extrusionOk="0">
                          <a:moveTo>
                            <a:pt x="848" y="1"/>
                          </a:moveTo>
                          <a:cubicBezTo>
                            <a:pt x="812" y="1"/>
                            <a:pt x="794" y="19"/>
                            <a:pt x="794" y="54"/>
                          </a:cubicBezTo>
                          <a:cubicBezTo>
                            <a:pt x="794" y="63"/>
                            <a:pt x="794" y="72"/>
                            <a:pt x="803" y="81"/>
                          </a:cubicBezTo>
                          <a:lnTo>
                            <a:pt x="339" y="545"/>
                          </a:lnTo>
                          <a:lnTo>
                            <a:pt x="98" y="545"/>
                          </a:lnTo>
                          <a:cubicBezTo>
                            <a:pt x="98" y="527"/>
                            <a:pt x="80" y="500"/>
                            <a:pt x="54" y="500"/>
                          </a:cubicBezTo>
                          <a:cubicBezTo>
                            <a:pt x="18" y="500"/>
                            <a:pt x="0" y="527"/>
                            <a:pt x="0" y="554"/>
                          </a:cubicBezTo>
                          <a:cubicBezTo>
                            <a:pt x="0" y="590"/>
                            <a:pt x="18" y="608"/>
                            <a:pt x="54" y="608"/>
                          </a:cubicBezTo>
                          <a:cubicBezTo>
                            <a:pt x="80" y="608"/>
                            <a:pt x="98" y="590"/>
                            <a:pt x="98" y="563"/>
                          </a:cubicBezTo>
                          <a:lnTo>
                            <a:pt x="348" y="563"/>
                          </a:lnTo>
                          <a:lnTo>
                            <a:pt x="812" y="90"/>
                          </a:lnTo>
                          <a:cubicBezTo>
                            <a:pt x="821" y="99"/>
                            <a:pt x="830" y="108"/>
                            <a:pt x="848" y="108"/>
                          </a:cubicBezTo>
                          <a:cubicBezTo>
                            <a:pt x="874" y="108"/>
                            <a:pt x="901" y="81"/>
                            <a:pt x="901" y="54"/>
                          </a:cubicBezTo>
                          <a:cubicBezTo>
                            <a:pt x="901" y="19"/>
                            <a:pt x="874" y="1"/>
                            <a:pt x="848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5" name="Google Shape;345;p29"/>
                    <p:cNvSpPr/>
                    <p:nvPr/>
                  </p:nvSpPr>
                  <p:spPr>
                    <a:xfrm>
                      <a:off x="2861797" y="1553163"/>
                      <a:ext cx="74427" cy="68597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1366" h="1259" extrusionOk="0">
                          <a:moveTo>
                            <a:pt x="1276" y="1"/>
                          </a:moveTo>
                          <a:cubicBezTo>
                            <a:pt x="1232" y="1"/>
                            <a:pt x="1187" y="37"/>
                            <a:pt x="1187" y="90"/>
                          </a:cubicBezTo>
                          <a:cubicBezTo>
                            <a:pt x="1187" y="135"/>
                            <a:pt x="1223" y="170"/>
                            <a:pt x="1267" y="170"/>
                          </a:cubicBezTo>
                          <a:lnTo>
                            <a:pt x="1267" y="527"/>
                          </a:lnTo>
                          <a:lnTo>
                            <a:pt x="589" y="1196"/>
                          </a:lnTo>
                          <a:lnTo>
                            <a:pt x="108" y="1196"/>
                          </a:lnTo>
                          <a:cubicBezTo>
                            <a:pt x="108" y="1179"/>
                            <a:pt x="81" y="1152"/>
                            <a:pt x="54" y="1152"/>
                          </a:cubicBezTo>
                          <a:cubicBezTo>
                            <a:pt x="27" y="1152"/>
                            <a:pt x="0" y="1179"/>
                            <a:pt x="0" y="1205"/>
                          </a:cubicBezTo>
                          <a:cubicBezTo>
                            <a:pt x="0" y="1241"/>
                            <a:pt x="27" y="1259"/>
                            <a:pt x="54" y="1259"/>
                          </a:cubicBezTo>
                          <a:cubicBezTo>
                            <a:pt x="81" y="1259"/>
                            <a:pt x="108" y="1241"/>
                            <a:pt x="108" y="1214"/>
                          </a:cubicBezTo>
                          <a:lnTo>
                            <a:pt x="598" y="1214"/>
                          </a:lnTo>
                          <a:lnTo>
                            <a:pt x="1285" y="536"/>
                          </a:lnTo>
                          <a:lnTo>
                            <a:pt x="1285" y="170"/>
                          </a:lnTo>
                          <a:cubicBezTo>
                            <a:pt x="1330" y="170"/>
                            <a:pt x="1365" y="135"/>
                            <a:pt x="1365" y="90"/>
                          </a:cubicBezTo>
                          <a:cubicBezTo>
                            <a:pt x="1365" y="37"/>
                            <a:pt x="1321" y="1"/>
                            <a:pt x="1276" y="1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6" name="Google Shape;346;p29"/>
                    <p:cNvSpPr/>
                    <p:nvPr/>
                  </p:nvSpPr>
                  <p:spPr>
                    <a:xfrm>
                      <a:off x="2858419" y="1643120"/>
                      <a:ext cx="48165" cy="19996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884" h="367" extrusionOk="0">
                          <a:moveTo>
                            <a:pt x="830" y="0"/>
                          </a:moveTo>
                          <a:cubicBezTo>
                            <a:pt x="803" y="0"/>
                            <a:pt x="785" y="18"/>
                            <a:pt x="776" y="45"/>
                          </a:cubicBezTo>
                          <a:lnTo>
                            <a:pt x="196" y="45"/>
                          </a:lnTo>
                          <a:lnTo>
                            <a:pt x="45" y="179"/>
                          </a:lnTo>
                          <a:lnTo>
                            <a:pt x="45" y="259"/>
                          </a:lnTo>
                          <a:cubicBezTo>
                            <a:pt x="18" y="268"/>
                            <a:pt x="0" y="286"/>
                            <a:pt x="0" y="313"/>
                          </a:cubicBezTo>
                          <a:cubicBezTo>
                            <a:pt x="0" y="339"/>
                            <a:pt x="18" y="366"/>
                            <a:pt x="54" y="366"/>
                          </a:cubicBezTo>
                          <a:cubicBezTo>
                            <a:pt x="80" y="366"/>
                            <a:pt x="107" y="339"/>
                            <a:pt x="107" y="313"/>
                          </a:cubicBezTo>
                          <a:cubicBezTo>
                            <a:pt x="107" y="286"/>
                            <a:pt x="80" y="268"/>
                            <a:pt x="62" y="259"/>
                          </a:cubicBezTo>
                          <a:lnTo>
                            <a:pt x="62" y="188"/>
                          </a:lnTo>
                          <a:lnTo>
                            <a:pt x="205" y="63"/>
                          </a:lnTo>
                          <a:lnTo>
                            <a:pt x="776" y="63"/>
                          </a:lnTo>
                          <a:cubicBezTo>
                            <a:pt x="785" y="90"/>
                            <a:pt x="803" y="107"/>
                            <a:pt x="830" y="107"/>
                          </a:cubicBezTo>
                          <a:cubicBezTo>
                            <a:pt x="865" y="107"/>
                            <a:pt x="883" y="81"/>
                            <a:pt x="883" y="54"/>
                          </a:cubicBezTo>
                          <a:cubicBezTo>
                            <a:pt x="883" y="27"/>
                            <a:pt x="865" y="0"/>
                            <a:pt x="830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  <p:sp>
                  <p:nvSpPr>
                    <p:cNvPr id="347" name="Google Shape;347;p29"/>
                    <p:cNvSpPr/>
                    <p:nvPr/>
                  </p:nvSpPr>
                  <p:spPr>
                    <a:xfrm>
                      <a:off x="2750971" y="1431167"/>
                      <a:ext cx="272752" cy="612030"/>
                    </a:xfrm>
                    <a:custGeom>
                      <a:avLst/>
                      <a:gdLst/>
                      <a:ahLst/>
                      <a:cxnLst/>
                      <a:rect l="l" t="t" r="r" b="b"/>
                      <a:pathLst>
                        <a:path w="5006" h="11233" extrusionOk="0">
                          <a:moveTo>
                            <a:pt x="3810" y="126"/>
                          </a:moveTo>
                          <a:lnTo>
                            <a:pt x="3810" y="1259"/>
                          </a:lnTo>
                          <a:lnTo>
                            <a:pt x="3667" y="1259"/>
                          </a:lnTo>
                          <a:lnTo>
                            <a:pt x="3667" y="946"/>
                          </a:lnTo>
                          <a:lnTo>
                            <a:pt x="3453" y="732"/>
                          </a:lnTo>
                          <a:lnTo>
                            <a:pt x="3453" y="251"/>
                          </a:lnTo>
                          <a:cubicBezTo>
                            <a:pt x="3578" y="197"/>
                            <a:pt x="3694" y="161"/>
                            <a:pt x="3810" y="126"/>
                          </a:cubicBezTo>
                          <a:close/>
                          <a:moveTo>
                            <a:pt x="3970" y="81"/>
                          </a:moveTo>
                          <a:lnTo>
                            <a:pt x="3970" y="1259"/>
                          </a:lnTo>
                          <a:lnTo>
                            <a:pt x="3828" y="1259"/>
                          </a:lnTo>
                          <a:lnTo>
                            <a:pt x="3828" y="117"/>
                          </a:lnTo>
                          <a:cubicBezTo>
                            <a:pt x="3881" y="108"/>
                            <a:pt x="3926" y="99"/>
                            <a:pt x="3970" y="81"/>
                          </a:cubicBezTo>
                          <a:close/>
                          <a:moveTo>
                            <a:pt x="3435" y="251"/>
                          </a:moveTo>
                          <a:lnTo>
                            <a:pt x="3435" y="732"/>
                          </a:lnTo>
                          <a:lnTo>
                            <a:pt x="3649" y="955"/>
                          </a:lnTo>
                          <a:lnTo>
                            <a:pt x="3649" y="1259"/>
                          </a:lnTo>
                          <a:lnTo>
                            <a:pt x="3658" y="1259"/>
                          </a:lnTo>
                          <a:cubicBezTo>
                            <a:pt x="3605" y="1259"/>
                            <a:pt x="3551" y="1294"/>
                            <a:pt x="3524" y="1339"/>
                          </a:cubicBezTo>
                          <a:lnTo>
                            <a:pt x="3524" y="1330"/>
                          </a:lnTo>
                          <a:lnTo>
                            <a:pt x="3212" y="1330"/>
                          </a:lnTo>
                          <a:lnTo>
                            <a:pt x="2953" y="1071"/>
                          </a:lnTo>
                          <a:lnTo>
                            <a:pt x="2454" y="1071"/>
                          </a:lnTo>
                          <a:cubicBezTo>
                            <a:pt x="2498" y="946"/>
                            <a:pt x="2543" y="839"/>
                            <a:pt x="2605" y="768"/>
                          </a:cubicBezTo>
                          <a:cubicBezTo>
                            <a:pt x="2757" y="572"/>
                            <a:pt x="3087" y="393"/>
                            <a:pt x="3435" y="251"/>
                          </a:cubicBezTo>
                          <a:close/>
                          <a:moveTo>
                            <a:pt x="4256" y="37"/>
                          </a:moveTo>
                          <a:cubicBezTo>
                            <a:pt x="4372" y="37"/>
                            <a:pt x="4595" y="117"/>
                            <a:pt x="4693" y="188"/>
                          </a:cubicBezTo>
                          <a:cubicBezTo>
                            <a:pt x="4782" y="260"/>
                            <a:pt x="4952" y="572"/>
                            <a:pt x="4970" y="607"/>
                          </a:cubicBezTo>
                          <a:lnTo>
                            <a:pt x="4970" y="1241"/>
                          </a:lnTo>
                          <a:lnTo>
                            <a:pt x="4746" y="1241"/>
                          </a:lnTo>
                          <a:lnTo>
                            <a:pt x="4657" y="1330"/>
                          </a:lnTo>
                          <a:lnTo>
                            <a:pt x="4283" y="1330"/>
                          </a:lnTo>
                          <a:lnTo>
                            <a:pt x="4283" y="1339"/>
                          </a:lnTo>
                          <a:cubicBezTo>
                            <a:pt x="4256" y="1303"/>
                            <a:pt x="4211" y="1268"/>
                            <a:pt x="4167" y="1268"/>
                          </a:cubicBezTo>
                          <a:lnTo>
                            <a:pt x="4176" y="1268"/>
                          </a:lnTo>
                          <a:lnTo>
                            <a:pt x="4176" y="946"/>
                          </a:lnTo>
                          <a:lnTo>
                            <a:pt x="4381" y="723"/>
                          </a:lnTo>
                          <a:lnTo>
                            <a:pt x="4381" y="63"/>
                          </a:lnTo>
                          <a:lnTo>
                            <a:pt x="4363" y="63"/>
                          </a:lnTo>
                          <a:lnTo>
                            <a:pt x="4363" y="715"/>
                          </a:lnTo>
                          <a:lnTo>
                            <a:pt x="4167" y="938"/>
                          </a:lnTo>
                          <a:lnTo>
                            <a:pt x="4158" y="946"/>
                          </a:lnTo>
                          <a:lnTo>
                            <a:pt x="4158" y="1268"/>
                          </a:lnTo>
                          <a:cubicBezTo>
                            <a:pt x="4158" y="1268"/>
                            <a:pt x="4149" y="1259"/>
                            <a:pt x="4149" y="1259"/>
                          </a:cubicBezTo>
                          <a:lnTo>
                            <a:pt x="3988" y="1259"/>
                          </a:lnTo>
                          <a:lnTo>
                            <a:pt x="3988" y="81"/>
                          </a:lnTo>
                          <a:cubicBezTo>
                            <a:pt x="4077" y="63"/>
                            <a:pt x="4158" y="45"/>
                            <a:pt x="4229" y="37"/>
                          </a:cubicBezTo>
                          <a:close/>
                          <a:moveTo>
                            <a:pt x="2944" y="1089"/>
                          </a:moveTo>
                          <a:lnTo>
                            <a:pt x="3203" y="1348"/>
                          </a:lnTo>
                          <a:lnTo>
                            <a:pt x="3524" y="1348"/>
                          </a:lnTo>
                          <a:cubicBezTo>
                            <a:pt x="3515" y="1366"/>
                            <a:pt x="3506" y="1393"/>
                            <a:pt x="3506" y="1419"/>
                          </a:cubicBezTo>
                          <a:lnTo>
                            <a:pt x="3506" y="1491"/>
                          </a:lnTo>
                          <a:lnTo>
                            <a:pt x="3203" y="1491"/>
                          </a:lnTo>
                          <a:lnTo>
                            <a:pt x="2944" y="1250"/>
                          </a:lnTo>
                          <a:lnTo>
                            <a:pt x="2391" y="1250"/>
                          </a:lnTo>
                          <a:cubicBezTo>
                            <a:pt x="2409" y="1196"/>
                            <a:pt x="2427" y="1143"/>
                            <a:pt x="2445" y="1089"/>
                          </a:cubicBezTo>
                          <a:close/>
                          <a:moveTo>
                            <a:pt x="4970" y="1259"/>
                          </a:moveTo>
                          <a:lnTo>
                            <a:pt x="4970" y="1526"/>
                          </a:lnTo>
                          <a:lnTo>
                            <a:pt x="4300" y="1526"/>
                          </a:lnTo>
                          <a:lnTo>
                            <a:pt x="4300" y="1419"/>
                          </a:lnTo>
                          <a:cubicBezTo>
                            <a:pt x="4300" y="1393"/>
                            <a:pt x="4292" y="1366"/>
                            <a:pt x="4283" y="1348"/>
                          </a:cubicBezTo>
                          <a:lnTo>
                            <a:pt x="4657" y="1348"/>
                          </a:lnTo>
                          <a:lnTo>
                            <a:pt x="4755" y="1259"/>
                          </a:lnTo>
                          <a:close/>
                          <a:moveTo>
                            <a:pt x="2944" y="1268"/>
                          </a:moveTo>
                          <a:lnTo>
                            <a:pt x="3194" y="1508"/>
                          </a:lnTo>
                          <a:lnTo>
                            <a:pt x="3506" y="1508"/>
                          </a:lnTo>
                          <a:lnTo>
                            <a:pt x="3506" y="1651"/>
                          </a:lnTo>
                          <a:lnTo>
                            <a:pt x="2266" y="1651"/>
                          </a:lnTo>
                          <a:cubicBezTo>
                            <a:pt x="2302" y="1571"/>
                            <a:pt x="2329" y="1473"/>
                            <a:pt x="2356" y="1384"/>
                          </a:cubicBezTo>
                          <a:cubicBezTo>
                            <a:pt x="2365" y="1348"/>
                            <a:pt x="2373" y="1303"/>
                            <a:pt x="2391" y="1268"/>
                          </a:cubicBezTo>
                          <a:close/>
                          <a:moveTo>
                            <a:pt x="4970" y="1544"/>
                          </a:moveTo>
                          <a:lnTo>
                            <a:pt x="4970" y="1687"/>
                          </a:lnTo>
                          <a:lnTo>
                            <a:pt x="4300" y="1687"/>
                          </a:lnTo>
                          <a:lnTo>
                            <a:pt x="4300" y="1544"/>
                          </a:lnTo>
                          <a:close/>
                          <a:moveTo>
                            <a:pt x="3506" y="1669"/>
                          </a:moveTo>
                          <a:lnTo>
                            <a:pt x="3506" y="1803"/>
                          </a:lnTo>
                          <a:lnTo>
                            <a:pt x="2213" y="1803"/>
                          </a:lnTo>
                          <a:cubicBezTo>
                            <a:pt x="2231" y="1758"/>
                            <a:pt x="2249" y="1714"/>
                            <a:pt x="2266" y="1669"/>
                          </a:cubicBezTo>
                          <a:close/>
                          <a:moveTo>
                            <a:pt x="4970" y="1705"/>
                          </a:moveTo>
                          <a:lnTo>
                            <a:pt x="4970" y="1928"/>
                          </a:lnTo>
                          <a:lnTo>
                            <a:pt x="4729" y="1928"/>
                          </a:lnTo>
                          <a:lnTo>
                            <a:pt x="4622" y="1839"/>
                          </a:lnTo>
                          <a:lnTo>
                            <a:pt x="4300" y="1839"/>
                          </a:lnTo>
                          <a:lnTo>
                            <a:pt x="4300" y="1705"/>
                          </a:lnTo>
                          <a:close/>
                          <a:moveTo>
                            <a:pt x="777" y="3070"/>
                          </a:moveTo>
                          <a:lnTo>
                            <a:pt x="1365" y="3614"/>
                          </a:lnTo>
                          <a:lnTo>
                            <a:pt x="1365" y="4470"/>
                          </a:lnTo>
                          <a:lnTo>
                            <a:pt x="1169" y="4470"/>
                          </a:lnTo>
                          <a:cubicBezTo>
                            <a:pt x="1053" y="4470"/>
                            <a:pt x="955" y="4568"/>
                            <a:pt x="955" y="4693"/>
                          </a:cubicBezTo>
                          <a:lnTo>
                            <a:pt x="955" y="4881"/>
                          </a:lnTo>
                          <a:lnTo>
                            <a:pt x="72" y="4881"/>
                          </a:lnTo>
                          <a:cubicBezTo>
                            <a:pt x="72" y="4827"/>
                            <a:pt x="81" y="4782"/>
                            <a:pt x="81" y="4738"/>
                          </a:cubicBezTo>
                          <a:cubicBezTo>
                            <a:pt x="90" y="4675"/>
                            <a:pt x="108" y="4613"/>
                            <a:pt x="125" y="4551"/>
                          </a:cubicBezTo>
                          <a:lnTo>
                            <a:pt x="339" y="4551"/>
                          </a:lnTo>
                          <a:lnTo>
                            <a:pt x="411" y="4675"/>
                          </a:lnTo>
                          <a:lnTo>
                            <a:pt x="955" y="4675"/>
                          </a:lnTo>
                          <a:lnTo>
                            <a:pt x="955" y="4658"/>
                          </a:lnTo>
                          <a:lnTo>
                            <a:pt x="429" y="4658"/>
                          </a:lnTo>
                          <a:lnTo>
                            <a:pt x="348" y="4533"/>
                          </a:lnTo>
                          <a:lnTo>
                            <a:pt x="134" y="4533"/>
                          </a:lnTo>
                          <a:cubicBezTo>
                            <a:pt x="206" y="4256"/>
                            <a:pt x="331" y="3917"/>
                            <a:pt x="482" y="3605"/>
                          </a:cubicBezTo>
                          <a:lnTo>
                            <a:pt x="812" y="3908"/>
                          </a:lnTo>
                          <a:lnTo>
                            <a:pt x="812" y="4113"/>
                          </a:lnTo>
                          <a:cubicBezTo>
                            <a:pt x="786" y="4122"/>
                            <a:pt x="768" y="4140"/>
                            <a:pt x="768" y="4167"/>
                          </a:cubicBezTo>
                          <a:cubicBezTo>
                            <a:pt x="768" y="4194"/>
                            <a:pt x="794" y="4220"/>
                            <a:pt x="821" y="4220"/>
                          </a:cubicBezTo>
                          <a:cubicBezTo>
                            <a:pt x="857" y="4220"/>
                            <a:pt x="875" y="4194"/>
                            <a:pt x="875" y="4167"/>
                          </a:cubicBezTo>
                          <a:cubicBezTo>
                            <a:pt x="875" y="4140"/>
                            <a:pt x="857" y="4122"/>
                            <a:pt x="830" y="4113"/>
                          </a:cubicBezTo>
                          <a:lnTo>
                            <a:pt x="830" y="3899"/>
                          </a:lnTo>
                          <a:lnTo>
                            <a:pt x="491" y="3596"/>
                          </a:lnTo>
                          <a:cubicBezTo>
                            <a:pt x="518" y="3534"/>
                            <a:pt x="545" y="3471"/>
                            <a:pt x="580" y="3418"/>
                          </a:cubicBezTo>
                          <a:lnTo>
                            <a:pt x="1142" y="3935"/>
                          </a:lnTo>
                          <a:lnTo>
                            <a:pt x="1142" y="4470"/>
                          </a:lnTo>
                          <a:lnTo>
                            <a:pt x="1169" y="4470"/>
                          </a:lnTo>
                          <a:lnTo>
                            <a:pt x="1169" y="3926"/>
                          </a:lnTo>
                          <a:lnTo>
                            <a:pt x="589" y="3400"/>
                          </a:lnTo>
                          <a:cubicBezTo>
                            <a:pt x="652" y="3275"/>
                            <a:pt x="714" y="3168"/>
                            <a:pt x="777" y="3070"/>
                          </a:cubicBezTo>
                          <a:close/>
                          <a:moveTo>
                            <a:pt x="4184" y="2053"/>
                          </a:moveTo>
                          <a:lnTo>
                            <a:pt x="4184" y="2802"/>
                          </a:lnTo>
                          <a:lnTo>
                            <a:pt x="3328" y="3650"/>
                          </a:lnTo>
                          <a:lnTo>
                            <a:pt x="3328" y="4542"/>
                          </a:lnTo>
                          <a:lnTo>
                            <a:pt x="3685" y="4890"/>
                          </a:lnTo>
                          <a:lnTo>
                            <a:pt x="3694" y="4898"/>
                          </a:lnTo>
                          <a:lnTo>
                            <a:pt x="4140" y="4898"/>
                          </a:lnTo>
                          <a:lnTo>
                            <a:pt x="4140" y="4881"/>
                          </a:lnTo>
                          <a:lnTo>
                            <a:pt x="3703" y="4881"/>
                          </a:lnTo>
                          <a:lnTo>
                            <a:pt x="3346" y="4533"/>
                          </a:lnTo>
                          <a:lnTo>
                            <a:pt x="3346" y="3658"/>
                          </a:lnTo>
                          <a:lnTo>
                            <a:pt x="4202" y="2811"/>
                          </a:lnTo>
                          <a:lnTo>
                            <a:pt x="4202" y="2053"/>
                          </a:lnTo>
                          <a:close/>
                          <a:moveTo>
                            <a:pt x="955" y="4898"/>
                          </a:moveTo>
                          <a:lnTo>
                            <a:pt x="955" y="5130"/>
                          </a:lnTo>
                          <a:lnTo>
                            <a:pt x="54" y="5130"/>
                          </a:lnTo>
                          <a:cubicBezTo>
                            <a:pt x="54" y="5050"/>
                            <a:pt x="63" y="4970"/>
                            <a:pt x="63" y="4898"/>
                          </a:cubicBezTo>
                          <a:close/>
                          <a:moveTo>
                            <a:pt x="955" y="5148"/>
                          </a:moveTo>
                          <a:lnTo>
                            <a:pt x="955" y="5362"/>
                          </a:lnTo>
                          <a:lnTo>
                            <a:pt x="393" y="5362"/>
                          </a:lnTo>
                          <a:lnTo>
                            <a:pt x="286" y="5478"/>
                          </a:lnTo>
                          <a:lnTo>
                            <a:pt x="54" y="5478"/>
                          </a:lnTo>
                          <a:cubicBezTo>
                            <a:pt x="54" y="5371"/>
                            <a:pt x="54" y="5255"/>
                            <a:pt x="54" y="5148"/>
                          </a:cubicBezTo>
                          <a:close/>
                          <a:moveTo>
                            <a:pt x="955" y="5371"/>
                          </a:moveTo>
                          <a:cubicBezTo>
                            <a:pt x="964" y="5487"/>
                            <a:pt x="1053" y="5576"/>
                            <a:pt x="1169" y="5576"/>
                          </a:cubicBezTo>
                          <a:lnTo>
                            <a:pt x="1365" y="5576"/>
                          </a:lnTo>
                          <a:lnTo>
                            <a:pt x="1365" y="5960"/>
                          </a:lnTo>
                          <a:lnTo>
                            <a:pt x="919" y="6397"/>
                          </a:lnTo>
                          <a:lnTo>
                            <a:pt x="224" y="6397"/>
                          </a:lnTo>
                          <a:lnTo>
                            <a:pt x="224" y="6406"/>
                          </a:lnTo>
                          <a:cubicBezTo>
                            <a:pt x="197" y="6335"/>
                            <a:pt x="179" y="6272"/>
                            <a:pt x="152" y="6210"/>
                          </a:cubicBezTo>
                          <a:lnTo>
                            <a:pt x="893" y="6210"/>
                          </a:lnTo>
                          <a:lnTo>
                            <a:pt x="1142" y="5933"/>
                          </a:lnTo>
                          <a:lnTo>
                            <a:pt x="1142" y="5576"/>
                          </a:lnTo>
                          <a:lnTo>
                            <a:pt x="1125" y="5576"/>
                          </a:lnTo>
                          <a:lnTo>
                            <a:pt x="1125" y="5924"/>
                          </a:lnTo>
                          <a:lnTo>
                            <a:pt x="884" y="6192"/>
                          </a:lnTo>
                          <a:lnTo>
                            <a:pt x="152" y="6192"/>
                          </a:lnTo>
                          <a:cubicBezTo>
                            <a:pt x="143" y="6156"/>
                            <a:pt x="125" y="6121"/>
                            <a:pt x="116" y="6085"/>
                          </a:cubicBezTo>
                          <a:lnTo>
                            <a:pt x="687" y="6085"/>
                          </a:lnTo>
                          <a:lnTo>
                            <a:pt x="794" y="5978"/>
                          </a:lnTo>
                          <a:cubicBezTo>
                            <a:pt x="803" y="5982"/>
                            <a:pt x="812" y="5985"/>
                            <a:pt x="821" y="5985"/>
                          </a:cubicBezTo>
                          <a:cubicBezTo>
                            <a:pt x="830" y="5985"/>
                            <a:pt x="839" y="5982"/>
                            <a:pt x="848" y="5978"/>
                          </a:cubicBezTo>
                          <a:cubicBezTo>
                            <a:pt x="875" y="5969"/>
                            <a:pt x="884" y="5933"/>
                            <a:pt x="875" y="5907"/>
                          </a:cubicBezTo>
                          <a:cubicBezTo>
                            <a:pt x="863" y="5889"/>
                            <a:pt x="848" y="5879"/>
                            <a:pt x="831" y="5879"/>
                          </a:cubicBezTo>
                          <a:cubicBezTo>
                            <a:pt x="822" y="5879"/>
                            <a:pt x="813" y="5882"/>
                            <a:pt x="803" y="5889"/>
                          </a:cubicBezTo>
                          <a:cubicBezTo>
                            <a:pt x="777" y="5898"/>
                            <a:pt x="768" y="5933"/>
                            <a:pt x="777" y="5960"/>
                          </a:cubicBezTo>
                          <a:cubicBezTo>
                            <a:pt x="777" y="5960"/>
                            <a:pt x="777" y="5960"/>
                            <a:pt x="786" y="5969"/>
                          </a:cubicBezTo>
                          <a:lnTo>
                            <a:pt x="678" y="6067"/>
                          </a:lnTo>
                          <a:lnTo>
                            <a:pt x="116" y="6067"/>
                          </a:lnTo>
                          <a:cubicBezTo>
                            <a:pt x="108" y="6049"/>
                            <a:pt x="108" y="6022"/>
                            <a:pt x="99" y="6005"/>
                          </a:cubicBezTo>
                          <a:cubicBezTo>
                            <a:pt x="99" y="5978"/>
                            <a:pt x="90" y="5960"/>
                            <a:pt x="90" y="5942"/>
                          </a:cubicBezTo>
                          <a:lnTo>
                            <a:pt x="473" y="5942"/>
                          </a:lnTo>
                          <a:lnTo>
                            <a:pt x="554" y="5871"/>
                          </a:lnTo>
                          <a:cubicBezTo>
                            <a:pt x="566" y="5877"/>
                            <a:pt x="583" y="5883"/>
                            <a:pt x="599" y="5883"/>
                          </a:cubicBezTo>
                          <a:cubicBezTo>
                            <a:pt x="605" y="5883"/>
                            <a:pt x="611" y="5882"/>
                            <a:pt x="616" y="5880"/>
                          </a:cubicBezTo>
                          <a:cubicBezTo>
                            <a:pt x="643" y="5862"/>
                            <a:pt x="652" y="5835"/>
                            <a:pt x="643" y="5808"/>
                          </a:cubicBezTo>
                          <a:cubicBezTo>
                            <a:pt x="630" y="5789"/>
                            <a:pt x="612" y="5774"/>
                            <a:pt x="594" y="5774"/>
                          </a:cubicBezTo>
                          <a:cubicBezTo>
                            <a:pt x="586" y="5774"/>
                            <a:pt x="579" y="5777"/>
                            <a:pt x="571" y="5782"/>
                          </a:cubicBezTo>
                          <a:cubicBezTo>
                            <a:pt x="545" y="5791"/>
                            <a:pt x="527" y="5826"/>
                            <a:pt x="545" y="5853"/>
                          </a:cubicBezTo>
                          <a:lnTo>
                            <a:pt x="464" y="5924"/>
                          </a:lnTo>
                          <a:lnTo>
                            <a:pt x="90" y="5924"/>
                          </a:lnTo>
                          <a:cubicBezTo>
                            <a:pt x="81" y="5898"/>
                            <a:pt x="81" y="5862"/>
                            <a:pt x="72" y="5835"/>
                          </a:cubicBezTo>
                          <a:lnTo>
                            <a:pt x="366" y="5835"/>
                          </a:lnTo>
                          <a:lnTo>
                            <a:pt x="447" y="5746"/>
                          </a:lnTo>
                          <a:cubicBezTo>
                            <a:pt x="455" y="5750"/>
                            <a:pt x="464" y="5753"/>
                            <a:pt x="474" y="5753"/>
                          </a:cubicBezTo>
                          <a:cubicBezTo>
                            <a:pt x="484" y="5753"/>
                            <a:pt x="496" y="5750"/>
                            <a:pt x="509" y="5746"/>
                          </a:cubicBezTo>
                          <a:cubicBezTo>
                            <a:pt x="527" y="5737"/>
                            <a:pt x="545" y="5701"/>
                            <a:pt x="527" y="5675"/>
                          </a:cubicBezTo>
                          <a:cubicBezTo>
                            <a:pt x="520" y="5655"/>
                            <a:pt x="498" y="5644"/>
                            <a:pt x="477" y="5644"/>
                          </a:cubicBezTo>
                          <a:cubicBezTo>
                            <a:pt x="469" y="5644"/>
                            <a:pt x="462" y="5646"/>
                            <a:pt x="455" y="5648"/>
                          </a:cubicBezTo>
                          <a:cubicBezTo>
                            <a:pt x="429" y="5666"/>
                            <a:pt x="420" y="5692"/>
                            <a:pt x="429" y="5719"/>
                          </a:cubicBezTo>
                          <a:cubicBezTo>
                            <a:pt x="438" y="5728"/>
                            <a:pt x="438" y="5728"/>
                            <a:pt x="438" y="5728"/>
                          </a:cubicBezTo>
                          <a:lnTo>
                            <a:pt x="357" y="5817"/>
                          </a:lnTo>
                          <a:lnTo>
                            <a:pt x="72" y="5817"/>
                          </a:lnTo>
                          <a:cubicBezTo>
                            <a:pt x="72" y="5773"/>
                            <a:pt x="63" y="5737"/>
                            <a:pt x="63" y="5692"/>
                          </a:cubicBezTo>
                          <a:lnTo>
                            <a:pt x="241" y="5692"/>
                          </a:lnTo>
                          <a:lnTo>
                            <a:pt x="322" y="5621"/>
                          </a:lnTo>
                          <a:cubicBezTo>
                            <a:pt x="332" y="5632"/>
                            <a:pt x="343" y="5636"/>
                            <a:pt x="353" y="5636"/>
                          </a:cubicBezTo>
                          <a:cubicBezTo>
                            <a:pt x="360" y="5636"/>
                            <a:pt x="368" y="5634"/>
                            <a:pt x="375" y="5630"/>
                          </a:cubicBezTo>
                          <a:cubicBezTo>
                            <a:pt x="402" y="5621"/>
                            <a:pt x="420" y="5585"/>
                            <a:pt x="402" y="5559"/>
                          </a:cubicBezTo>
                          <a:cubicBezTo>
                            <a:pt x="395" y="5539"/>
                            <a:pt x="374" y="5528"/>
                            <a:pt x="352" y="5528"/>
                          </a:cubicBezTo>
                          <a:cubicBezTo>
                            <a:pt x="345" y="5528"/>
                            <a:pt x="337" y="5530"/>
                            <a:pt x="331" y="5532"/>
                          </a:cubicBezTo>
                          <a:cubicBezTo>
                            <a:pt x="304" y="5550"/>
                            <a:pt x="295" y="5585"/>
                            <a:pt x="304" y="5603"/>
                          </a:cubicBezTo>
                          <a:cubicBezTo>
                            <a:pt x="304" y="5612"/>
                            <a:pt x="313" y="5612"/>
                            <a:pt x="313" y="5612"/>
                          </a:cubicBezTo>
                          <a:lnTo>
                            <a:pt x="241" y="5675"/>
                          </a:lnTo>
                          <a:lnTo>
                            <a:pt x="63" y="5675"/>
                          </a:lnTo>
                          <a:cubicBezTo>
                            <a:pt x="63" y="5621"/>
                            <a:pt x="54" y="5559"/>
                            <a:pt x="54" y="5496"/>
                          </a:cubicBezTo>
                          <a:lnTo>
                            <a:pt x="295" y="5496"/>
                          </a:lnTo>
                          <a:lnTo>
                            <a:pt x="402" y="5380"/>
                          </a:lnTo>
                          <a:lnTo>
                            <a:pt x="955" y="5380"/>
                          </a:lnTo>
                          <a:lnTo>
                            <a:pt x="955" y="5371"/>
                          </a:lnTo>
                          <a:close/>
                          <a:moveTo>
                            <a:pt x="1606" y="5576"/>
                          </a:moveTo>
                          <a:lnTo>
                            <a:pt x="1606" y="5924"/>
                          </a:lnTo>
                          <a:lnTo>
                            <a:pt x="946" y="6620"/>
                          </a:lnTo>
                          <a:lnTo>
                            <a:pt x="304" y="6620"/>
                          </a:lnTo>
                          <a:cubicBezTo>
                            <a:pt x="277" y="6558"/>
                            <a:pt x="250" y="6486"/>
                            <a:pt x="232" y="6415"/>
                          </a:cubicBezTo>
                          <a:lnTo>
                            <a:pt x="928" y="6415"/>
                          </a:lnTo>
                          <a:lnTo>
                            <a:pt x="1383" y="5969"/>
                          </a:lnTo>
                          <a:lnTo>
                            <a:pt x="1383" y="5576"/>
                          </a:lnTo>
                          <a:close/>
                          <a:moveTo>
                            <a:pt x="1829" y="5576"/>
                          </a:moveTo>
                          <a:lnTo>
                            <a:pt x="1838" y="5951"/>
                          </a:lnTo>
                          <a:lnTo>
                            <a:pt x="946" y="6861"/>
                          </a:lnTo>
                          <a:lnTo>
                            <a:pt x="393" y="6861"/>
                          </a:lnTo>
                          <a:cubicBezTo>
                            <a:pt x="366" y="6790"/>
                            <a:pt x="339" y="6709"/>
                            <a:pt x="313" y="6638"/>
                          </a:cubicBezTo>
                          <a:lnTo>
                            <a:pt x="955" y="6638"/>
                          </a:lnTo>
                          <a:lnTo>
                            <a:pt x="1624" y="5933"/>
                          </a:lnTo>
                          <a:lnTo>
                            <a:pt x="1624" y="5576"/>
                          </a:lnTo>
                          <a:close/>
                          <a:moveTo>
                            <a:pt x="759" y="8262"/>
                          </a:moveTo>
                          <a:lnTo>
                            <a:pt x="946" y="8395"/>
                          </a:lnTo>
                          <a:lnTo>
                            <a:pt x="1348" y="8395"/>
                          </a:lnTo>
                          <a:cubicBezTo>
                            <a:pt x="1348" y="8404"/>
                            <a:pt x="1348" y="8404"/>
                            <a:pt x="1348" y="8413"/>
                          </a:cubicBezTo>
                          <a:lnTo>
                            <a:pt x="1348" y="8503"/>
                          </a:lnTo>
                          <a:lnTo>
                            <a:pt x="955" y="8503"/>
                          </a:lnTo>
                          <a:lnTo>
                            <a:pt x="768" y="8378"/>
                          </a:lnTo>
                          <a:lnTo>
                            <a:pt x="455" y="8378"/>
                          </a:lnTo>
                          <a:cubicBezTo>
                            <a:pt x="464" y="8342"/>
                            <a:pt x="464" y="8297"/>
                            <a:pt x="473" y="8262"/>
                          </a:cubicBezTo>
                          <a:close/>
                          <a:moveTo>
                            <a:pt x="759" y="8395"/>
                          </a:moveTo>
                          <a:lnTo>
                            <a:pt x="946" y="8520"/>
                          </a:lnTo>
                          <a:lnTo>
                            <a:pt x="1348" y="8520"/>
                          </a:lnTo>
                          <a:lnTo>
                            <a:pt x="1348" y="8592"/>
                          </a:lnTo>
                          <a:lnTo>
                            <a:pt x="919" y="8592"/>
                          </a:lnTo>
                          <a:lnTo>
                            <a:pt x="794" y="8717"/>
                          </a:lnTo>
                          <a:lnTo>
                            <a:pt x="447" y="8717"/>
                          </a:lnTo>
                          <a:cubicBezTo>
                            <a:pt x="447" y="8619"/>
                            <a:pt x="447" y="8511"/>
                            <a:pt x="455" y="8395"/>
                          </a:cubicBezTo>
                          <a:close/>
                          <a:moveTo>
                            <a:pt x="1348" y="8610"/>
                          </a:moveTo>
                          <a:lnTo>
                            <a:pt x="1348" y="8690"/>
                          </a:lnTo>
                          <a:lnTo>
                            <a:pt x="946" y="8690"/>
                          </a:lnTo>
                          <a:lnTo>
                            <a:pt x="794" y="8824"/>
                          </a:lnTo>
                          <a:lnTo>
                            <a:pt x="455" y="8824"/>
                          </a:lnTo>
                          <a:cubicBezTo>
                            <a:pt x="455" y="8797"/>
                            <a:pt x="455" y="8761"/>
                            <a:pt x="447" y="8734"/>
                          </a:cubicBezTo>
                          <a:lnTo>
                            <a:pt x="803" y="8734"/>
                          </a:lnTo>
                          <a:lnTo>
                            <a:pt x="928" y="8610"/>
                          </a:lnTo>
                          <a:close/>
                          <a:moveTo>
                            <a:pt x="4970" y="8181"/>
                          </a:moveTo>
                          <a:lnTo>
                            <a:pt x="4970" y="8315"/>
                          </a:lnTo>
                          <a:lnTo>
                            <a:pt x="4675" y="8315"/>
                          </a:lnTo>
                          <a:lnTo>
                            <a:pt x="4309" y="8699"/>
                          </a:lnTo>
                          <a:lnTo>
                            <a:pt x="4309" y="9002"/>
                          </a:lnTo>
                          <a:lnTo>
                            <a:pt x="4149" y="9002"/>
                          </a:lnTo>
                          <a:lnTo>
                            <a:pt x="4149" y="8699"/>
                          </a:lnTo>
                          <a:lnTo>
                            <a:pt x="4684" y="8181"/>
                          </a:lnTo>
                          <a:close/>
                          <a:moveTo>
                            <a:pt x="4970" y="8333"/>
                          </a:moveTo>
                          <a:lnTo>
                            <a:pt x="4970" y="8529"/>
                          </a:lnTo>
                          <a:lnTo>
                            <a:pt x="4684" y="8529"/>
                          </a:lnTo>
                          <a:lnTo>
                            <a:pt x="4425" y="8761"/>
                          </a:lnTo>
                          <a:lnTo>
                            <a:pt x="4425" y="9002"/>
                          </a:lnTo>
                          <a:lnTo>
                            <a:pt x="4327" y="9002"/>
                          </a:lnTo>
                          <a:lnTo>
                            <a:pt x="4327" y="8699"/>
                          </a:lnTo>
                          <a:lnTo>
                            <a:pt x="4684" y="8333"/>
                          </a:lnTo>
                          <a:close/>
                          <a:moveTo>
                            <a:pt x="3506" y="1821"/>
                          </a:moveTo>
                          <a:lnTo>
                            <a:pt x="3506" y="1901"/>
                          </a:lnTo>
                          <a:cubicBezTo>
                            <a:pt x="3506" y="1972"/>
                            <a:pt x="3551" y="2035"/>
                            <a:pt x="3622" y="2053"/>
                          </a:cubicBezTo>
                          <a:cubicBezTo>
                            <a:pt x="3631" y="2053"/>
                            <a:pt x="3649" y="2062"/>
                            <a:pt x="3658" y="2062"/>
                          </a:cubicBezTo>
                          <a:lnTo>
                            <a:pt x="3756" y="2062"/>
                          </a:lnTo>
                          <a:lnTo>
                            <a:pt x="3756" y="2802"/>
                          </a:lnTo>
                          <a:lnTo>
                            <a:pt x="2721" y="3846"/>
                          </a:lnTo>
                          <a:lnTo>
                            <a:pt x="1990" y="3846"/>
                          </a:lnTo>
                          <a:lnTo>
                            <a:pt x="1856" y="3971"/>
                          </a:lnTo>
                          <a:lnTo>
                            <a:pt x="1856" y="4470"/>
                          </a:lnTo>
                          <a:lnTo>
                            <a:pt x="1874" y="4470"/>
                          </a:lnTo>
                          <a:lnTo>
                            <a:pt x="1874" y="3980"/>
                          </a:lnTo>
                          <a:lnTo>
                            <a:pt x="1999" y="3864"/>
                          </a:lnTo>
                          <a:lnTo>
                            <a:pt x="2730" y="3864"/>
                          </a:lnTo>
                          <a:lnTo>
                            <a:pt x="3774" y="2811"/>
                          </a:lnTo>
                          <a:lnTo>
                            <a:pt x="3774" y="2062"/>
                          </a:lnTo>
                          <a:lnTo>
                            <a:pt x="3890" y="2062"/>
                          </a:lnTo>
                          <a:lnTo>
                            <a:pt x="3890" y="2802"/>
                          </a:lnTo>
                          <a:lnTo>
                            <a:pt x="3043" y="3641"/>
                          </a:lnTo>
                          <a:lnTo>
                            <a:pt x="3043" y="3650"/>
                          </a:lnTo>
                          <a:lnTo>
                            <a:pt x="3043" y="4925"/>
                          </a:lnTo>
                          <a:lnTo>
                            <a:pt x="3399" y="5300"/>
                          </a:lnTo>
                          <a:lnTo>
                            <a:pt x="4140" y="5300"/>
                          </a:lnTo>
                          <a:lnTo>
                            <a:pt x="4140" y="5282"/>
                          </a:lnTo>
                          <a:lnTo>
                            <a:pt x="3417" y="5282"/>
                          </a:lnTo>
                          <a:lnTo>
                            <a:pt x="3060" y="4916"/>
                          </a:lnTo>
                          <a:lnTo>
                            <a:pt x="3060" y="3658"/>
                          </a:lnTo>
                          <a:lnTo>
                            <a:pt x="3908" y="2820"/>
                          </a:lnTo>
                          <a:lnTo>
                            <a:pt x="3908" y="2811"/>
                          </a:lnTo>
                          <a:lnTo>
                            <a:pt x="3908" y="2062"/>
                          </a:lnTo>
                          <a:lnTo>
                            <a:pt x="4024" y="2062"/>
                          </a:lnTo>
                          <a:lnTo>
                            <a:pt x="4024" y="2793"/>
                          </a:lnTo>
                          <a:lnTo>
                            <a:pt x="3176" y="3650"/>
                          </a:lnTo>
                          <a:lnTo>
                            <a:pt x="3176" y="4756"/>
                          </a:lnTo>
                          <a:lnTo>
                            <a:pt x="3542" y="5095"/>
                          </a:lnTo>
                          <a:lnTo>
                            <a:pt x="4140" y="5095"/>
                          </a:lnTo>
                          <a:lnTo>
                            <a:pt x="4140" y="5077"/>
                          </a:lnTo>
                          <a:lnTo>
                            <a:pt x="3551" y="5077"/>
                          </a:lnTo>
                          <a:lnTo>
                            <a:pt x="3194" y="4747"/>
                          </a:lnTo>
                          <a:lnTo>
                            <a:pt x="3194" y="3658"/>
                          </a:lnTo>
                          <a:lnTo>
                            <a:pt x="4042" y="2802"/>
                          </a:lnTo>
                          <a:lnTo>
                            <a:pt x="4042" y="2062"/>
                          </a:lnTo>
                          <a:lnTo>
                            <a:pt x="4149" y="2062"/>
                          </a:lnTo>
                          <a:cubicBezTo>
                            <a:pt x="4158" y="2062"/>
                            <a:pt x="4176" y="2053"/>
                            <a:pt x="4184" y="2053"/>
                          </a:cubicBezTo>
                          <a:cubicBezTo>
                            <a:pt x="4256" y="2035"/>
                            <a:pt x="4300" y="1972"/>
                            <a:pt x="4300" y="1901"/>
                          </a:cubicBezTo>
                          <a:lnTo>
                            <a:pt x="4300" y="1856"/>
                          </a:lnTo>
                          <a:lnTo>
                            <a:pt x="4613" y="1856"/>
                          </a:lnTo>
                          <a:lnTo>
                            <a:pt x="4720" y="1946"/>
                          </a:lnTo>
                          <a:lnTo>
                            <a:pt x="4970" y="1946"/>
                          </a:lnTo>
                          <a:lnTo>
                            <a:pt x="4970" y="3168"/>
                          </a:lnTo>
                          <a:lnTo>
                            <a:pt x="4488" y="3168"/>
                          </a:lnTo>
                          <a:lnTo>
                            <a:pt x="4051" y="3578"/>
                          </a:lnTo>
                          <a:cubicBezTo>
                            <a:pt x="4042" y="3569"/>
                            <a:pt x="4033" y="3560"/>
                            <a:pt x="4015" y="3560"/>
                          </a:cubicBezTo>
                          <a:cubicBezTo>
                            <a:pt x="3988" y="3560"/>
                            <a:pt x="3961" y="3587"/>
                            <a:pt x="3961" y="3614"/>
                          </a:cubicBezTo>
                          <a:cubicBezTo>
                            <a:pt x="3961" y="3650"/>
                            <a:pt x="3988" y="3667"/>
                            <a:pt x="4015" y="3667"/>
                          </a:cubicBezTo>
                          <a:cubicBezTo>
                            <a:pt x="4051" y="3667"/>
                            <a:pt x="4068" y="3650"/>
                            <a:pt x="4068" y="3614"/>
                          </a:cubicBezTo>
                          <a:cubicBezTo>
                            <a:pt x="4068" y="3605"/>
                            <a:pt x="4068" y="3596"/>
                            <a:pt x="4060" y="3587"/>
                          </a:cubicBezTo>
                          <a:lnTo>
                            <a:pt x="4488" y="3186"/>
                          </a:lnTo>
                          <a:lnTo>
                            <a:pt x="4970" y="3186"/>
                          </a:lnTo>
                          <a:lnTo>
                            <a:pt x="4970" y="3337"/>
                          </a:lnTo>
                          <a:lnTo>
                            <a:pt x="4550" y="3337"/>
                          </a:lnTo>
                          <a:lnTo>
                            <a:pt x="4292" y="3569"/>
                          </a:lnTo>
                          <a:cubicBezTo>
                            <a:pt x="4283" y="3569"/>
                            <a:pt x="4274" y="3560"/>
                            <a:pt x="4256" y="3560"/>
                          </a:cubicBezTo>
                          <a:cubicBezTo>
                            <a:pt x="4229" y="3560"/>
                            <a:pt x="4202" y="3587"/>
                            <a:pt x="4202" y="3614"/>
                          </a:cubicBezTo>
                          <a:cubicBezTo>
                            <a:pt x="4202" y="3650"/>
                            <a:pt x="4229" y="3667"/>
                            <a:pt x="4256" y="3667"/>
                          </a:cubicBezTo>
                          <a:cubicBezTo>
                            <a:pt x="4292" y="3667"/>
                            <a:pt x="4309" y="3650"/>
                            <a:pt x="4309" y="3614"/>
                          </a:cubicBezTo>
                          <a:cubicBezTo>
                            <a:pt x="4309" y="3605"/>
                            <a:pt x="4309" y="3596"/>
                            <a:pt x="4300" y="3587"/>
                          </a:cubicBezTo>
                          <a:lnTo>
                            <a:pt x="4559" y="3355"/>
                          </a:lnTo>
                          <a:lnTo>
                            <a:pt x="4970" y="3355"/>
                          </a:lnTo>
                          <a:lnTo>
                            <a:pt x="4970" y="3435"/>
                          </a:lnTo>
                          <a:lnTo>
                            <a:pt x="4684" y="3435"/>
                          </a:lnTo>
                          <a:lnTo>
                            <a:pt x="4523" y="3569"/>
                          </a:lnTo>
                          <a:cubicBezTo>
                            <a:pt x="4523" y="3569"/>
                            <a:pt x="4515" y="3560"/>
                            <a:pt x="4506" y="3560"/>
                          </a:cubicBezTo>
                          <a:cubicBezTo>
                            <a:pt x="4470" y="3560"/>
                            <a:pt x="4452" y="3587"/>
                            <a:pt x="4452" y="3614"/>
                          </a:cubicBezTo>
                          <a:cubicBezTo>
                            <a:pt x="4452" y="3650"/>
                            <a:pt x="4470" y="3667"/>
                            <a:pt x="4506" y="3667"/>
                          </a:cubicBezTo>
                          <a:cubicBezTo>
                            <a:pt x="4532" y="3667"/>
                            <a:pt x="4559" y="3650"/>
                            <a:pt x="4559" y="3614"/>
                          </a:cubicBezTo>
                          <a:cubicBezTo>
                            <a:pt x="4559" y="3605"/>
                            <a:pt x="4550" y="3587"/>
                            <a:pt x="4541" y="3578"/>
                          </a:cubicBezTo>
                          <a:lnTo>
                            <a:pt x="4693" y="3453"/>
                          </a:lnTo>
                          <a:lnTo>
                            <a:pt x="4970" y="3453"/>
                          </a:lnTo>
                          <a:lnTo>
                            <a:pt x="4970" y="4104"/>
                          </a:lnTo>
                          <a:lnTo>
                            <a:pt x="4399" y="4104"/>
                          </a:lnTo>
                          <a:lnTo>
                            <a:pt x="4247" y="3944"/>
                          </a:lnTo>
                          <a:cubicBezTo>
                            <a:pt x="4256" y="3935"/>
                            <a:pt x="4256" y="3926"/>
                            <a:pt x="4256" y="3917"/>
                          </a:cubicBezTo>
                          <a:cubicBezTo>
                            <a:pt x="4256" y="3881"/>
                            <a:pt x="4238" y="3864"/>
                            <a:pt x="4202" y="3864"/>
                          </a:cubicBezTo>
                          <a:cubicBezTo>
                            <a:pt x="4176" y="3864"/>
                            <a:pt x="4149" y="3881"/>
                            <a:pt x="4149" y="3917"/>
                          </a:cubicBezTo>
                          <a:cubicBezTo>
                            <a:pt x="4149" y="3944"/>
                            <a:pt x="4176" y="3971"/>
                            <a:pt x="4202" y="3971"/>
                          </a:cubicBezTo>
                          <a:cubicBezTo>
                            <a:pt x="4220" y="3971"/>
                            <a:pt x="4229" y="3962"/>
                            <a:pt x="4238" y="3962"/>
                          </a:cubicBezTo>
                          <a:lnTo>
                            <a:pt x="4390" y="4122"/>
                          </a:lnTo>
                          <a:lnTo>
                            <a:pt x="4970" y="4122"/>
                          </a:lnTo>
                          <a:lnTo>
                            <a:pt x="4970" y="4238"/>
                          </a:lnTo>
                          <a:lnTo>
                            <a:pt x="4300" y="4238"/>
                          </a:lnTo>
                          <a:lnTo>
                            <a:pt x="4024" y="3953"/>
                          </a:lnTo>
                          <a:cubicBezTo>
                            <a:pt x="4033" y="3944"/>
                            <a:pt x="4033" y="3926"/>
                            <a:pt x="4033" y="3917"/>
                          </a:cubicBezTo>
                          <a:cubicBezTo>
                            <a:pt x="4033" y="3881"/>
                            <a:pt x="4015" y="3864"/>
                            <a:pt x="3979" y="3864"/>
                          </a:cubicBezTo>
                          <a:cubicBezTo>
                            <a:pt x="3953" y="3864"/>
                            <a:pt x="3926" y="3881"/>
                            <a:pt x="3926" y="3917"/>
                          </a:cubicBezTo>
                          <a:cubicBezTo>
                            <a:pt x="3926" y="3944"/>
                            <a:pt x="3953" y="3971"/>
                            <a:pt x="3979" y="3971"/>
                          </a:cubicBezTo>
                          <a:cubicBezTo>
                            <a:pt x="3988" y="3971"/>
                            <a:pt x="3997" y="3962"/>
                            <a:pt x="4006" y="3962"/>
                          </a:cubicBezTo>
                          <a:lnTo>
                            <a:pt x="4292" y="4256"/>
                          </a:lnTo>
                          <a:lnTo>
                            <a:pt x="4970" y="4256"/>
                          </a:lnTo>
                          <a:lnTo>
                            <a:pt x="4970" y="4354"/>
                          </a:lnTo>
                          <a:lnTo>
                            <a:pt x="4211" y="4354"/>
                          </a:lnTo>
                          <a:lnTo>
                            <a:pt x="3810" y="3944"/>
                          </a:lnTo>
                          <a:cubicBezTo>
                            <a:pt x="3819" y="3935"/>
                            <a:pt x="3819" y="3926"/>
                            <a:pt x="3819" y="3917"/>
                          </a:cubicBezTo>
                          <a:cubicBezTo>
                            <a:pt x="3819" y="3881"/>
                            <a:pt x="3801" y="3864"/>
                            <a:pt x="3765" y="3864"/>
                          </a:cubicBezTo>
                          <a:cubicBezTo>
                            <a:pt x="3738" y="3864"/>
                            <a:pt x="3712" y="3881"/>
                            <a:pt x="3712" y="3917"/>
                          </a:cubicBezTo>
                          <a:cubicBezTo>
                            <a:pt x="3712" y="3944"/>
                            <a:pt x="3738" y="3971"/>
                            <a:pt x="3765" y="3971"/>
                          </a:cubicBezTo>
                          <a:cubicBezTo>
                            <a:pt x="3783" y="3971"/>
                            <a:pt x="3792" y="3962"/>
                            <a:pt x="3801" y="3962"/>
                          </a:cubicBezTo>
                          <a:lnTo>
                            <a:pt x="4202" y="4372"/>
                          </a:lnTo>
                          <a:lnTo>
                            <a:pt x="4970" y="4372"/>
                          </a:lnTo>
                          <a:lnTo>
                            <a:pt x="4970" y="8164"/>
                          </a:lnTo>
                          <a:lnTo>
                            <a:pt x="4675" y="8164"/>
                          </a:lnTo>
                          <a:lnTo>
                            <a:pt x="4131" y="8690"/>
                          </a:lnTo>
                          <a:lnTo>
                            <a:pt x="4131" y="8699"/>
                          </a:lnTo>
                          <a:lnTo>
                            <a:pt x="4131" y="9002"/>
                          </a:lnTo>
                          <a:lnTo>
                            <a:pt x="3997" y="9002"/>
                          </a:lnTo>
                          <a:lnTo>
                            <a:pt x="3997" y="8199"/>
                          </a:lnTo>
                          <a:lnTo>
                            <a:pt x="4773" y="7441"/>
                          </a:lnTo>
                          <a:lnTo>
                            <a:pt x="4773" y="7120"/>
                          </a:lnTo>
                          <a:lnTo>
                            <a:pt x="4791" y="7120"/>
                          </a:lnTo>
                          <a:cubicBezTo>
                            <a:pt x="4818" y="7102"/>
                            <a:pt x="4827" y="7075"/>
                            <a:pt x="4818" y="7048"/>
                          </a:cubicBezTo>
                          <a:cubicBezTo>
                            <a:pt x="4804" y="7028"/>
                            <a:pt x="4786" y="7018"/>
                            <a:pt x="4766" y="7018"/>
                          </a:cubicBezTo>
                          <a:cubicBezTo>
                            <a:pt x="4760" y="7018"/>
                            <a:pt x="4753" y="7019"/>
                            <a:pt x="4746" y="7022"/>
                          </a:cubicBezTo>
                          <a:cubicBezTo>
                            <a:pt x="4720" y="7039"/>
                            <a:pt x="4702" y="7066"/>
                            <a:pt x="4720" y="7093"/>
                          </a:cubicBezTo>
                          <a:cubicBezTo>
                            <a:pt x="4729" y="7111"/>
                            <a:pt x="4746" y="7120"/>
                            <a:pt x="4755" y="7120"/>
                          </a:cubicBezTo>
                          <a:lnTo>
                            <a:pt x="4755" y="7432"/>
                          </a:lnTo>
                          <a:lnTo>
                            <a:pt x="3979" y="8190"/>
                          </a:lnTo>
                          <a:lnTo>
                            <a:pt x="3979" y="9002"/>
                          </a:lnTo>
                          <a:lnTo>
                            <a:pt x="3854" y="9002"/>
                          </a:lnTo>
                          <a:lnTo>
                            <a:pt x="3854" y="8137"/>
                          </a:lnTo>
                          <a:lnTo>
                            <a:pt x="4595" y="7405"/>
                          </a:lnTo>
                          <a:lnTo>
                            <a:pt x="4604" y="7396"/>
                          </a:lnTo>
                          <a:lnTo>
                            <a:pt x="4604" y="7173"/>
                          </a:lnTo>
                          <a:cubicBezTo>
                            <a:pt x="4604" y="7173"/>
                            <a:pt x="4613" y="7173"/>
                            <a:pt x="4613" y="7164"/>
                          </a:cubicBezTo>
                          <a:cubicBezTo>
                            <a:pt x="4639" y="7155"/>
                            <a:pt x="4648" y="7120"/>
                            <a:pt x="4639" y="7093"/>
                          </a:cubicBezTo>
                          <a:cubicBezTo>
                            <a:pt x="4628" y="7076"/>
                            <a:pt x="4613" y="7066"/>
                            <a:pt x="4596" y="7066"/>
                          </a:cubicBezTo>
                          <a:cubicBezTo>
                            <a:pt x="4587" y="7066"/>
                            <a:pt x="4578" y="7069"/>
                            <a:pt x="4568" y="7075"/>
                          </a:cubicBezTo>
                          <a:cubicBezTo>
                            <a:pt x="4541" y="7084"/>
                            <a:pt x="4532" y="7120"/>
                            <a:pt x="4541" y="7147"/>
                          </a:cubicBezTo>
                          <a:cubicBezTo>
                            <a:pt x="4550" y="7164"/>
                            <a:pt x="4568" y="7173"/>
                            <a:pt x="4586" y="7173"/>
                          </a:cubicBezTo>
                          <a:lnTo>
                            <a:pt x="4586" y="7396"/>
                          </a:lnTo>
                          <a:lnTo>
                            <a:pt x="3837" y="8119"/>
                          </a:lnTo>
                          <a:lnTo>
                            <a:pt x="3837" y="8128"/>
                          </a:lnTo>
                          <a:lnTo>
                            <a:pt x="3837" y="9011"/>
                          </a:lnTo>
                          <a:cubicBezTo>
                            <a:pt x="3783" y="9029"/>
                            <a:pt x="3738" y="9082"/>
                            <a:pt x="3738" y="9154"/>
                          </a:cubicBezTo>
                          <a:lnTo>
                            <a:pt x="3738" y="9181"/>
                          </a:lnTo>
                          <a:lnTo>
                            <a:pt x="3346" y="9181"/>
                          </a:lnTo>
                          <a:lnTo>
                            <a:pt x="3132" y="8975"/>
                          </a:lnTo>
                          <a:lnTo>
                            <a:pt x="3132" y="7405"/>
                          </a:lnTo>
                          <a:lnTo>
                            <a:pt x="3774" y="6781"/>
                          </a:lnTo>
                          <a:lnTo>
                            <a:pt x="4167" y="6781"/>
                          </a:lnTo>
                          <a:lnTo>
                            <a:pt x="4167" y="6763"/>
                          </a:lnTo>
                          <a:lnTo>
                            <a:pt x="3765" y="6763"/>
                          </a:lnTo>
                          <a:lnTo>
                            <a:pt x="3123" y="7396"/>
                          </a:lnTo>
                          <a:lnTo>
                            <a:pt x="3114" y="7396"/>
                          </a:lnTo>
                          <a:lnTo>
                            <a:pt x="3114" y="8975"/>
                          </a:lnTo>
                          <a:lnTo>
                            <a:pt x="3337" y="9198"/>
                          </a:lnTo>
                          <a:lnTo>
                            <a:pt x="3738" y="9198"/>
                          </a:lnTo>
                          <a:lnTo>
                            <a:pt x="3738" y="9386"/>
                          </a:lnTo>
                          <a:lnTo>
                            <a:pt x="3221" y="9386"/>
                          </a:lnTo>
                          <a:lnTo>
                            <a:pt x="2891" y="9029"/>
                          </a:lnTo>
                          <a:lnTo>
                            <a:pt x="2891" y="7405"/>
                          </a:lnTo>
                          <a:lnTo>
                            <a:pt x="3774" y="6531"/>
                          </a:lnTo>
                          <a:lnTo>
                            <a:pt x="4140" y="6531"/>
                          </a:lnTo>
                          <a:lnTo>
                            <a:pt x="4140" y="6513"/>
                          </a:lnTo>
                          <a:lnTo>
                            <a:pt x="3765" y="6513"/>
                          </a:lnTo>
                          <a:lnTo>
                            <a:pt x="2873" y="7396"/>
                          </a:lnTo>
                          <a:lnTo>
                            <a:pt x="2873" y="9038"/>
                          </a:lnTo>
                          <a:lnTo>
                            <a:pt x="3212" y="9404"/>
                          </a:lnTo>
                          <a:lnTo>
                            <a:pt x="3738" y="9404"/>
                          </a:lnTo>
                          <a:lnTo>
                            <a:pt x="3738" y="9493"/>
                          </a:lnTo>
                          <a:lnTo>
                            <a:pt x="3096" y="9493"/>
                          </a:lnTo>
                          <a:lnTo>
                            <a:pt x="2730" y="9145"/>
                          </a:lnTo>
                          <a:lnTo>
                            <a:pt x="2730" y="8627"/>
                          </a:lnTo>
                          <a:lnTo>
                            <a:pt x="2489" y="8378"/>
                          </a:lnTo>
                          <a:lnTo>
                            <a:pt x="1838" y="8378"/>
                          </a:lnTo>
                          <a:lnTo>
                            <a:pt x="1838" y="8387"/>
                          </a:lnTo>
                          <a:cubicBezTo>
                            <a:pt x="1829" y="8342"/>
                            <a:pt x="1794" y="8315"/>
                            <a:pt x="1749" y="8315"/>
                          </a:cubicBezTo>
                          <a:lnTo>
                            <a:pt x="1490" y="8315"/>
                          </a:lnTo>
                          <a:lnTo>
                            <a:pt x="1490" y="7762"/>
                          </a:lnTo>
                          <a:lnTo>
                            <a:pt x="3212" y="6031"/>
                          </a:lnTo>
                          <a:lnTo>
                            <a:pt x="4140" y="6031"/>
                          </a:lnTo>
                          <a:lnTo>
                            <a:pt x="4140" y="6014"/>
                          </a:lnTo>
                          <a:lnTo>
                            <a:pt x="3203" y="6014"/>
                          </a:lnTo>
                          <a:lnTo>
                            <a:pt x="1472" y="7753"/>
                          </a:lnTo>
                          <a:lnTo>
                            <a:pt x="1472" y="8315"/>
                          </a:lnTo>
                          <a:lnTo>
                            <a:pt x="1446" y="8315"/>
                          </a:lnTo>
                          <a:cubicBezTo>
                            <a:pt x="1401" y="8315"/>
                            <a:pt x="1356" y="8342"/>
                            <a:pt x="1348" y="8387"/>
                          </a:cubicBezTo>
                          <a:lnTo>
                            <a:pt x="1348" y="8378"/>
                          </a:lnTo>
                          <a:lnTo>
                            <a:pt x="955" y="8378"/>
                          </a:lnTo>
                          <a:lnTo>
                            <a:pt x="759" y="8244"/>
                          </a:lnTo>
                          <a:lnTo>
                            <a:pt x="473" y="8244"/>
                          </a:lnTo>
                          <a:cubicBezTo>
                            <a:pt x="473" y="8199"/>
                            <a:pt x="482" y="8164"/>
                            <a:pt x="482" y="8119"/>
                          </a:cubicBezTo>
                          <a:lnTo>
                            <a:pt x="678" y="8119"/>
                          </a:lnTo>
                          <a:cubicBezTo>
                            <a:pt x="678" y="8128"/>
                            <a:pt x="678" y="8128"/>
                            <a:pt x="687" y="8137"/>
                          </a:cubicBezTo>
                          <a:cubicBezTo>
                            <a:pt x="693" y="8154"/>
                            <a:pt x="710" y="8164"/>
                            <a:pt x="729" y="8164"/>
                          </a:cubicBezTo>
                          <a:cubicBezTo>
                            <a:pt x="739" y="8164"/>
                            <a:pt x="749" y="8161"/>
                            <a:pt x="759" y="8155"/>
                          </a:cubicBezTo>
                          <a:cubicBezTo>
                            <a:pt x="786" y="8146"/>
                            <a:pt x="794" y="8110"/>
                            <a:pt x="777" y="8083"/>
                          </a:cubicBezTo>
                          <a:cubicBezTo>
                            <a:pt x="771" y="8066"/>
                            <a:pt x="754" y="8056"/>
                            <a:pt x="735" y="8056"/>
                          </a:cubicBezTo>
                          <a:cubicBezTo>
                            <a:pt x="725" y="8056"/>
                            <a:pt x="715" y="8059"/>
                            <a:pt x="705" y="8065"/>
                          </a:cubicBezTo>
                          <a:cubicBezTo>
                            <a:pt x="696" y="8074"/>
                            <a:pt x="687" y="8083"/>
                            <a:pt x="678" y="8101"/>
                          </a:cubicBezTo>
                          <a:lnTo>
                            <a:pt x="491" y="8101"/>
                          </a:lnTo>
                          <a:cubicBezTo>
                            <a:pt x="491" y="8083"/>
                            <a:pt x="491" y="8056"/>
                            <a:pt x="491" y="8039"/>
                          </a:cubicBezTo>
                          <a:cubicBezTo>
                            <a:pt x="500" y="8003"/>
                            <a:pt x="500" y="7976"/>
                            <a:pt x="500" y="7941"/>
                          </a:cubicBezTo>
                          <a:lnTo>
                            <a:pt x="830" y="7941"/>
                          </a:lnTo>
                          <a:cubicBezTo>
                            <a:pt x="830" y="7949"/>
                            <a:pt x="830" y="7958"/>
                            <a:pt x="830" y="7958"/>
                          </a:cubicBezTo>
                          <a:cubicBezTo>
                            <a:pt x="844" y="7978"/>
                            <a:pt x="867" y="7988"/>
                            <a:pt x="885" y="7988"/>
                          </a:cubicBezTo>
                          <a:cubicBezTo>
                            <a:pt x="891" y="7988"/>
                            <a:pt x="897" y="7987"/>
                            <a:pt x="902" y="7985"/>
                          </a:cubicBezTo>
                          <a:cubicBezTo>
                            <a:pt x="928" y="7967"/>
                            <a:pt x="946" y="7941"/>
                            <a:pt x="928" y="7914"/>
                          </a:cubicBezTo>
                          <a:cubicBezTo>
                            <a:pt x="922" y="7894"/>
                            <a:pt x="900" y="7884"/>
                            <a:pt x="878" y="7884"/>
                          </a:cubicBezTo>
                          <a:cubicBezTo>
                            <a:pt x="871" y="7884"/>
                            <a:pt x="864" y="7885"/>
                            <a:pt x="857" y="7887"/>
                          </a:cubicBezTo>
                          <a:cubicBezTo>
                            <a:pt x="839" y="7896"/>
                            <a:pt x="830" y="7914"/>
                            <a:pt x="830" y="7923"/>
                          </a:cubicBezTo>
                          <a:lnTo>
                            <a:pt x="509" y="7923"/>
                          </a:lnTo>
                          <a:cubicBezTo>
                            <a:pt x="509" y="7869"/>
                            <a:pt x="518" y="7816"/>
                            <a:pt x="518" y="7771"/>
                          </a:cubicBezTo>
                          <a:lnTo>
                            <a:pt x="964" y="7771"/>
                          </a:lnTo>
                          <a:cubicBezTo>
                            <a:pt x="964" y="7771"/>
                            <a:pt x="964" y="7780"/>
                            <a:pt x="964" y="7780"/>
                          </a:cubicBezTo>
                          <a:cubicBezTo>
                            <a:pt x="977" y="7800"/>
                            <a:pt x="996" y="7810"/>
                            <a:pt x="1015" y="7810"/>
                          </a:cubicBezTo>
                          <a:cubicBezTo>
                            <a:pt x="1022" y="7810"/>
                            <a:pt x="1029" y="7809"/>
                            <a:pt x="1035" y="7807"/>
                          </a:cubicBezTo>
                          <a:cubicBezTo>
                            <a:pt x="1062" y="7789"/>
                            <a:pt x="1071" y="7762"/>
                            <a:pt x="1062" y="7735"/>
                          </a:cubicBezTo>
                          <a:cubicBezTo>
                            <a:pt x="1049" y="7715"/>
                            <a:pt x="1030" y="7705"/>
                            <a:pt x="1011" y="7705"/>
                          </a:cubicBezTo>
                          <a:cubicBezTo>
                            <a:pt x="1004" y="7705"/>
                            <a:pt x="997" y="7706"/>
                            <a:pt x="991" y="7709"/>
                          </a:cubicBezTo>
                          <a:cubicBezTo>
                            <a:pt x="973" y="7717"/>
                            <a:pt x="964" y="7735"/>
                            <a:pt x="964" y="7753"/>
                          </a:cubicBezTo>
                          <a:lnTo>
                            <a:pt x="527" y="7753"/>
                          </a:lnTo>
                          <a:cubicBezTo>
                            <a:pt x="527" y="7700"/>
                            <a:pt x="536" y="7646"/>
                            <a:pt x="536" y="7593"/>
                          </a:cubicBezTo>
                          <a:lnTo>
                            <a:pt x="1107" y="7593"/>
                          </a:lnTo>
                          <a:cubicBezTo>
                            <a:pt x="1107" y="7602"/>
                            <a:pt x="1107" y="7610"/>
                            <a:pt x="1107" y="7610"/>
                          </a:cubicBezTo>
                          <a:cubicBezTo>
                            <a:pt x="1120" y="7631"/>
                            <a:pt x="1138" y="7641"/>
                            <a:pt x="1158" y="7641"/>
                          </a:cubicBezTo>
                          <a:cubicBezTo>
                            <a:pt x="1165" y="7641"/>
                            <a:pt x="1171" y="7639"/>
                            <a:pt x="1178" y="7637"/>
                          </a:cubicBezTo>
                          <a:cubicBezTo>
                            <a:pt x="1205" y="7619"/>
                            <a:pt x="1223" y="7593"/>
                            <a:pt x="1205" y="7566"/>
                          </a:cubicBezTo>
                          <a:cubicBezTo>
                            <a:pt x="1198" y="7547"/>
                            <a:pt x="1178" y="7532"/>
                            <a:pt x="1157" y="7532"/>
                          </a:cubicBezTo>
                          <a:cubicBezTo>
                            <a:pt x="1149" y="7532"/>
                            <a:pt x="1141" y="7534"/>
                            <a:pt x="1133" y="7539"/>
                          </a:cubicBezTo>
                          <a:cubicBezTo>
                            <a:pt x="1116" y="7548"/>
                            <a:pt x="1107" y="7566"/>
                            <a:pt x="1107" y="7575"/>
                          </a:cubicBezTo>
                          <a:lnTo>
                            <a:pt x="536" y="7575"/>
                          </a:lnTo>
                          <a:cubicBezTo>
                            <a:pt x="536" y="7539"/>
                            <a:pt x="536" y="7503"/>
                            <a:pt x="536" y="7468"/>
                          </a:cubicBezTo>
                          <a:lnTo>
                            <a:pt x="1330" y="7468"/>
                          </a:lnTo>
                          <a:lnTo>
                            <a:pt x="2507" y="6290"/>
                          </a:lnTo>
                          <a:cubicBezTo>
                            <a:pt x="2516" y="6299"/>
                            <a:pt x="2534" y="6308"/>
                            <a:pt x="2543" y="6308"/>
                          </a:cubicBezTo>
                          <a:cubicBezTo>
                            <a:pt x="2579" y="6308"/>
                            <a:pt x="2597" y="6281"/>
                            <a:pt x="2597" y="6254"/>
                          </a:cubicBezTo>
                          <a:cubicBezTo>
                            <a:pt x="2597" y="6228"/>
                            <a:pt x="2579" y="6201"/>
                            <a:pt x="2543" y="6201"/>
                          </a:cubicBezTo>
                          <a:cubicBezTo>
                            <a:pt x="2516" y="6201"/>
                            <a:pt x="2489" y="6228"/>
                            <a:pt x="2489" y="6254"/>
                          </a:cubicBezTo>
                          <a:cubicBezTo>
                            <a:pt x="2489" y="6263"/>
                            <a:pt x="2498" y="6272"/>
                            <a:pt x="2498" y="6281"/>
                          </a:cubicBezTo>
                          <a:lnTo>
                            <a:pt x="1321" y="7450"/>
                          </a:lnTo>
                          <a:lnTo>
                            <a:pt x="536" y="7450"/>
                          </a:lnTo>
                          <a:cubicBezTo>
                            <a:pt x="536" y="7396"/>
                            <a:pt x="536" y="7343"/>
                            <a:pt x="527" y="7289"/>
                          </a:cubicBezTo>
                          <a:cubicBezTo>
                            <a:pt x="518" y="7280"/>
                            <a:pt x="518" y="7271"/>
                            <a:pt x="518" y="7254"/>
                          </a:cubicBezTo>
                          <a:lnTo>
                            <a:pt x="1205" y="7254"/>
                          </a:lnTo>
                          <a:lnTo>
                            <a:pt x="2177" y="6290"/>
                          </a:lnTo>
                          <a:cubicBezTo>
                            <a:pt x="2186" y="6299"/>
                            <a:pt x="2195" y="6308"/>
                            <a:pt x="2213" y="6308"/>
                          </a:cubicBezTo>
                          <a:cubicBezTo>
                            <a:pt x="2240" y="6308"/>
                            <a:pt x="2266" y="6281"/>
                            <a:pt x="2266" y="6254"/>
                          </a:cubicBezTo>
                          <a:cubicBezTo>
                            <a:pt x="2266" y="6228"/>
                            <a:pt x="2240" y="6201"/>
                            <a:pt x="2213" y="6201"/>
                          </a:cubicBezTo>
                          <a:cubicBezTo>
                            <a:pt x="2186" y="6201"/>
                            <a:pt x="2159" y="6228"/>
                            <a:pt x="2159" y="6254"/>
                          </a:cubicBezTo>
                          <a:cubicBezTo>
                            <a:pt x="2159" y="6263"/>
                            <a:pt x="2159" y="6272"/>
                            <a:pt x="2168" y="6281"/>
                          </a:cubicBezTo>
                          <a:lnTo>
                            <a:pt x="1196" y="7236"/>
                          </a:lnTo>
                          <a:lnTo>
                            <a:pt x="509" y="7236"/>
                          </a:lnTo>
                          <a:cubicBezTo>
                            <a:pt x="500" y="7191"/>
                            <a:pt x="482" y="7129"/>
                            <a:pt x="464" y="7075"/>
                          </a:cubicBezTo>
                          <a:lnTo>
                            <a:pt x="1053" y="7075"/>
                          </a:lnTo>
                          <a:lnTo>
                            <a:pt x="1811" y="6290"/>
                          </a:lnTo>
                          <a:cubicBezTo>
                            <a:pt x="1822" y="6301"/>
                            <a:pt x="1832" y="6305"/>
                            <a:pt x="1843" y="6305"/>
                          </a:cubicBezTo>
                          <a:cubicBezTo>
                            <a:pt x="1850" y="6305"/>
                            <a:pt x="1858" y="6303"/>
                            <a:pt x="1865" y="6299"/>
                          </a:cubicBezTo>
                          <a:cubicBezTo>
                            <a:pt x="1892" y="6290"/>
                            <a:pt x="1910" y="6254"/>
                            <a:pt x="1892" y="6228"/>
                          </a:cubicBezTo>
                          <a:cubicBezTo>
                            <a:pt x="1886" y="6210"/>
                            <a:pt x="1869" y="6201"/>
                            <a:pt x="1851" y="6201"/>
                          </a:cubicBezTo>
                          <a:cubicBezTo>
                            <a:pt x="1840" y="6201"/>
                            <a:pt x="1830" y="6204"/>
                            <a:pt x="1820" y="6210"/>
                          </a:cubicBezTo>
                          <a:cubicBezTo>
                            <a:pt x="1794" y="6219"/>
                            <a:pt x="1785" y="6254"/>
                            <a:pt x="1794" y="6281"/>
                          </a:cubicBezTo>
                          <a:lnTo>
                            <a:pt x="1044" y="7048"/>
                          </a:lnTo>
                          <a:lnTo>
                            <a:pt x="464" y="7048"/>
                          </a:lnTo>
                          <a:cubicBezTo>
                            <a:pt x="447" y="6995"/>
                            <a:pt x="420" y="6941"/>
                            <a:pt x="402" y="6879"/>
                          </a:cubicBezTo>
                          <a:lnTo>
                            <a:pt x="955" y="6879"/>
                          </a:lnTo>
                          <a:lnTo>
                            <a:pt x="1847" y="5960"/>
                          </a:lnTo>
                          <a:lnTo>
                            <a:pt x="1856" y="5951"/>
                          </a:lnTo>
                          <a:lnTo>
                            <a:pt x="1847" y="5576"/>
                          </a:lnTo>
                          <a:lnTo>
                            <a:pt x="1838" y="5576"/>
                          </a:lnTo>
                          <a:cubicBezTo>
                            <a:pt x="1927" y="5576"/>
                            <a:pt x="2008" y="5523"/>
                            <a:pt x="2034" y="5452"/>
                          </a:cubicBezTo>
                          <a:lnTo>
                            <a:pt x="2034" y="5460"/>
                          </a:lnTo>
                          <a:lnTo>
                            <a:pt x="2481" y="5460"/>
                          </a:lnTo>
                          <a:lnTo>
                            <a:pt x="2837" y="5791"/>
                          </a:lnTo>
                          <a:cubicBezTo>
                            <a:pt x="2828" y="5799"/>
                            <a:pt x="2820" y="5808"/>
                            <a:pt x="2820" y="5826"/>
                          </a:cubicBezTo>
                          <a:cubicBezTo>
                            <a:pt x="2820" y="5853"/>
                            <a:pt x="2846" y="5880"/>
                            <a:pt x="2873" y="5880"/>
                          </a:cubicBezTo>
                          <a:cubicBezTo>
                            <a:pt x="2909" y="5880"/>
                            <a:pt x="2927" y="5853"/>
                            <a:pt x="2927" y="5826"/>
                          </a:cubicBezTo>
                          <a:cubicBezTo>
                            <a:pt x="2927" y="5791"/>
                            <a:pt x="2909" y="5773"/>
                            <a:pt x="2873" y="5773"/>
                          </a:cubicBezTo>
                          <a:cubicBezTo>
                            <a:pt x="2864" y="5773"/>
                            <a:pt x="2855" y="5773"/>
                            <a:pt x="2846" y="5782"/>
                          </a:cubicBezTo>
                          <a:lnTo>
                            <a:pt x="2489" y="5443"/>
                          </a:lnTo>
                          <a:lnTo>
                            <a:pt x="2043" y="5443"/>
                          </a:lnTo>
                          <a:cubicBezTo>
                            <a:pt x="2052" y="5416"/>
                            <a:pt x="2061" y="5389"/>
                            <a:pt x="2061" y="5362"/>
                          </a:cubicBezTo>
                          <a:lnTo>
                            <a:pt x="2061" y="5237"/>
                          </a:lnTo>
                          <a:lnTo>
                            <a:pt x="2498" y="5237"/>
                          </a:lnTo>
                          <a:lnTo>
                            <a:pt x="2739" y="5460"/>
                          </a:lnTo>
                          <a:cubicBezTo>
                            <a:pt x="2739" y="5469"/>
                            <a:pt x="2730" y="5478"/>
                            <a:pt x="2730" y="5487"/>
                          </a:cubicBezTo>
                          <a:cubicBezTo>
                            <a:pt x="2730" y="5523"/>
                            <a:pt x="2757" y="5541"/>
                            <a:pt x="2784" y="5541"/>
                          </a:cubicBezTo>
                          <a:cubicBezTo>
                            <a:pt x="2820" y="5541"/>
                            <a:pt x="2837" y="5523"/>
                            <a:pt x="2837" y="5487"/>
                          </a:cubicBezTo>
                          <a:cubicBezTo>
                            <a:pt x="2837" y="5460"/>
                            <a:pt x="2820" y="5434"/>
                            <a:pt x="2784" y="5434"/>
                          </a:cubicBezTo>
                          <a:cubicBezTo>
                            <a:pt x="2775" y="5434"/>
                            <a:pt x="2766" y="5443"/>
                            <a:pt x="2757" y="5452"/>
                          </a:cubicBezTo>
                          <a:lnTo>
                            <a:pt x="2507" y="5220"/>
                          </a:lnTo>
                          <a:lnTo>
                            <a:pt x="2061" y="5220"/>
                          </a:lnTo>
                          <a:lnTo>
                            <a:pt x="2061" y="4997"/>
                          </a:lnTo>
                          <a:lnTo>
                            <a:pt x="2605" y="4997"/>
                          </a:lnTo>
                          <a:lnTo>
                            <a:pt x="3373" y="5773"/>
                          </a:lnTo>
                          <a:lnTo>
                            <a:pt x="4140" y="5773"/>
                          </a:lnTo>
                          <a:lnTo>
                            <a:pt x="4140" y="5755"/>
                          </a:lnTo>
                          <a:lnTo>
                            <a:pt x="3382" y="5755"/>
                          </a:lnTo>
                          <a:lnTo>
                            <a:pt x="2614" y="4988"/>
                          </a:lnTo>
                          <a:lnTo>
                            <a:pt x="2605" y="4979"/>
                          </a:lnTo>
                          <a:lnTo>
                            <a:pt x="2061" y="4979"/>
                          </a:lnTo>
                          <a:lnTo>
                            <a:pt x="2061" y="4702"/>
                          </a:lnTo>
                          <a:lnTo>
                            <a:pt x="2597" y="4702"/>
                          </a:lnTo>
                          <a:lnTo>
                            <a:pt x="3426" y="5532"/>
                          </a:lnTo>
                          <a:lnTo>
                            <a:pt x="3426" y="5541"/>
                          </a:lnTo>
                          <a:lnTo>
                            <a:pt x="4140" y="5541"/>
                          </a:lnTo>
                          <a:lnTo>
                            <a:pt x="4140" y="5523"/>
                          </a:lnTo>
                          <a:lnTo>
                            <a:pt x="3435" y="5523"/>
                          </a:lnTo>
                          <a:lnTo>
                            <a:pt x="2605" y="4684"/>
                          </a:lnTo>
                          <a:lnTo>
                            <a:pt x="2061" y="4684"/>
                          </a:lnTo>
                          <a:lnTo>
                            <a:pt x="2061" y="4693"/>
                          </a:lnTo>
                          <a:cubicBezTo>
                            <a:pt x="2061" y="4568"/>
                            <a:pt x="1963" y="4470"/>
                            <a:pt x="1838" y="4470"/>
                          </a:cubicBezTo>
                          <a:lnTo>
                            <a:pt x="1642" y="4470"/>
                          </a:lnTo>
                          <a:lnTo>
                            <a:pt x="1642" y="3953"/>
                          </a:lnTo>
                          <a:lnTo>
                            <a:pt x="1954" y="3658"/>
                          </a:lnTo>
                          <a:lnTo>
                            <a:pt x="2811" y="3658"/>
                          </a:lnTo>
                          <a:lnTo>
                            <a:pt x="3622" y="2811"/>
                          </a:lnTo>
                          <a:lnTo>
                            <a:pt x="3622" y="2053"/>
                          </a:lnTo>
                          <a:lnTo>
                            <a:pt x="3605" y="2053"/>
                          </a:lnTo>
                          <a:lnTo>
                            <a:pt x="3605" y="2802"/>
                          </a:lnTo>
                          <a:lnTo>
                            <a:pt x="2802" y="3641"/>
                          </a:lnTo>
                          <a:lnTo>
                            <a:pt x="1945" y="3641"/>
                          </a:lnTo>
                          <a:lnTo>
                            <a:pt x="1633" y="3935"/>
                          </a:lnTo>
                          <a:lnTo>
                            <a:pt x="1624" y="3944"/>
                          </a:lnTo>
                          <a:lnTo>
                            <a:pt x="1624" y="4470"/>
                          </a:lnTo>
                          <a:lnTo>
                            <a:pt x="1383" y="4470"/>
                          </a:lnTo>
                          <a:lnTo>
                            <a:pt x="1383" y="3605"/>
                          </a:lnTo>
                          <a:lnTo>
                            <a:pt x="794" y="3052"/>
                          </a:lnTo>
                          <a:cubicBezTo>
                            <a:pt x="812" y="3025"/>
                            <a:pt x="830" y="2998"/>
                            <a:pt x="857" y="2972"/>
                          </a:cubicBezTo>
                          <a:cubicBezTo>
                            <a:pt x="866" y="2945"/>
                            <a:pt x="884" y="2927"/>
                            <a:pt x="910" y="2909"/>
                          </a:cubicBezTo>
                          <a:lnTo>
                            <a:pt x="1196" y="2909"/>
                          </a:lnTo>
                          <a:lnTo>
                            <a:pt x="1490" y="3186"/>
                          </a:lnTo>
                          <a:cubicBezTo>
                            <a:pt x="1490" y="3195"/>
                            <a:pt x="1481" y="3212"/>
                            <a:pt x="1481" y="3221"/>
                          </a:cubicBezTo>
                          <a:cubicBezTo>
                            <a:pt x="1481" y="3248"/>
                            <a:pt x="1508" y="3275"/>
                            <a:pt x="1535" y="3275"/>
                          </a:cubicBezTo>
                          <a:cubicBezTo>
                            <a:pt x="1562" y="3275"/>
                            <a:pt x="1588" y="3248"/>
                            <a:pt x="1588" y="3221"/>
                          </a:cubicBezTo>
                          <a:cubicBezTo>
                            <a:pt x="1588" y="3195"/>
                            <a:pt x="1562" y="3168"/>
                            <a:pt x="1535" y="3168"/>
                          </a:cubicBezTo>
                          <a:cubicBezTo>
                            <a:pt x="1526" y="3168"/>
                            <a:pt x="1517" y="3177"/>
                            <a:pt x="1508" y="3177"/>
                          </a:cubicBezTo>
                          <a:lnTo>
                            <a:pt x="1205" y="2891"/>
                          </a:lnTo>
                          <a:lnTo>
                            <a:pt x="928" y="2891"/>
                          </a:lnTo>
                          <a:cubicBezTo>
                            <a:pt x="973" y="2838"/>
                            <a:pt x="1035" y="2784"/>
                            <a:pt x="1107" y="2731"/>
                          </a:cubicBezTo>
                          <a:lnTo>
                            <a:pt x="1374" y="2731"/>
                          </a:lnTo>
                          <a:lnTo>
                            <a:pt x="1695" y="3043"/>
                          </a:lnTo>
                          <a:cubicBezTo>
                            <a:pt x="1687" y="3052"/>
                            <a:pt x="1678" y="3061"/>
                            <a:pt x="1678" y="3070"/>
                          </a:cubicBezTo>
                          <a:cubicBezTo>
                            <a:pt x="1678" y="3105"/>
                            <a:pt x="1704" y="3123"/>
                            <a:pt x="1731" y="3123"/>
                          </a:cubicBezTo>
                          <a:cubicBezTo>
                            <a:pt x="1767" y="3123"/>
                            <a:pt x="1785" y="3105"/>
                            <a:pt x="1785" y="3070"/>
                          </a:cubicBezTo>
                          <a:cubicBezTo>
                            <a:pt x="1785" y="3043"/>
                            <a:pt x="1767" y="3016"/>
                            <a:pt x="1731" y="3016"/>
                          </a:cubicBezTo>
                          <a:cubicBezTo>
                            <a:pt x="1722" y="3016"/>
                            <a:pt x="1713" y="3025"/>
                            <a:pt x="1704" y="3025"/>
                          </a:cubicBezTo>
                          <a:lnTo>
                            <a:pt x="1383" y="2713"/>
                          </a:lnTo>
                          <a:lnTo>
                            <a:pt x="1125" y="2713"/>
                          </a:lnTo>
                          <a:cubicBezTo>
                            <a:pt x="1169" y="2677"/>
                            <a:pt x="1214" y="2641"/>
                            <a:pt x="1258" y="2615"/>
                          </a:cubicBezTo>
                          <a:lnTo>
                            <a:pt x="1580" y="2615"/>
                          </a:lnTo>
                          <a:lnTo>
                            <a:pt x="1865" y="2891"/>
                          </a:lnTo>
                          <a:cubicBezTo>
                            <a:pt x="1865" y="2900"/>
                            <a:pt x="1856" y="2909"/>
                            <a:pt x="1856" y="2927"/>
                          </a:cubicBezTo>
                          <a:cubicBezTo>
                            <a:pt x="1856" y="2954"/>
                            <a:pt x="1883" y="2980"/>
                            <a:pt x="1910" y="2980"/>
                          </a:cubicBezTo>
                          <a:cubicBezTo>
                            <a:pt x="1945" y="2980"/>
                            <a:pt x="1963" y="2954"/>
                            <a:pt x="1963" y="2927"/>
                          </a:cubicBezTo>
                          <a:cubicBezTo>
                            <a:pt x="1963" y="2891"/>
                            <a:pt x="1945" y="2873"/>
                            <a:pt x="1910" y="2873"/>
                          </a:cubicBezTo>
                          <a:cubicBezTo>
                            <a:pt x="1901" y="2873"/>
                            <a:pt x="1892" y="2873"/>
                            <a:pt x="1883" y="2882"/>
                          </a:cubicBezTo>
                          <a:lnTo>
                            <a:pt x="1588" y="2588"/>
                          </a:lnTo>
                          <a:lnTo>
                            <a:pt x="1285" y="2588"/>
                          </a:lnTo>
                          <a:cubicBezTo>
                            <a:pt x="1356" y="2534"/>
                            <a:pt x="1437" y="2481"/>
                            <a:pt x="1508" y="2427"/>
                          </a:cubicBezTo>
                          <a:lnTo>
                            <a:pt x="2097" y="2427"/>
                          </a:lnTo>
                          <a:lnTo>
                            <a:pt x="2266" y="2311"/>
                          </a:lnTo>
                          <a:lnTo>
                            <a:pt x="2614" y="2311"/>
                          </a:lnTo>
                          <a:cubicBezTo>
                            <a:pt x="2614" y="2338"/>
                            <a:pt x="2632" y="2356"/>
                            <a:pt x="2659" y="2356"/>
                          </a:cubicBezTo>
                          <a:cubicBezTo>
                            <a:pt x="2695" y="2356"/>
                            <a:pt x="2712" y="2329"/>
                            <a:pt x="2712" y="2302"/>
                          </a:cubicBezTo>
                          <a:cubicBezTo>
                            <a:pt x="2712" y="2267"/>
                            <a:pt x="2695" y="2249"/>
                            <a:pt x="2659" y="2249"/>
                          </a:cubicBezTo>
                          <a:cubicBezTo>
                            <a:pt x="2632" y="2249"/>
                            <a:pt x="2614" y="2267"/>
                            <a:pt x="2614" y="2294"/>
                          </a:cubicBezTo>
                          <a:lnTo>
                            <a:pt x="2258" y="2294"/>
                          </a:lnTo>
                          <a:lnTo>
                            <a:pt x="2097" y="2409"/>
                          </a:lnTo>
                          <a:lnTo>
                            <a:pt x="1535" y="2409"/>
                          </a:lnTo>
                          <a:cubicBezTo>
                            <a:pt x="1642" y="2338"/>
                            <a:pt x="1740" y="2267"/>
                            <a:pt x="1811" y="2222"/>
                          </a:cubicBezTo>
                          <a:lnTo>
                            <a:pt x="2757" y="2222"/>
                          </a:lnTo>
                          <a:cubicBezTo>
                            <a:pt x="2766" y="2249"/>
                            <a:pt x="2784" y="2267"/>
                            <a:pt x="2820" y="2267"/>
                          </a:cubicBezTo>
                          <a:cubicBezTo>
                            <a:pt x="2855" y="2267"/>
                            <a:pt x="2882" y="2240"/>
                            <a:pt x="2882" y="2213"/>
                          </a:cubicBezTo>
                          <a:cubicBezTo>
                            <a:pt x="2882" y="2178"/>
                            <a:pt x="2855" y="2151"/>
                            <a:pt x="2820" y="2151"/>
                          </a:cubicBezTo>
                          <a:cubicBezTo>
                            <a:pt x="2784" y="2151"/>
                            <a:pt x="2766" y="2169"/>
                            <a:pt x="2757" y="2204"/>
                          </a:cubicBezTo>
                          <a:lnTo>
                            <a:pt x="1838" y="2204"/>
                          </a:lnTo>
                          <a:cubicBezTo>
                            <a:pt x="1892" y="2160"/>
                            <a:pt x="1927" y="2142"/>
                            <a:pt x="1936" y="2142"/>
                          </a:cubicBezTo>
                          <a:cubicBezTo>
                            <a:pt x="1936" y="2133"/>
                            <a:pt x="1963" y="2115"/>
                            <a:pt x="1990" y="2088"/>
                          </a:cubicBezTo>
                          <a:lnTo>
                            <a:pt x="3078" y="2088"/>
                          </a:lnTo>
                          <a:lnTo>
                            <a:pt x="3248" y="1946"/>
                          </a:lnTo>
                          <a:lnTo>
                            <a:pt x="3506" y="1946"/>
                          </a:lnTo>
                          <a:lnTo>
                            <a:pt x="3506" y="1928"/>
                          </a:lnTo>
                          <a:lnTo>
                            <a:pt x="3239" y="1928"/>
                          </a:lnTo>
                          <a:lnTo>
                            <a:pt x="3069" y="2070"/>
                          </a:lnTo>
                          <a:lnTo>
                            <a:pt x="2017" y="2070"/>
                          </a:lnTo>
                          <a:cubicBezTo>
                            <a:pt x="2061" y="2035"/>
                            <a:pt x="2115" y="1981"/>
                            <a:pt x="2133" y="1955"/>
                          </a:cubicBezTo>
                          <a:cubicBezTo>
                            <a:pt x="2159" y="1910"/>
                            <a:pt x="2186" y="1865"/>
                            <a:pt x="2204" y="1821"/>
                          </a:cubicBezTo>
                          <a:close/>
                          <a:moveTo>
                            <a:pt x="1348" y="8708"/>
                          </a:moveTo>
                          <a:cubicBezTo>
                            <a:pt x="1348" y="8752"/>
                            <a:pt x="1374" y="8788"/>
                            <a:pt x="1401" y="8797"/>
                          </a:cubicBezTo>
                          <a:lnTo>
                            <a:pt x="1392" y="8797"/>
                          </a:lnTo>
                          <a:lnTo>
                            <a:pt x="1392" y="9056"/>
                          </a:lnTo>
                          <a:lnTo>
                            <a:pt x="1178" y="9279"/>
                          </a:lnTo>
                          <a:lnTo>
                            <a:pt x="1178" y="9983"/>
                          </a:lnTo>
                          <a:cubicBezTo>
                            <a:pt x="857" y="9644"/>
                            <a:pt x="607" y="9279"/>
                            <a:pt x="500" y="8993"/>
                          </a:cubicBezTo>
                          <a:cubicBezTo>
                            <a:pt x="482" y="8949"/>
                            <a:pt x="473" y="8895"/>
                            <a:pt x="464" y="8842"/>
                          </a:cubicBezTo>
                          <a:lnTo>
                            <a:pt x="803" y="8842"/>
                          </a:lnTo>
                          <a:lnTo>
                            <a:pt x="955" y="8708"/>
                          </a:lnTo>
                          <a:close/>
                          <a:moveTo>
                            <a:pt x="1490" y="8806"/>
                          </a:moveTo>
                          <a:lnTo>
                            <a:pt x="1490" y="9091"/>
                          </a:lnTo>
                          <a:lnTo>
                            <a:pt x="1267" y="9305"/>
                          </a:lnTo>
                          <a:lnTo>
                            <a:pt x="1267" y="10090"/>
                          </a:lnTo>
                          <a:cubicBezTo>
                            <a:pt x="1241" y="10064"/>
                            <a:pt x="1214" y="10037"/>
                            <a:pt x="1196" y="10010"/>
                          </a:cubicBezTo>
                          <a:lnTo>
                            <a:pt x="1196" y="9279"/>
                          </a:lnTo>
                          <a:lnTo>
                            <a:pt x="1410" y="9056"/>
                          </a:lnTo>
                          <a:lnTo>
                            <a:pt x="1410" y="8806"/>
                          </a:lnTo>
                          <a:close/>
                          <a:moveTo>
                            <a:pt x="1633" y="8806"/>
                          </a:moveTo>
                          <a:lnTo>
                            <a:pt x="1633" y="9073"/>
                          </a:lnTo>
                          <a:lnTo>
                            <a:pt x="1901" y="9350"/>
                          </a:lnTo>
                          <a:lnTo>
                            <a:pt x="1901" y="10670"/>
                          </a:lnTo>
                          <a:cubicBezTo>
                            <a:pt x="1856" y="10635"/>
                            <a:pt x="1811" y="10599"/>
                            <a:pt x="1767" y="10563"/>
                          </a:cubicBezTo>
                          <a:lnTo>
                            <a:pt x="1767" y="9680"/>
                          </a:lnTo>
                          <a:lnTo>
                            <a:pt x="1785" y="9680"/>
                          </a:lnTo>
                          <a:cubicBezTo>
                            <a:pt x="1803" y="9662"/>
                            <a:pt x="1820" y="9636"/>
                            <a:pt x="1803" y="9609"/>
                          </a:cubicBezTo>
                          <a:cubicBezTo>
                            <a:pt x="1796" y="9589"/>
                            <a:pt x="1776" y="9575"/>
                            <a:pt x="1755" y="9575"/>
                          </a:cubicBezTo>
                          <a:cubicBezTo>
                            <a:pt x="1747" y="9575"/>
                            <a:pt x="1739" y="9577"/>
                            <a:pt x="1731" y="9582"/>
                          </a:cubicBezTo>
                          <a:cubicBezTo>
                            <a:pt x="1704" y="9591"/>
                            <a:pt x="1695" y="9627"/>
                            <a:pt x="1704" y="9653"/>
                          </a:cubicBezTo>
                          <a:cubicBezTo>
                            <a:pt x="1713" y="9671"/>
                            <a:pt x="1731" y="9680"/>
                            <a:pt x="1749" y="9680"/>
                          </a:cubicBezTo>
                          <a:lnTo>
                            <a:pt x="1749" y="10545"/>
                          </a:lnTo>
                          <a:cubicBezTo>
                            <a:pt x="1695" y="10501"/>
                            <a:pt x="1642" y="10447"/>
                            <a:pt x="1588" y="10403"/>
                          </a:cubicBezTo>
                          <a:lnTo>
                            <a:pt x="1588" y="9484"/>
                          </a:lnTo>
                          <a:lnTo>
                            <a:pt x="1606" y="9484"/>
                          </a:lnTo>
                          <a:cubicBezTo>
                            <a:pt x="1633" y="9466"/>
                            <a:pt x="1642" y="9439"/>
                            <a:pt x="1624" y="9412"/>
                          </a:cubicBezTo>
                          <a:cubicBezTo>
                            <a:pt x="1617" y="9392"/>
                            <a:pt x="1596" y="9382"/>
                            <a:pt x="1574" y="9382"/>
                          </a:cubicBezTo>
                          <a:cubicBezTo>
                            <a:pt x="1567" y="9382"/>
                            <a:pt x="1559" y="9383"/>
                            <a:pt x="1553" y="9386"/>
                          </a:cubicBezTo>
                          <a:cubicBezTo>
                            <a:pt x="1526" y="9404"/>
                            <a:pt x="1517" y="9430"/>
                            <a:pt x="1526" y="9457"/>
                          </a:cubicBezTo>
                          <a:cubicBezTo>
                            <a:pt x="1535" y="9475"/>
                            <a:pt x="1553" y="9484"/>
                            <a:pt x="1571" y="9484"/>
                          </a:cubicBezTo>
                          <a:lnTo>
                            <a:pt x="1571" y="10385"/>
                          </a:lnTo>
                          <a:cubicBezTo>
                            <a:pt x="1526" y="10349"/>
                            <a:pt x="1481" y="10305"/>
                            <a:pt x="1437" y="10260"/>
                          </a:cubicBezTo>
                          <a:lnTo>
                            <a:pt x="1437" y="9377"/>
                          </a:lnTo>
                          <a:lnTo>
                            <a:pt x="1455" y="9377"/>
                          </a:lnTo>
                          <a:cubicBezTo>
                            <a:pt x="1481" y="9359"/>
                            <a:pt x="1490" y="9332"/>
                            <a:pt x="1472" y="9305"/>
                          </a:cubicBezTo>
                          <a:cubicBezTo>
                            <a:pt x="1466" y="9285"/>
                            <a:pt x="1444" y="9275"/>
                            <a:pt x="1422" y="9275"/>
                          </a:cubicBezTo>
                          <a:cubicBezTo>
                            <a:pt x="1415" y="9275"/>
                            <a:pt x="1408" y="9276"/>
                            <a:pt x="1401" y="9279"/>
                          </a:cubicBezTo>
                          <a:cubicBezTo>
                            <a:pt x="1374" y="9297"/>
                            <a:pt x="1365" y="9323"/>
                            <a:pt x="1383" y="9350"/>
                          </a:cubicBezTo>
                          <a:cubicBezTo>
                            <a:pt x="1392" y="9368"/>
                            <a:pt x="1401" y="9377"/>
                            <a:pt x="1419" y="9377"/>
                          </a:cubicBezTo>
                          <a:lnTo>
                            <a:pt x="1419" y="10242"/>
                          </a:lnTo>
                          <a:cubicBezTo>
                            <a:pt x="1374" y="10198"/>
                            <a:pt x="1330" y="10153"/>
                            <a:pt x="1285" y="10108"/>
                          </a:cubicBezTo>
                          <a:lnTo>
                            <a:pt x="1285" y="9314"/>
                          </a:lnTo>
                          <a:lnTo>
                            <a:pt x="1508" y="9091"/>
                          </a:lnTo>
                          <a:lnTo>
                            <a:pt x="1508" y="8806"/>
                          </a:lnTo>
                          <a:close/>
                          <a:moveTo>
                            <a:pt x="1829" y="8770"/>
                          </a:moveTo>
                          <a:lnTo>
                            <a:pt x="1829" y="8779"/>
                          </a:lnTo>
                          <a:lnTo>
                            <a:pt x="2186" y="8779"/>
                          </a:lnTo>
                          <a:lnTo>
                            <a:pt x="2266" y="8859"/>
                          </a:lnTo>
                          <a:lnTo>
                            <a:pt x="2266" y="10929"/>
                          </a:lnTo>
                          <a:cubicBezTo>
                            <a:pt x="2186" y="10876"/>
                            <a:pt x="2106" y="10822"/>
                            <a:pt x="2026" y="10760"/>
                          </a:cubicBezTo>
                          <a:lnTo>
                            <a:pt x="2026" y="9323"/>
                          </a:lnTo>
                          <a:lnTo>
                            <a:pt x="1767" y="9065"/>
                          </a:lnTo>
                          <a:lnTo>
                            <a:pt x="1767" y="8806"/>
                          </a:lnTo>
                          <a:lnTo>
                            <a:pt x="1749" y="8806"/>
                          </a:lnTo>
                          <a:lnTo>
                            <a:pt x="1749" y="9073"/>
                          </a:lnTo>
                          <a:lnTo>
                            <a:pt x="2008" y="9332"/>
                          </a:lnTo>
                          <a:lnTo>
                            <a:pt x="2008" y="10751"/>
                          </a:lnTo>
                          <a:cubicBezTo>
                            <a:pt x="1972" y="10724"/>
                            <a:pt x="1945" y="10706"/>
                            <a:pt x="1919" y="10679"/>
                          </a:cubicBezTo>
                          <a:lnTo>
                            <a:pt x="1919" y="9341"/>
                          </a:lnTo>
                          <a:lnTo>
                            <a:pt x="1651" y="9065"/>
                          </a:lnTo>
                          <a:lnTo>
                            <a:pt x="1651" y="8806"/>
                          </a:lnTo>
                          <a:lnTo>
                            <a:pt x="1749" y="8806"/>
                          </a:lnTo>
                          <a:cubicBezTo>
                            <a:pt x="1785" y="8806"/>
                            <a:pt x="1811" y="8788"/>
                            <a:pt x="1829" y="8770"/>
                          </a:cubicBezTo>
                          <a:close/>
                          <a:moveTo>
                            <a:pt x="2266" y="8627"/>
                          </a:moveTo>
                          <a:lnTo>
                            <a:pt x="2391" y="8752"/>
                          </a:lnTo>
                          <a:lnTo>
                            <a:pt x="2391" y="10991"/>
                          </a:lnTo>
                          <a:cubicBezTo>
                            <a:pt x="2356" y="10974"/>
                            <a:pt x="2320" y="10956"/>
                            <a:pt x="2284" y="10938"/>
                          </a:cubicBezTo>
                          <a:lnTo>
                            <a:pt x="2284" y="8850"/>
                          </a:lnTo>
                          <a:lnTo>
                            <a:pt x="2195" y="8761"/>
                          </a:lnTo>
                          <a:lnTo>
                            <a:pt x="1829" y="8761"/>
                          </a:lnTo>
                          <a:cubicBezTo>
                            <a:pt x="1838" y="8743"/>
                            <a:pt x="1847" y="8726"/>
                            <a:pt x="1847" y="8708"/>
                          </a:cubicBezTo>
                          <a:lnTo>
                            <a:pt x="1847" y="8627"/>
                          </a:lnTo>
                          <a:close/>
                          <a:moveTo>
                            <a:pt x="4970" y="8547"/>
                          </a:moveTo>
                          <a:lnTo>
                            <a:pt x="4970" y="10492"/>
                          </a:lnTo>
                          <a:cubicBezTo>
                            <a:pt x="4952" y="10572"/>
                            <a:pt x="4880" y="10786"/>
                            <a:pt x="4827" y="10840"/>
                          </a:cubicBezTo>
                          <a:cubicBezTo>
                            <a:pt x="4764" y="10893"/>
                            <a:pt x="4675" y="10947"/>
                            <a:pt x="4568" y="10991"/>
                          </a:cubicBezTo>
                          <a:lnTo>
                            <a:pt x="4568" y="10260"/>
                          </a:lnTo>
                          <a:lnTo>
                            <a:pt x="4399" y="10073"/>
                          </a:lnTo>
                          <a:lnTo>
                            <a:pt x="4399" y="9796"/>
                          </a:lnTo>
                          <a:lnTo>
                            <a:pt x="4381" y="9796"/>
                          </a:lnTo>
                          <a:lnTo>
                            <a:pt x="4381" y="10073"/>
                          </a:lnTo>
                          <a:lnTo>
                            <a:pt x="4550" y="10269"/>
                          </a:lnTo>
                          <a:lnTo>
                            <a:pt x="4550" y="11000"/>
                          </a:lnTo>
                          <a:cubicBezTo>
                            <a:pt x="4461" y="11036"/>
                            <a:pt x="4354" y="11063"/>
                            <a:pt x="4238" y="11099"/>
                          </a:cubicBezTo>
                          <a:lnTo>
                            <a:pt x="4238" y="9796"/>
                          </a:lnTo>
                          <a:lnTo>
                            <a:pt x="4381" y="9796"/>
                          </a:lnTo>
                          <a:cubicBezTo>
                            <a:pt x="4461" y="9796"/>
                            <a:pt x="4532" y="9725"/>
                            <a:pt x="4532" y="9636"/>
                          </a:cubicBezTo>
                          <a:lnTo>
                            <a:pt x="4532" y="9154"/>
                          </a:lnTo>
                          <a:cubicBezTo>
                            <a:pt x="4532" y="9091"/>
                            <a:pt x="4497" y="9029"/>
                            <a:pt x="4434" y="9011"/>
                          </a:cubicBezTo>
                          <a:lnTo>
                            <a:pt x="4443" y="9011"/>
                          </a:lnTo>
                          <a:lnTo>
                            <a:pt x="4443" y="8770"/>
                          </a:lnTo>
                          <a:lnTo>
                            <a:pt x="4693" y="8547"/>
                          </a:lnTo>
                          <a:close/>
                          <a:moveTo>
                            <a:pt x="2481" y="8395"/>
                          </a:moveTo>
                          <a:lnTo>
                            <a:pt x="2712" y="8627"/>
                          </a:lnTo>
                          <a:lnTo>
                            <a:pt x="2712" y="9154"/>
                          </a:lnTo>
                          <a:lnTo>
                            <a:pt x="3087" y="9511"/>
                          </a:lnTo>
                          <a:lnTo>
                            <a:pt x="3738" y="9511"/>
                          </a:lnTo>
                          <a:lnTo>
                            <a:pt x="3738" y="9636"/>
                          </a:lnTo>
                          <a:cubicBezTo>
                            <a:pt x="3738" y="9725"/>
                            <a:pt x="3810" y="9796"/>
                            <a:pt x="3890" y="9796"/>
                          </a:cubicBezTo>
                          <a:lnTo>
                            <a:pt x="3899" y="9796"/>
                          </a:lnTo>
                          <a:lnTo>
                            <a:pt x="3899" y="10090"/>
                          </a:lnTo>
                          <a:lnTo>
                            <a:pt x="3266" y="10733"/>
                          </a:lnTo>
                          <a:lnTo>
                            <a:pt x="3257" y="10733"/>
                          </a:lnTo>
                          <a:lnTo>
                            <a:pt x="3257" y="11197"/>
                          </a:lnTo>
                          <a:cubicBezTo>
                            <a:pt x="3105" y="11197"/>
                            <a:pt x="2962" y="11179"/>
                            <a:pt x="2837" y="11161"/>
                          </a:cubicBezTo>
                          <a:lnTo>
                            <a:pt x="2837" y="10670"/>
                          </a:lnTo>
                          <a:lnTo>
                            <a:pt x="3257" y="10260"/>
                          </a:lnTo>
                          <a:cubicBezTo>
                            <a:pt x="3267" y="10270"/>
                            <a:pt x="3281" y="10275"/>
                            <a:pt x="3294" y="10275"/>
                          </a:cubicBezTo>
                          <a:cubicBezTo>
                            <a:pt x="3303" y="10275"/>
                            <a:pt x="3312" y="10273"/>
                            <a:pt x="3319" y="10269"/>
                          </a:cubicBezTo>
                          <a:cubicBezTo>
                            <a:pt x="3346" y="10251"/>
                            <a:pt x="3355" y="10224"/>
                            <a:pt x="3337" y="10198"/>
                          </a:cubicBezTo>
                          <a:cubicBezTo>
                            <a:pt x="3330" y="10177"/>
                            <a:pt x="3309" y="10167"/>
                            <a:pt x="3287" y="10167"/>
                          </a:cubicBezTo>
                          <a:cubicBezTo>
                            <a:pt x="3280" y="10167"/>
                            <a:pt x="3272" y="10169"/>
                            <a:pt x="3266" y="10171"/>
                          </a:cubicBezTo>
                          <a:cubicBezTo>
                            <a:pt x="3239" y="10189"/>
                            <a:pt x="3230" y="10215"/>
                            <a:pt x="3248" y="10242"/>
                          </a:cubicBezTo>
                          <a:cubicBezTo>
                            <a:pt x="3248" y="10242"/>
                            <a:pt x="3248" y="10251"/>
                            <a:pt x="3248" y="10251"/>
                          </a:cubicBezTo>
                          <a:lnTo>
                            <a:pt x="2820" y="10661"/>
                          </a:lnTo>
                          <a:lnTo>
                            <a:pt x="2820" y="11152"/>
                          </a:lnTo>
                          <a:cubicBezTo>
                            <a:pt x="2802" y="11152"/>
                            <a:pt x="2775" y="11143"/>
                            <a:pt x="2757" y="11143"/>
                          </a:cubicBezTo>
                          <a:cubicBezTo>
                            <a:pt x="2739" y="11134"/>
                            <a:pt x="2712" y="11134"/>
                            <a:pt x="2695" y="11125"/>
                          </a:cubicBezTo>
                          <a:lnTo>
                            <a:pt x="2695" y="10492"/>
                          </a:lnTo>
                          <a:lnTo>
                            <a:pt x="3096" y="10135"/>
                          </a:lnTo>
                          <a:cubicBezTo>
                            <a:pt x="3101" y="10140"/>
                            <a:pt x="3109" y="10142"/>
                            <a:pt x="3120" y="10142"/>
                          </a:cubicBezTo>
                          <a:cubicBezTo>
                            <a:pt x="3130" y="10142"/>
                            <a:pt x="3141" y="10140"/>
                            <a:pt x="3150" y="10135"/>
                          </a:cubicBezTo>
                          <a:cubicBezTo>
                            <a:pt x="3176" y="10126"/>
                            <a:pt x="3185" y="10090"/>
                            <a:pt x="3176" y="10064"/>
                          </a:cubicBezTo>
                          <a:cubicBezTo>
                            <a:pt x="3165" y="10046"/>
                            <a:pt x="3150" y="10037"/>
                            <a:pt x="3133" y="10037"/>
                          </a:cubicBezTo>
                          <a:cubicBezTo>
                            <a:pt x="3124" y="10037"/>
                            <a:pt x="3115" y="10040"/>
                            <a:pt x="3105" y="10046"/>
                          </a:cubicBezTo>
                          <a:cubicBezTo>
                            <a:pt x="3078" y="10055"/>
                            <a:pt x="3069" y="10090"/>
                            <a:pt x="3078" y="10117"/>
                          </a:cubicBezTo>
                          <a:lnTo>
                            <a:pt x="2677" y="10483"/>
                          </a:lnTo>
                          <a:lnTo>
                            <a:pt x="2677" y="11116"/>
                          </a:lnTo>
                          <a:cubicBezTo>
                            <a:pt x="2623" y="11107"/>
                            <a:pt x="2579" y="11090"/>
                            <a:pt x="2534" y="11063"/>
                          </a:cubicBezTo>
                          <a:lnTo>
                            <a:pt x="2534" y="10358"/>
                          </a:lnTo>
                          <a:lnTo>
                            <a:pt x="2953" y="9966"/>
                          </a:lnTo>
                          <a:cubicBezTo>
                            <a:pt x="2964" y="9976"/>
                            <a:pt x="2974" y="9980"/>
                            <a:pt x="2985" y="9980"/>
                          </a:cubicBezTo>
                          <a:cubicBezTo>
                            <a:pt x="2992" y="9980"/>
                            <a:pt x="3000" y="9978"/>
                            <a:pt x="3007" y="9974"/>
                          </a:cubicBezTo>
                          <a:cubicBezTo>
                            <a:pt x="3034" y="9957"/>
                            <a:pt x="3043" y="9930"/>
                            <a:pt x="3034" y="9903"/>
                          </a:cubicBezTo>
                          <a:cubicBezTo>
                            <a:pt x="3020" y="9883"/>
                            <a:pt x="3002" y="9873"/>
                            <a:pt x="2982" y="9873"/>
                          </a:cubicBezTo>
                          <a:cubicBezTo>
                            <a:pt x="2976" y="9873"/>
                            <a:pt x="2969" y="9874"/>
                            <a:pt x="2962" y="9876"/>
                          </a:cubicBezTo>
                          <a:cubicBezTo>
                            <a:pt x="2936" y="9894"/>
                            <a:pt x="2927" y="9921"/>
                            <a:pt x="2936" y="9948"/>
                          </a:cubicBezTo>
                          <a:cubicBezTo>
                            <a:pt x="2936" y="9948"/>
                            <a:pt x="2936" y="9957"/>
                            <a:pt x="2936" y="9957"/>
                          </a:cubicBezTo>
                          <a:lnTo>
                            <a:pt x="2516" y="10349"/>
                          </a:lnTo>
                          <a:lnTo>
                            <a:pt x="2516" y="11054"/>
                          </a:lnTo>
                          <a:cubicBezTo>
                            <a:pt x="2481" y="11036"/>
                            <a:pt x="2445" y="11018"/>
                            <a:pt x="2409" y="11000"/>
                          </a:cubicBezTo>
                          <a:lnTo>
                            <a:pt x="2409" y="8743"/>
                          </a:lnTo>
                          <a:lnTo>
                            <a:pt x="2275" y="8610"/>
                          </a:lnTo>
                          <a:lnTo>
                            <a:pt x="1847" y="8610"/>
                          </a:lnTo>
                          <a:lnTo>
                            <a:pt x="1847" y="8503"/>
                          </a:lnTo>
                          <a:lnTo>
                            <a:pt x="2373" y="8503"/>
                          </a:lnTo>
                          <a:lnTo>
                            <a:pt x="2534" y="8645"/>
                          </a:lnTo>
                          <a:lnTo>
                            <a:pt x="2534" y="9189"/>
                          </a:lnTo>
                          <a:lnTo>
                            <a:pt x="2989" y="9653"/>
                          </a:lnTo>
                          <a:lnTo>
                            <a:pt x="3738" y="9653"/>
                          </a:lnTo>
                          <a:lnTo>
                            <a:pt x="3738" y="9636"/>
                          </a:lnTo>
                          <a:lnTo>
                            <a:pt x="2998" y="9636"/>
                          </a:lnTo>
                          <a:lnTo>
                            <a:pt x="2552" y="9181"/>
                          </a:lnTo>
                          <a:lnTo>
                            <a:pt x="2552" y="8645"/>
                          </a:lnTo>
                          <a:lnTo>
                            <a:pt x="2382" y="8485"/>
                          </a:lnTo>
                          <a:lnTo>
                            <a:pt x="1847" y="8485"/>
                          </a:lnTo>
                          <a:lnTo>
                            <a:pt x="1847" y="8413"/>
                          </a:lnTo>
                          <a:cubicBezTo>
                            <a:pt x="1847" y="8404"/>
                            <a:pt x="1838" y="8404"/>
                            <a:pt x="1838" y="8395"/>
                          </a:cubicBezTo>
                          <a:close/>
                          <a:moveTo>
                            <a:pt x="4051" y="9796"/>
                          </a:moveTo>
                          <a:lnTo>
                            <a:pt x="4051" y="10135"/>
                          </a:lnTo>
                          <a:lnTo>
                            <a:pt x="3417" y="10760"/>
                          </a:lnTo>
                          <a:lnTo>
                            <a:pt x="3417" y="11197"/>
                          </a:lnTo>
                          <a:lnTo>
                            <a:pt x="3283" y="11197"/>
                          </a:lnTo>
                          <a:lnTo>
                            <a:pt x="3283" y="10742"/>
                          </a:lnTo>
                          <a:lnTo>
                            <a:pt x="3917" y="10099"/>
                          </a:lnTo>
                          <a:lnTo>
                            <a:pt x="3917" y="10090"/>
                          </a:lnTo>
                          <a:lnTo>
                            <a:pt x="3917" y="9796"/>
                          </a:lnTo>
                          <a:close/>
                          <a:moveTo>
                            <a:pt x="4220" y="9796"/>
                          </a:moveTo>
                          <a:lnTo>
                            <a:pt x="4220" y="11099"/>
                          </a:lnTo>
                          <a:cubicBezTo>
                            <a:pt x="4104" y="11125"/>
                            <a:pt x="3970" y="11152"/>
                            <a:pt x="3837" y="11161"/>
                          </a:cubicBezTo>
                          <a:cubicBezTo>
                            <a:pt x="3703" y="11179"/>
                            <a:pt x="3569" y="11188"/>
                            <a:pt x="3435" y="11197"/>
                          </a:cubicBezTo>
                          <a:lnTo>
                            <a:pt x="3435" y="10768"/>
                          </a:lnTo>
                          <a:lnTo>
                            <a:pt x="4060" y="10144"/>
                          </a:lnTo>
                          <a:lnTo>
                            <a:pt x="4068" y="10135"/>
                          </a:lnTo>
                          <a:lnTo>
                            <a:pt x="4068" y="9796"/>
                          </a:lnTo>
                          <a:close/>
                          <a:moveTo>
                            <a:pt x="4238" y="0"/>
                          </a:moveTo>
                          <a:cubicBezTo>
                            <a:pt x="4232" y="0"/>
                            <a:pt x="4226" y="0"/>
                            <a:pt x="4220" y="1"/>
                          </a:cubicBezTo>
                          <a:cubicBezTo>
                            <a:pt x="3765" y="54"/>
                            <a:pt x="2855" y="393"/>
                            <a:pt x="2579" y="741"/>
                          </a:cubicBezTo>
                          <a:cubicBezTo>
                            <a:pt x="2463" y="875"/>
                            <a:pt x="2391" y="1125"/>
                            <a:pt x="2320" y="1375"/>
                          </a:cubicBezTo>
                          <a:cubicBezTo>
                            <a:pt x="2258" y="1589"/>
                            <a:pt x="2186" y="1812"/>
                            <a:pt x="2106" y="1928"/>
                          </a:cubicBezTo>
                          <a:cubicBezTo>
                            <a:pt x="2070" y="1981"/>
                            <a:pt x="1910" y="2106"/>
                            <a:pt x="1910" y="2106"/>
                          </a:cubicBezTo>
                          <a:cubicBezTo>
                            <a:pt x="1874" y="2133"/>
                            <a:pt x="1035" y="2677"/>
                            <a:pt x="821" y="2945"/>
                          </a:cubicBezTo>
                          <a:cubicBezTo>
                            <a:pt x="527" y="3328"/>
                            <a:pt x="125" y="4247"/>
                            <a:pt x="45" y="4729"/>
                          </a:cubicBezTo>
                          <a:cubicBezTo>
                            <a:pt x="1" y="5059"/>
                            <a:pt x="1" y="5701"/>
                            <a:pt x="63" y="6005"/>
                          </a:cubicBezTo>
                          <a:cubicBezTo>
                            <a:pt x="99" y="6174"/>
                            <a:pt x="188" y="6406"/>
                            <a:pt x="268" y="6638"/>
                          </a:cubicBezTo>
                          <a:cubicBezTo>
                            <a:pt x="366" y="6879"/>
                            <a:pt x="455" y="7129"/>
                            <a:pt x="491" y="7298"/>
                          </a:cubicBezTo>
                          <a:cubicBezTo>
                            <a:pt x="518" y="7477"/>
                            <a:pt x="491" y="7744"/>
                            <a:pt x="455" y="8030"/>
                          </a:cubicBezTo>
                          <a:cubicBezTo>
                            <a:pt x="420" y="8395"/>
                            <a:pt x="375" y="8779"/>
                            <a:pt x="464" y="9002"/>
                          </a:cubicBezTo>
                          <a:cubicBezTo>
                            <a:pt x="750" y="9743"/>
                            <a:pt x="1981" y="10991"/>
                            <a:pt x="2748" y="11179"/>
                          </a:cubicBezTo>
                          <a:cubicBezTo>
                            <a:pt x="2900" y="11215"/>
                            <a:pt x="3105" y="11232"/>
                            <a:pt x="3328" y="11232"/>
                          </a:cubicBezTo>
                          <a:cubicBezTo>
                            <a:pt x="3881" y="11232"/>
                            <a:pt x="4559" y="11116"/>
                            <a:pt x="4845" y="10867"/>
                          </a:cubicBezTo>
                          <a:cubicBezTo>
                            <a:pt x="4925" y="10795"/>
                            <a:pt x="5005" y="10510"/>
                            <a:pt x="5005" y="10492"/>
                          </a:cubicBezTo>
                          <a:lnTo>
                            <a:pt x="5005" y="599"/>
                          </a:lnTo>
                          <a:lnTo>
                            <a:pt x="5005" y="590"/>
                          </a:lnTo>
                          <a:cubicBezTo>
                            <a:pt x="4996" y="581"/>
                            <a:pt x="4818" y="242"/>
                            <a:pt x="4711" y="161"/>
                          </a:cubicBezTo>
                          <a:cubicBezTo>
                            <a:pt x="4609" y="85"/>
                            <a:pt x="4369" y="0"/>
                            <a:pt x="4238" y="0"/>
                          </a:cubicBezTo>
                          <a:close/>
                        </a:path>
                      </a:pathLst>
                    </a:custGeom>
                    <a:gradFill>
                      <a:gsLst>
                        <a:gs pos="0">
                          <a:schemeClr val="accent3">
                            <a:alpha val="70000"/>
                          </a:schemeClr>
                        </a:gs>
                        <a:gs pos="100000">
                          <a:schemeClr val="lt2">
                            <a:alpha val="70000"/>
                          </a:schemeClr>
                        </a:gs>
                      </a:gsLst>
                      <a:lin ang="5400012" scaled="0"/>
                    </a:gradFill>
                    <a:ln>
                      <a:noFill/>
                    </a:ln>
                    <a:effectLst>
                      <a:outerShdw blurRad="57150" dist="9525" algn="bl" rotWithShape="0">
                        <a:schemeClr val="dk2">
                          <a:alpha val="73000"/>
                        </a:schemeClr>
                      </a:outerShdw>
                    </a:effectLst>
                  </p:spPr>
                  <p:txBody>
                    <a:bodyPr spcFirstLastPara="1" wrap="square" lIns="91425" tIns="91425" rIns="91425" bIns="91425" anchor="ctr" anchorCtr="0">
                      <a:noAutofit/>
                    </a:bodyPr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/>
                    </a:p>
                  </p:txBody>
                </p:sp>
              </p:grpSp>
              <p:sp>
                <p:nvSpPr>
                  <p:cNvPr id="348" name="Google Shape;348;p29"/>
                  <p:cNvSpPr/>
                  <p:nvPr/>
                </p:nvSpPr>
                <p:spPr>
                  <a:xfrm>
                    <a:off x="2762389" y="2464281"/>
                    <a:ext cx="563973" cy="3548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35" h="4301" extrusionOk="0">
                        <a:moveTo>
                          <a:pt x="1" y="1"/>
                        </a:moveTo>
                        <a:lnTo>
                          <a:pt x="2918" y="4301"/>
                        </a:lnTo>
                        <a:lnTo>
                          <a:pt x="4024" y="4301"/>
                        </a:lnTo>
                        <a:lnTo>
                          <a:pt x="6834" y="1"/>
                        </a:ln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3">
                          <a:alpha val="50000"/>
                        </a:schemeClr>
                      </a:gs>
                      <a:gs pos="83000">
                        <a:srgbClr val="FFFFFF">
                          <a:alpha val="0"/>
                          <a:alpha val="50000"/>
                        </a:srgbClr>
                      </a:gs>
                      <a:gs pos="100000">
                        <a:srgbClr val="FFFFFF">
                          <a:alpha val="0"/>
                          <a:alpha val="50000"/>
                        </a:srgbClr>
                      </a:gs>
                    </a:gsLst>
                    <a:lin ang="16200038" scaled="0"/>
                  </a:gradFill>
                  <a:ln>
                    <a:noFill/>
                  </a:ln>
                  <a:effectLst>
                    <a:outerShdw blurRad="114300" algn="bl" rotWithShape="0">
                      <a:schemeClr val="dk2">
                        <a:alpha val="50000"/>
                      </a:schemeClr>
                    </a:outerShdw>
                  </a:effectLst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49" name="Google Shape;349;p29"/>
                  <p:cNvSpPr/>
                  <p:nvPr/>
                </p:nvSpPr>
                <p:spPr>
                  <a:xfrm>
                    <a:off x="2585157" y="2888934"/>
                    <a:ext cx="76719" cy="2129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60" h="322" extrusionOk="0">
                        <a:moveTo>
                          <a:pt x="54" y="107"/>
                        </a:moveTo>
                        <a:cubicBezTo>
                          <a:pt x="36" y="116"/>
                          <a:pt x="27" y="134"/>
                          <a:pt x="18" y="152"/>
                        </a:cubicBezTo>
                        <a:lnTo>
                          <a:pt x="18" y="152"/>
                        </a:lnTo>
                        <a:cubicBezTo>
                          <a:pt x="9" y="161"/>
                          <a:pt x="0" y="188"/>
                          <a:pt x="9" y="197"/>
                        </a:cubicBezTo>
                        <a:lnTo>
                          <a:pt x="9" y="197"/>
                        </a:lnTo>
                        <a:cubicBezTo>
                          <a:pt x="18" y="232"/>
                          <a:pt x="54" y="241"/>
                          <a:pt x="80" y="250"/>
                        </a:cubicBezTo>
                        <a:lnTo>
                          <a:pt x="80" y="250"/>
                        </a:lnTo>
                        <a:cubicBezTo>
                          <a:pt x="303" y="295"/>
                          <a:pt x="526" y="321"/>
                          <a:pt x="758" y="321"/>
                        </a:cubicBezTo>
                        <a:lnTo>
                          <a:pt x="758" y="321"/>
                        </a:lnTo>
                        <a:cubicBezTo>
                          <a:pt x="812" y="321"/>
                          <a:pt x="865" y="321"/>
                          <a:pt x="910" y="321"/>
                        </a:cubicBezTo>
                        <a:lnTo>
                          <a:pt x="910" y="321"/>
                        </a:lnTo>
                        <a:cubicBezTo>
                          <a:pt x="964" y="321"/>
                          <a:pt x="1008" y="313"/>
                          <a:pt x="1062" y="313"/>
                        </a:cubicBezTo>
                        <a:lnTo>
                          <a:pt x="1062" y="313"/>
                        </a:lnTo>
                        <a:cubicBezTo>
                          <a:pt x="1080" y="313"/>
                          <a:pt x="1151" y="313"/>
                          <a:pt x="1151" y="286"/>
                        </a:cubicBezTo>
                        <a:lnTo>
                          <a:pt x="1151" y="286"/>
                        </a:lnTo>
                        <a:cubicBezTo>
                          <a:pt x="1160" y="268"/>
                          <a:pt x="1142" y="259"/>
                          <a:pt x="1133" y="250"/>
                        </a:cubicBezTo>
                        <a:lnTo>
                          <a:pt x="1133" y="250"/>
                        </a:lnTo>
                        <a:cubicBezTo>
                          <a:pt x="1106" y="232"/>
                          <a:pt x="1080" y="214"/>
                          <a:pt x="1053" y="197"/>
                        </a:cubicBezTo>
                        <a:lnTo>
                          <a:pt x="1053" y="197"/>
                        </a:lnTo>
                        <a:cubicBezTo>
                          <a:pt x="919" y="116"/>
                          <a:pt x="785" y="63"/>
                          <a:pt x="633" y="27"/>
                        </a:cubicBezTo>
                        <a:lnTo>
                          <a:pt x="633" y="27"/>
                        </a:lnTo>
                        <a:cubicBezTo>
                          <a:pt x="571" y="9"/>
                          <a:pt x="491" y="0"/>
                          <a:pt x="419" y="0"/>
                        </a:cubicBezTo>
                        <a:lnTo>
                          <a:pt x="419" y="0"/>
                        </a:lnTo>
                        <a:cubicBezTo>
                          <a:pt x="286" y="0"/>
                          <a:pt x="161" y="36"/>
                          <a:pt x="54" y="107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0" name="Google Shape;350;p29"/>
                  <p:cNvSpPr/>
                  <p:nvPr/>
                </p:nvSpPr>
                <p:spPr>
                  <a:xfrm>
                    <a:off x="2918497" y="2859436"/>
                    <a:ext cx="452579" cy="1593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6843" h="2409" extrusionOk="0">
                        <a:moveTo>
                          <a:pt x="36" y="232"/>
                        </a:moveTo>
                        <a:cubicBezTo>
                          <a:pt x="63" y="312"/>
                          <a:pt x="107" y="375"/>
                          <a:pt x="161" y="437"/>
                        </a:cubicBezTo>
                        <a:lnTo>
                          <a:pt x="161" y="437"/>
                        </a:lnTo>
                        <a:cubicBezTo>
                          <a:pt x="259" y="562"/>
                          <a:pt x="411" y="643"/>
                          <a:pt x="562" y="705"/>
                        </a:cubicBezTo>
                        <a:lnTo>
                          <a:pt x="562" y="705"/>
                        </a:lnTo>
                        <a:cubicBezTo>
                          <a:pt x="705" y="759"/>
                          <a:pt x="857" y="803"/>
                          <a:pt x="1009" y="848"/>
                        </a:cubicBezTo>
                        <a:lnTo>
                          <a:pt x="1009" y="848"/>
                        </a:lnTo>
                        <a:cubicBezTo>
                          <a:pt x="1160" y="892"/>
                          <a:pt x="1312" y="937"/>
                          <a:pt x="1463" y="973"/>
                        </a:cubicBezTo>
                        <a:lnTo>
                          <a:pt x="1463" y="973"/>
                        </a:lnTo>
                        <a:cubicBezTo>
                          <a:pt x="1767" y="1062"/>
                          <a:pt x="2070" y="1133"/>
                          <a:pt x="2382" y="1205"/>
                        </a:cubicBezTo>
                        <a:lnTo>
                          <a:pt x="2382" y="1205"/>
                        </a:lnTo>
                        <a:cubicBezTo>
                          <a:pt x="2534" y="1231"/>
                          <a:pt x="2695" y="1258"/>
                          <a:pt x="2837" y="1285"/>
                        </a:cubicBezTo>
                        <a:lnTo>
                          <a:pt x="2837" y="1285"/>
                        </a:lnTo>
                        <a:cubicBezTo>
                          <a:pt x="2998" y="1312"/>
                          <a:pt x="3141" y="1347"/>
                          <a:pt x="3292" y="1383"/>
                        </a:cubicBezTo>
                        <a:lnTo>
                          <a:pt x="3292" y="1383"/>
                        </a:lnTo>
                        <a:cubicBezTo>
                          <a:pt x="3899" y="1526"/>
                          <a:pt x="4470" y="1758"/>
                          <a:pt x="5023" y="2043"/>
                        </a:cubicBezTo>
                        <a:lnTo>
                          <a:pt x="5023" y="2043"/>
                        </a:lnTo>
                        <a:cubicBezTo>
                          <a:pt x="5308" y="2177"/>
                          <a:pt x="5603" y="2311"/>
                          <a:pt x="5915" y="2364"/>
                        </a:cubicBezTo>
                        <a:lnTo>
                          <a:pt x="5915" y="2364"/>
                        </a:lnTo>
                        <a:cubicBezTo>
                          <a:pt x="6076" y="2391"/>
                          <a:pt x="6236" y="2409"/>
                          <a:pt x="6397" y="2382"/>
                        </a:cubicBezTo>
                        <a:lnTo>
                          <a:pt x="6397" y="2382"/>
                        </a:lnTo>
                        <a:cubicBezTo>
                          <a:pt x="6557" y="2373"/>
                          <a:pt x="6709" y="2320"/>
                          <a:pt x="6843" y="2239"/>
                        </a:cubicBezTo>
                        <a:lnTo>
                          <a:pt x="6843" y="2239"/>
                        </a:lnTo>
                        <a:cubicBezTo>
                          <a:pt x="6557" y="2364"/>
                          <a:pt x="6236" y="2355"/>
                          <a:pt x="5942" y="2275"/>
                        </a:cubicBezTo>
                        <a:lnTo>
                          <a:pt x="5942" y="2275"/>
                        </a:lnTo>
                        <a:cubicBezTo>
                          <a:pt x="5639" y="2204"/>
                          <a:pt x="5371" y="2052"/>
                          <a:pt x="5094" y="1909"/>
                        </a:cubicBezTo>
                        <a:lnTo>
                          <a:pt x="5094" y="1909"/>
                        </a:lnTo>
                        <a:cubicBezTo>
                          <a:pt x="4818" y="1758"/>
                          <a:pt x="4541" y="1615"/>
                          <a:pt x="4247" y="1490"/>
                        </a:cubicBezTo>
                        <a:lnTo>
                          <a:pt x="4247" y="1490"/>
                        </a:lnTo>
                        <a:cubicBezTo>
                          <a:pt x="3952" y="1374"/>
                          <a:pt x="3649" y="1276"/>
                          <a:pt x="3337" y="1196"/>
                        </a:cubicBezTo>
                        <a:lnTo>
                          <a:pt x="3337" y="1196"/>
                        </a:lnTo>
                        <a:cubicBezTo>
                          <a:pt x="3185" y="1160"/>
                          <a:pt x="3034" y="1133"/>
                          <a:pt x="2873" y="1106"/>
                        </a:cubicBezTo>
                        <a:lnTo>
                          <a:pt x="2873" y="1106"/>
                        </a:lnTo>
                        <a:cubicBezTo>
                          <a:pt x="2712" y="1080"/>
                          <a:pt x="2570" y="1053"/>
                          <a:pt x="2409" y="1026"/>
                        </a:cubicBezTo>
                        <a:lnTo>
                          <a:pt x="2409" y="1026"/>
                        </a:lnTo>
                        <a:cubicBezTo>
                          <a:pt x="2106" y="973"/>
                          <a:pt x="1802" y="901"/>
                          <a:pt x="1499" y="830"/>
                        </a:cubicBezTo>
                        <a:lnTo>
                          <a:pt x="1499" y="830"/>
                        </a:lnTo>
                        <a:lnTo>
                          <a:pt x="1044" y="732"/>
                        </a:lnTo>
                        <a:cubicBezTo>
                          <a:pt x="893" y="696"/>
                          <a:pt x="732" y="660"/>
                          <a:pt x="589" y="616"/>
                        </a:cubicBezTo>
                        <a:lnTo>
                          <a:pt x="589" y="616"/>
                        </a:lnTo>
                        <a:cubicBezTo>
                          <a:pt x="446" y="571"/>
                          <a:pt x="304" y="509"/>
                          <a:pt x="197" y="402"/>
                        </a:cubicBezTo>
                        <a:lnTo>
                          <a:pt x="197" y="402"/>
                        </a:lnTo>
                        <a:cubicBezTo>
                          <a:pt x="90" y="304"/>
                          <a:pt x="9" y="152"/>
                          <a:pt x="18" y="0"/>
                        </a:cubicBezTo>
                        <a:lnTo>
                          <a:pt x="18" y="0"/>
                        </a:lnTo>
                        <a:cubicBezTo>
                          <a:pt x="0" y="72"/>
                          <a:pt x="9" y="152"/>
                          <a:pt x="36" y="232"/>
                        </a:cubicBezTo>
                        <a:close/>
                      </a:path>
                    </a:pathLst>
                  </a:custGeom>
                  <a:gradFill>
                    <a:gsLst>
                      <a:gs pos="0">
                        <a:schemeClr val="accent1"/>
                      </a:gs>
                      <a:gs pos="100000">
                        <a:schemeClr val="dk2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351" name="Google Shape;351;p29"/>
                  <p:cNvSpPr/>
                  <p:nvPr/>
                </p:nvSpPr>
                <p:spPr>
                  <a:xfrm>
                    <a:off x="2912015" y="2831658"/>
                    <a:ext cx="113360" cy="7678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4" h="1161" extrusionOk="0">
                        <a:moveTo>
                          <a:pt x="295" y="313"/>
                        </a:moveTo>
                        <a:cubicBezTo>
                          <a:pt x="143" y="501"/>
                          <a:pt x="0" y="857"/>
                          <a:pt x="250" y="1027"/>
                        </a:cubicBezTo>
                        <a:lnTo>
                          <a:pt x="250" y="1027"/>
                        </a:lnTo>
                        <a:cubicBezTo>
                          <a:pt x="357" y="1089"/>
                          <a:pt x="482" y="1089"/>
                          <a:pt x="607" y="1098"/>
                        </a:cubicBezTo>
                        <a:lnTo>
                          <a:pt x="607" y="1098"/>
                        </a:lnTo>
                        <a:cubicBezTo>
                          <a:pt x="759" y="1116"/>
                          <a:pt x="919" y="1152"/>
                          <a:pt x="1071" y="1152"/>
                        </a:cubicBezTo>
                        <a:lnTo>
                          <a:pt x="1071" y="1152"/>
                        </a:lnTo>
                        <a:cubicBezTo>
                          <a:pt x="1258" y="1161"/>
                          <a:pt x="1472" y="1107"/>
                          <a:pt x="1597" y="947"/>
                        </a:cubicBezTo>
                        <a:lnTo>
                          <a:pt x="1597" y="947"/>
                        </a:lnTo>
                        <a:cubicBezTo>
                          <a:pt x="1660" y="866"/>
                          <a:pt x="1695" y="759"/>
                          <a:pt x="1704" y="652"/>
                        </a:cubicBezTo>
                        <a:lnTo>
                          <a:pt x="1704" y="652"/>
                        </a:lnTo>
                        <a:cubicBezTo>
                          <a:pt x="1713" y="545"/>
                          <a:pt x="1713" y="447"/>
                          <a:pt x="1686" y="358"/>
                        </a:cubicBezTo>
                        <a:lnTo>
                          <a:pt x="1686" y="358"/>
                        </a:lnTo>
                        <a:cubicBezTo>
                          <a:pt x="1669" y="269"/>
                          <a:pt x="1606" y="188"/>
                          <a:pt x="1499" y="126"/>
                        </a:cubicBezTo>
                        <a:lnTo>
                          <a:pt x="1499" y="126"/>
                        </a:lnTo>
                        <a:cubicBezTo>
                          <a:pt x="1356" y="54"/>
                          <a:pt x="1187" y="10"/>
                          <a:pt x="1026" y="1"/>
                        </a:cubicBezTo>
                        <a:lnTo>
                          <a:pt x="1026" y="1"/>
                        </a:lnTo>
                        <a:cubicBezTo>
                          <a:pt x="1008" y="1"/>
                          <a:pt x="999" y="1"/>
                          <a:pt x="982" y="1"/>
                        </a:cubicBezTo>
                        <a:lnTo>
                          <a:pt x="982" y="1"/>
                        </a:lnTo>
                        <a:cubicBezTo>
                          <a:pt x="723" y="1"/>
                          <a:pt x="464" y="117"/>
                          <a:pt x="295" y="313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1"/>
                      </a:gs>
                      <a:gs pos="100000">
                        <a:schemeClr val="dk2"/>
                      </a:gs>
                    </a:gsLst>
                    <a:lin ang="5400012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352" name="Google Shape;352;p29"/>
                <p:cNvSpPr/>
                <p:nvPr/>
              </p:nvSpPr>
              <p:spPr>
                <a:xfrm>
                  <a:off x="4814250" y="596848"/>
                  <a:ext cx="716036" cy="7161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3" name="Google Shape;353;p29"/>
                <p:cNvSpPr/>
                <p:nvPr/>
              </p:nvSpPr>
              <p:spPr>
                <a:xfrm>
                  <a:off x="7393860" y="327772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4" name="Google Shape;354;p29"/>
                <p:cNvSpPr/>
                <p:nvPr/>
              </p:nvSpPr>
              <p:spPr>
                <a:xfrm>
                  <a:off x="8035449" y="2585529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5" name="Google Shape;355;p29"/>
                <p:cNvSpPr/>
                <p:nvPr/>
              </p:nvSpPr>
              <p:spPr>
                <a:xfrm>
                  <a:off x="5530281" y="3035708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6" name="Google Shape;356;p29"/>
                <p:cNvSpPr/>
                <p:nvPr/>
              </p:nvSpPr>
              <p:spPr>
                <a:xfrm>
                  <a:off x="7011756" y="584085"/>
                  <a:ext cx="1292563" cy="12926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7" name="Google Shape;357;p29"/>
                <p:cNvSpPr/>
                <p:nvPr/>
              </p:nvSpPr>
              <p:spPr>
                <a:xfrm>
                  <a:off x="8035457" y="1519454"/>
                  <a:ext cx="792788" cy="79284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8" name="Google Shape;358;p29"/>
                <p:cNvSpPr/>
                <p:nvPr/>
              </p:nvSpPr>
              <p:spPr>
                <a:xfrm>
                  <a:off x="5021733" y="1950845"/>
                  <a:ext cx="508552" cy="5085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59" name="Google Shape;359;p29"/>
                <p:cNvSpPr/>
                <p:nvPr/>
              </p:nvSpPr>
              <p:spPr>
                <a:xfrm>
                  <a:off x="5788842" y="633050"/>
                  <a:ext cx="258568" cy="2585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0" name="Google Shape;360;p29"/>
                <p:cNvSpPr/>
                <p:nvPr/>
              </p:nvSpPr>
              <p:spPr>
                <a:xfrm>
                  <a:off x="6457220" y="182501"/>
                  <a:ext cx="354760" cy="354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chemeClr val="dk2"/>
                    </a:gs>
                    <a:gs pos="5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grpSp>
            <p:nvGrpSpPr>
              <p:cNvPr id="361" name="Google Shape;361;p29"/>
              <p:cNvGrpSpPr/>
              <p:nvPr/>
            </p:nvGrpSpPr>
            <p:grpSpPr>
              <a:xfrm rot="-2979843" flipH="1">
                <a:off x="7139016" y="358"/>
                <a:ext cx="2497851" cy="956975"/>
                <a:chOff x="300338" y="2024677"/>
                <a:chExt cx="2497728" cy="956928"/>
              </a:xfrm>
            </p:grpSpPr>
            <p:sp>
              <p:nvSpPr>
                <p:cNvPr id="362" name="Google Shape;362;p29"/>
                <p:cNvSpPr/>
                <p:nvPr/>
              </p:nvSpPr>
              <p:spPr>
                <a:xfrm>
                  <a:off x="300338" y="2024677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363" name="Google Shape;363;p29"/>
                <p:cNvSpPr/>
                <p:nvPr/>
              </p:nvSpPr>
              <p:spPr>
                <a:xfrm>
                  <a:off x="1740733" y="2219786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</p:grpSp>
        <p:sp>
          <p:nvSpPr>
            <p:cNvPr id="364" name="Google Shape;364;p29"/>
            <p:cNvSpPr/>
            <p:nvPr/>
          </p:nvSpPr>
          <p:spPr>
            <a:xfrm rot="-3033130">
              <a:off x="8204856" y="1418610"/>
              <a:ext cx="240324" cy="162787"/>
            </a:xfrm>
            <a:custGeom>
              <a:avLst/>
              <a:gdLst/>
              <a:ahLst/>
              <a:cxnLst/>
              <a:rect l="l" t="t" r="r" b="b"/>
              <a:pathLst>
                <a:path w="1714" h="1161" extrusionOk="0">
                  <a:moveTo>
                    <a:pt x="295" y="313"/>
                  </a:moveTo>
                  <a:cubicBezTo>
                    <a:pt x="143" y="501"/>
                    <a:pt x="0" y="857"/>
                    <a:pt x="250" y="1027"/>
                  </a:cubicBezTo>
                  <a:lnTo>
                    <a:pt x="250" y="1027"/>
                  </a:lnTo>
                  <a:cubicBezTo>
                    <a:pt x="357" y="1089"/>
                    <a:pt x="482" y="1089"/>
                    <a:pt x="607" y="1098"/>
                  </a:cubicBezTo>
                  <a:lnTo>
                    <a:pt x="607" y="1098"/>
                  </a:lnTo>
                  <a:cubicBezTo>
                    <a:pt x="759" y="1116"/>
                    <a:pt x="919" y="1152"/>
                    <a:pt x="1071" y="1152"/>
                  </a:cubicBezTo>
                  <a:lnTo>
                    <a:pt x="1071" y="1152"/>
                  </a:lnTo>
                  <a:cubicBezTo>
                    <a:pt x="1258" y="1161"/>
                    <a:pt x="1472" y="1107"/>
                    <a:pt x="1597" y="947"/>
                  </a:cubicBezTo>
                  <a:lnTo>
                    <a:pt x="1597" y="947"/>
                  </a:lnTo>
                  <a:cubicBezTo>
                    <a:pt x="1660" y="866"/>
                    <a:pt x="1695" y="759"/>
                    <a:pt x="1704" y="652"/>
                  </a:cubicBezTo>
                  <a:lnTo>
                    <a:pt x="1704" y="652"/>
                  </a:lnTo>
                  <a:cubicBezTo>
                    <a:pt x="1713" y="545"/>
                    <a:pt x="1713" y="447"/>
                    <a:pt x="1686" y="358"/>
                  </a:cubicBezTo>
                  <a:lnTo>
                    <a:pt x="1686" y="358"/>
                  </a:lnTo>
                  <a:cubicBezTo>
                    <a:pt x="1669" y="269"/>
                    <a:pt x="1606" y="188"/>
                    <a:pt x="1499" y="126"/>
                  </a:cubicBezTo>
                  <a:lnTo>
                    <a:pt x="1499" y="126"/>
                  </a:lnTo>
                  <a:cubicBezTo>
                    <a:pt x="1356" y="54"/>
                    <a:pt x="1187" y="10"/>
                    <a:pt x="1026" y="1"/>
                  </a:cubicBezTo>
                  <a:lnTo>
                    <a:pt x="1026" y="1"/>
                  </a:lnTo>
                  <a:cubicBezTo>
                    <a:pt x="1008" y="1"/>
                    <a:pt x="999" y="1"/>
                    <a:pt x="982" y="1"/>
                  </a:cubicBezTo>
                  <a:lnTo>
                    <a:pt x="982" y="1"/>
                  </a:lnTo>
                  <a:cubicBezTo>
                    <a:pt x="723" y="1"/>
                    <a:pt x="464" y="117"/>
                    <a:pt x="295" y="313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65" name="Google Shape;365;p29"/>
            <p:cNvSpPr/>
            <p:nvPr/>
          </p:nvSpPr>
          <p:spPr>
            <a:xfrm rot="7930158" flipH="1">
              <a:off x="7532339" y="1461822"/>
              <a:ext cx="162646" cy="45148"/>
            </a:xfrm>
            <a:custGeom>
              <a:avLst/>
              <a:gdLst/>
              <a:ahLst/>
              <a:cxnLst/>
              <a:rect l="l" t="t" r="r" b="b"/>
              <a:pathLst>
                <a:path w="1160" h="322" extrusionOk="0">
                  <a:moveTo>
                    <a:pt x="54" y="107"/>
                  </a:moveTo>
                  <a:cubicBezTo>
                    <a:pt x="36" y="116"/>
                    <a:pt x="27" y="134"/>
                    <a:pt x="18" y="152"/>
                  </a:cubicBezTo>
                  <a:lnTo>
                    <a:pt x="18" y="152"/>
                  </a:lnTo>
                  <a:cubicBezTo>
                    <a:pt x="9" y="161"/>
                    <a:pt x="0" y="188"/>
                    <a:pt x="9" y="197"/>
                  </a:cubicBezTo>
                  <a:lnTo>
                    <a:pt x="9" y="197"/>
                  </a:lnTo>
                  <a:cubicBezTo>
                    <a:pt x="18" y="232"/>
                    <a:pt x="54" y="241"/>
                    <a:pt x="80" y="250"/>
                  </a:cubicBezTo>
                  <a:lnTo>
                    <a:pt x="80" y="250"/>
                  </a:lnTo>
                  <a:cubicBezTo>
                    <a:pt x="303" y="295"/>
                    <a:pt x="526" y="321"/>
                    <a:pt x="758" y="321"/>
                  </a:cubicBezTo>
                  <a:lnTo>
                    <a:pt x="758" y="321"/>
                  </a:lnTo>
                  <a:cubicBezTo>
                    <a:pt x="812" y="321"/>
                    <a:pt x="865" y="321"/>
                    <a:pt x="910" y="321"/>
                  </a:cubicBezTo>
                  <a:lnTo>
                    <a:pt x="910" y="321"/>
                  </a:lnTo>
                  <a:cubicBezTo>
                    <a:pt x="964" y="321"/>
                    <a:pt x="1008" y="313"/>
                    <a:pt x="1062" y="313"/>
                  </a:cubicBezTo>
                  <a:lnTo>
                    <a:pt x="1062" y="313"/>
                  </a:lnTo>
                  <a:cubicBezTo>
                    <a:pt x="1080" y="313"/>
                    <a:pt x="1151" y="313"/>
                    <a:pt x="1151" y="286"/>
                  </a:cubicBezTo>
                  <a:lnTo>
                    <a:pt x="1151" y="286"/>
                  </a:lnTo>
                  <a:cubicBezTo>
                    <a:pt x="1160" y="268"/>
                    <a:pt x="1142" y="259"/>
                    <a:pt x="1133" y="250"/>
                  </a:cubicBezTo>
                  <a:lnTo>
                    <a:pt x="1133" y="250"/>
                  </a:lnTo>
                  <a:cubicBezTo>
                    <a:pt x="1106" y="232"/>
                    <a:pt x="1080" y="214"/>
                    <a:pt x="1053" y="197"/>
                  </a:cubicBezTo>
                  <a:lnTo>
                    <a:pt x="1053" y="197"/>
                  </a:lnTo>
                  <a:cubicBezTo>
                    <a:pt x="919" y="116"/>
                    <a:pt x="785" y="63"/>
                    <a:pt x="633" y="27"/>
                  </a:cubicBezTo>
                  <a:lnTo>
                    <a:pt x="633" y="27"/>
                  </a:lnTo>
                  <a:cubicBezTo>
                    <a:pt x="571" y="9"/>
                    <a:pt x="491" y="0"/>
                    <a:pt x="419" y="0"/>
                  </a:cubicBezTo>
                  <a:lnTo>
                    <a:pt x="419" y="0"/>
                  </a:lnTo>
                  <a:cubicBezTo>
                    <a:pt x="286" y="0"/>
                    <a:pt x="161" y="36"/>
                    <a:pt x="54" y="107"/>
                  </a:cubicBezTo>
                </a:path>
              </a:pathLst>
            </a:custGeom>
            <a:gradFill>
              <a:gsLst>
                <a:gs pos="0">
                  <a:schemeClr val="dk1"/>
                </a:gs>
                <a:gs pos="100000">
                  <a:schemeClr val="dk2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66" name="Google Shape;366;p29"/>
          <p:cNvSpPr txBox="1">
            <a:spLocks noGrp="1"/>
          </p:cNvSpPr>
          <p:nvPr>
            <p:ph type="ctrTitle"/>
          </p:nvPr>
        </p:nvSpPr>
        <p:spPr>
          <a:xfrm>
            <a:off x="1007425" y="819213"/>
            <a:ext cx="3033000" cy="2760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>
                <a:solidFill>
                  <a:schemeClr val="dk2"/>
                </a:solidFill>
              </a:rPr>
              <a:t>КЕЙС НЛМК</a:t>
            </a:r>
            <a:endParaRPr dirty="0"/>
          </a:p>
        </p:txBody>
      </p:sp>
      <p:sp>
        <p:nvSpPr>
          <p:cNvPr id="367" name="Google Shape;367;p29"/>
          <p:cNvSpPr txBox="1">
            <a:spLocks noGrp="1"/>
          </p:cNvSpPr>
          <p:nvPr>
            <p:ph type="subTitle" idx="1"/>
          </p:nvPr>
        </p:nvSpPr>
        <p:spPr>
          <a:xfrm>
            <a:off x="607290" y="3746284"/>
            <a:ext cx="3238057" cy="62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Нгуен Као </a:t>
            </a:r>
            <a:r>
              <a:rPr lang="ru-RU" dirty="0" err="1"/>
              <a:t>Бач</a:t>
            </a:r>
            <a:r>
              <a:rPr lang="ru-RU" dirty="0"/>
              <a:t> – 15.27Д-БИ19/22Б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/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На пути внедрения перед НЛМК встали следующие вызовы:</a:t>
            </a:r>
          </a:p>
        </p:txBody>
      </p:sp>
      <p:sp>
        <p:nvSpPr>
          <p:cNvPr id="478" name="Google Shape;478;p35"/>
          <p:cNvSpPr txBox="1">
            <a:spLocks noGrp="1"/>
          </p:cNvSpPr>
          <p:nvPr>
            <p:ph type="subTitle" idx="1"/>
          </p:nvPr>
        </p:nvSpPr>
        <p:spPr>
          <a:xfrm>
            <a:off x="854972" y="3017093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использование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lake</a:t>
            </a:r>
            <a:r>
              <a:rPr lang="ru-RU" dirty="0"/>
              <a:t> и инструментов управления данными, таких как Apache Atlas, помогает контролировать метаданные и систематизировать данные.</a:t>
            </a:r>
            <a:endParaRPr dirty="0"/>
          </a:p>
        </p:txBody>
      </p:sp>
      <p:sp>
        <p:nvSpPr>
          <p:cNvPr id="479" name="Google Shape;479;p35"/>
          <p:cNvSpPr txBox="1">
            <a:spLocks noGrp="1"/>
          </p:cNvSpPr>
          <p:nvPr>
            <p:ph type="subTitle" idx="2"/>
          </p:nvPr>
        </p:nvSpPr>
        <p:spPr>
          <a:xfrm>
            <a:off x="3415133" y="3017093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на НЛМК разрабатывают инструменты для управления жизненным циклом моделей, чтобы адаптировать их к изменениям в производственных процессах.</a:t>
            </a:r>
            <a:endParaRPr dirty="0"/>
          </a:p>
        </p:txBody>
      </p:sp>
      <p:sp>
        <p:nvSpPr>
          <p:cNvPr id="480" name="Google Shape;480;p35"/>
          <p:cNvSpPr txBox="1">
            <a:spLocks noGrp="1"/>
          </p:cNvSpPr>
          <p:nvPr>
            <p:ph type="subTitle" idx="3"/>
          </p:nvPr>
        </p:nvSpPr>
        <p:spPr>
          <a:xfrm>
            <a:off x="5975293" y="3017093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НЛМК создает команды ИТ-специалистов и специалистов по данным, разбирающихся в металлургии и аналитике.</a:t>
            </a:r>
            <a:endParaRPr dirty="0"/>
          </a:p>
        </p:txBody>
      </p:sp>
      <p:sp>
        <p:nvSpPr>
          <p:cNvPr id="481" name="Google Shape;481;p35"/>
          <p:cNvSpPr txBox="1">
            <a:spLocks noGrp="1"/>
          </p:cNvSpPr>
          <p:nvPr>
            <p:ph type="subTitle" idx="4"/>
          </p:nvPr>
        </p:nvSpPr>
        <p:spPr>
          <a:xfrm>
            <a:off x="956572" y="2499579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Обработка больших объемов данных</a:t>
            </a:r>
            <a:endParaRPr lang="en-US" sz="1600" dirty="0"/>
          </a:p>
        </p:txBody>
      </p:sp>
      <p:sp>
        <p:nvSpPr>
          <p:cNvPr id="482" name="Google Shape;482;p35"/>
          <p:cNvSpPr txBox="1">
            <a:spLocks noGrp="1"/>
          </p:cNvSpPr>
          <p:nvPr>
            <p:ph type="subTitle" idx="5"/>
          </p:nvPr>
        </p:nvSpPr>
        <p:spPr>
          <a:xfrm>
            <a:off x="3415133" y="2480976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Поддержание качества моделей </a:t>
            </a:r>
            <a:r>
              <a:rPr lang="en-US" sz="1600" dirty="0"/>
              <a:t>ML</a:t>
            </a:r>
            <a:endParaRPr sz="1600" dirty="0"/>
          </a:p>
        </p:txBody>
      </p:sp>
      <p:sp>
        <p:nvSpPr>
          <p:cNvPr id="483" name="Google Shape;483;p35"/>
          <p:cNvSpPr txBox="1">
            <a:spLocks noGrp="1"/>
          </p:cNvSpPr>
          <p:nvPr>
            <p:ph type="subTitle" idx="6"/>
          </p:nvPr>
        </p:nvSpPr>
        <p:spPr>
          <a:xfrm>
            <a:off x="5856120" y="2333601"/>
            <a:ext cx="2627476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Подготовка специалистов</a:t>
            </a:r>
            <a:endParaRPr sz="1600" dirty="0"/>
          </a:p>
        </p:txBody>
      </p:sp>
      <p:sp>
        <p:nvSpPr>
          <p:cNvPr id="484" name="Google Shape;484;p35"/>
          <p:cNvSpPr/>
          <p:nvPr/>
        </p:nvSpPr>
        <p:spPr>
          <a:xfrm>
            <a:off x="1328894" y="1211425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/>
          <p:cNvSpPr/>
          <p:nvPr/>
        </p:nvSpPr>
        <p:spPr>
          <a:xfrm>
            <a:off x="3889069" y="1211425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/>
          <p:cNvSpPr/>
          <p:nvPr/>
        </p:nvSpPr>
        <p:spPr>
          <a:xfrm>
            <a:off x="6283969" y="1211425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5"/>
          <p:cNvSpPr/>
          <p:nvPr/>
        </p:nvSpPr>
        <p:spPr>
          <a:xfrm>
            <a:off x="5736947" y="7963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50196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35"/>
          <p:cNvGrpSpPr/>
          <p:nvPr/>
        </p:nvGrpSpPr>
        <p:grpSpPr>
          <a:xfrm>
            <a:off x="1607628" y="1518093"/>
            <a:ext cx="487449" cy="430700"/>
            <a:chOff x="2544378" y="1577035"/>
            <a:chExt cx="487449" cy="430700"/>
          </a:xfrm>
        </p:grpSpPr>
        <p:sp>
          <p:nvSpPr>
            <p:cNvPr id="489" name="Google Shape;489;p35"/>
            <p:cNvSpPr/>
            <p:nvPr/>
          </p:nvSpPr>
          <p:spPr>
            <a:xfrm>
              <a:off x="2690137" y="1664129"/>
              <a:ext cx="196889" cy="142048"/>
            </a:xfrm>
            <a:custGeom>
              <a:avLst/>
              <a:gdLst/>
              <a:ahLst/>
              <a:cxnLst/>
              <a:rect l="l" t="t" r="r" b="b"/>
              <a:pathLst>
                <a:path w="1856" h="1339" extrusionOk="0">
                  <a:moveTo>
                    <a:pt x="928" y="1071"/>
                  </a:moveTo>
                  <a:cubicBezTo>
                    <a:pt x="705" y="1071"/>
                    <a:pt x="518" y="892"/>
                    <a:pt x="518" y="669"/>
                  </a:cubicBezTo>
                  <a:cubicBezTo>
                    <a:pt x="518" y="446"/>
                    <a:pt x="705" y="268"/>
                    <a:pt x="928" y="268"/>
                  </a:cubicBezTo>
                  <a:cubicBezTo>
                    <a:pt x="1151" y="268"/>
                    <a:pt x="1329" y="446"/>
                    <a:pt x="1329" y="669"/>
                  </a:cubicBezTo>
                  <a:cubicBezTo>
                    <a:pt x="1329" y="892"/>
                    <a:pt x="1151" y="1071"/>
                    <a:pt x="928" y="1071"/>
                  </a:cubicBezTo>
                  <a:close/>
                  <a:moveTo>
                    <a:pt x="928" y="0"/>
                  </a:moveTo>
                  <a:cubicBezTo>
                    <a:pt x="384" y="0"/>
                    <a:pt x="81" y="500"/>
                    <a:pt x="0" y="669"/>
                  </a:cubicBezTo>
                  <a:cubicBezTo>
                    <a:pt x="36" y="740"/>
                    <a:pt x="107" y="865"/>
                    <a:pt x="214" y="990"/>
                  </a:cubicBezTo>
                  <a:cubicBezTo>
                    <a:pt x="420" y="1222"/>
                    <a:pt x="660" y="1338"/>
                    <a:pt x="928" y="1338"/>
                  </a:cubicBezTo>
                  <a:cubicBezTo>
                    <a:pt x="1463" y="1338"/>
                    <a:pt x="1767" y="839"/>
                    <a:pt x="1856" y="669"/>
                  </a:cubicBezTo>
                  <a:cubicBezTo>
                    <a:pt x="1820" y="598"/>
                    <a:pt x="1749" y="473"/>
                    <a:pt x="1633" y="348"/>
                  </a:cubicBezTo>
                  <a:cubicBezTo>
                    <a:pt x="1428" y="116"/>
                    <a:pt x="118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/>
            <p:cNvSpPr/>
            <p:nvPr/>
          </p:nvSpPr>
          <p:spPr>
            <a:xfrm>
              <a:off x="2774367" y="1720884"/>
              <a:ext cx="28430" cy="28431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205" y="0"/>
                    <a:pt x="268" y="63"/>
                    <a:pt x="268" y="134"/>
                  </a:cubicBezTo>
                  <a:cubicBezTo>
                    <a:pt x="268" y="205"/>
                    <a:pt x="205" y="268"/>
                    <a:pt x="134" y="268"/>
                  </a:cubicBezTo>
                  <a:cubicBezTo>
                    <a:pt x="54" y="268"/>
                    <a:pt x="0" y="205"/>
                    <a:pt x="0" y="134"/>
                  </a:cubicBezTo>
                  <a:cubicBezTo>
                    <a:pt x="0" y="63"/>
                    <a:pt x="5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/>
            <p:cNvSpPr/>
            <p:nvPr/>
          </p:nvSpPr>
          <p:spPr>
            <a:xfrm>
              <a:off x="2544378" y="1577035"/>
              <a:ext cx="487449" cy="287809"/>
            </a:xfrm>
            <a:custGeom>
              <a:avLst/>
              <a:gdLst/>
              <a:ahLst/>
              <a:cxnLst/>
              <a:rect l="l" t="t" r="r" b="b"/>
              <a:pathLst>
                <a:path w="4595" h="2713" extrusionOk="0">
                  <a:moveTo>
                    <a:pt x="4051" y="830"/>
                  </a:moveTo>
                  <a:lnTo>
                    <a:pt x="3783" y="830"/>
                  </a:lnTo>
                  <a:lnTo>
                    <a:pt x="3783" y="562"/>
                  </a:lnTo>
                  <a:lnTo>
                    <a:pt x="4051" y="562"/>
                  </a:lnTo>
                  <a:close/>
                  <a:moveTo>
                    <a:pt x="4051" y="1365"/>
                  </a:moveTo>
                  <a:lnTo>
                    <a:pt x="3783" y="1365"/>
                  </a:lnTo>
                  <a:lnTo>
                    <a:pt x="3783" y="1098"/>
                  </a:lnTo>
                  <a:lnTo>
                    <a:pt x="4051" y="1098"/>
                  </a:lnTo>
                  <a:close/>
                  <a:moveTo>
                    <a:pt x="4051" y="1900"/>
                  </a:moveTo>
                  <a:lnTo>
                    <a:pt x="3783" y="1900"/>
                  </a:lnTo>
                  <a:lnTo>
                    <a:pt x="3783" y="1633"/>
                  </a:lnTo>
                  <a:lnTo>
                    <a:pt x="4051" y="1633"/>
                  </a:lnTo>
                  <a:close/>
                  <a:moveTo>
                    <a:pt x="4051" y="2445"/>
                  </a:moveTo>
                  <a:lnTo>
                    <a:pt x="3783" y="2445"/>
                  </a:lnTo>
                  <a:lnTo>
                    <a:pt x="3783" y="2177"/>
                  </a:lnTo>
                  <a:lnTo>
                    <a:pt x="4051" y="2177"/>
                  </a:lnTo>
                  <a:close/>
                  <a:moveTo>
                    <a:pt x="3497" y="1544"/>
                  </a:moveTo>
                  <a:cubicBezTo>
                    <a:pt x="3497" y="1553"/>
                    <a:pt x="3408" y="1767"/>
                    <a:pt x="3212" y="1981"/>
                  </a:cubicBezTo>
                  <a:cubicBezTo>
                    <a:pt x="2962" y="2275"/>
                    <a:pt x="2641" y="2436"/>
                    <a:pt x="2302" y="2436"/>
                  </a:cubicBezTo>
                  <a:cubicBezTo>
                    <a:pt x="1954" y="2436"/>
                    <a:pt x="1642" y="2275"/>
                    <a:pt x="1383" y="1981"/>
                  </a:cubicBezTo>
                  <a:cubicBezTo>
                    <a:pt x="1196" y="1767"/>
                    <a:pt x="1107" y="1553"/>
                    <a:pt x="1098" y="1544"/>
                  </a:cubicBezTo>
                  <a:lnTo>
                    <a:pt x="1080" y="1490"/>
                  </a:lnTo>
                  <a:lnTo>
                    <a:pt x="1098" y="1437"/>
                  </a:lnTo>
                  <a:cubicBezTo>
                    <a:pt x="1107" y="1428"/>
                    <a:pt x="1196" y="1214"/>
                    <a:pt x="1383" y="999"/>
                  </a:cubicBezTo>
                  <a:cubicBezTo>
                    <a:pt x="1642" y="705"/>
                    <a:pt x="1954" y="545"/>
                    <a:pt x="2302" y="545"/>
                  </a:cubicBezTo>
                  <a:cubicBezTo>
                    <a:pt x="2641" y="545"/>
                    <a:pt x="2962" y="705"/>
                    <a:pt x="3212" y="999"/>
                  </a:cubicBezTo>
                  <a:cubicBezTo>
                    <a:pt x="3408" y="1214"/>
                    <a:pt x="3497" y="1428"/>
                    <a:pt x="3497" y="1437"/>
                  </a:cubicBezTo>
                  <a:lnTo>
                    <a:pt x="3524" y="1490"/>
                  </a:lnTo>
                  <a:close/>
                  <a:moveTo>
                    <a:pt x="803" y="830"/>
                  </a:moveTo>
                  <a:lnTo>
                    <a:pt x="536" y="830"/>
                  </a:lnTo>
                  <a:lnTo>
                    <a:pt x="536" y="562"/>
                  </a:lnTo>
                  <a:lnTo>
                    <a:pt x="803" y="562"/>
                  </a:lnTo>
                  <a:close/>
                  <a:moveTo>
                    <a:pt x="803" y="1365"/>
                  </a:moveTo>
                  <a:lnTo>
                    <a:pt x="536" y="1365"/>
                  </a:lnTo>
                  <a:lnTo>
                    <a:pt x="536" y="1098"/>
                  </a:lnTo>
                  <a:lnTo>
                    <a:pt x="803" y="1098"/>
                  </a:lnTo>
                  <a:close/>
                  <a:moveTo>
                    <a:pt x="803" y="1900"/>
                  </a:moveTo>
                  <a:lnTo>
                    <a:pt x="536" y="1900"/>
                  </a:lnTo>
                  <a:lnTo>
                    <a:pt x="536" y="1633"/>
                  </a:lnTo>
                  <a:lnTo>
                    <a:pt x="803" y="1633"/>
                  </a:lnTo>
                  <a:close/>
                  <a:moveTo>
                    <a:pt x="803" y="2445"/>
                  </a:moveTo>
                  <a:lnTo>
                    <a:pt x="536" y="2445"/>
                  </a:lnTo>
                  <a:lnTo>
                    <a:pt x="536" y="2177"/>
                  </a:lnTo>
                  <a:lnTo>
                    <a:pt x="803" y="2177"/>
                  </a:lnTo>
                  <a:close/>
                  <a:moveTo>
                    <a:pt x="4595" y="0"/>
                  </a:moveTo>
                  <a:lnTo>
                    <a:pt x="0" y="0"/>
                  </a:lnTo>
                  <a:lnTo>
                    <a:pt x="0" y="2712"/>
                  </a:lnTo>
                  <a:lnTo>
                    <a:pt x="4595" y="27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/>
            <p:cNvSpPr/>
            <p:nvPr/>
          </p:nvSpPr>
          <p:spPr>
            <a:xfrm>
              <a:off x="2544378" y="1893057"/>
              <a:ext cx="487449" cy="114678"/>
            </a:xfrm>
            <a:custGeom>
              <a:avLst/>
              <a:gdLst/>
              <a:ahLst/>
              <a:cxnLst/>
              <a:rect l="l" t="t" r="r" b="b"/>
              <a:pathLst>
                <a:path w="4595" h="1081" extrusionOk="0">
                  <a:moveTo>
                    <a:pt x="0" y="1"/>
                  </a:moveTo>
                  <a:lnTo>
                    <a:pt x="0" y="536"/>
                  </a:lnTo>
                  <a:lnTo>
                    <a:pt x="1758" y="536"/>
                  </a:lnTo>
                  <a:lnTo>
                    <a:pt x="1758" y="813"/>
                  </a:lnTo>
                  <a:lnTo>
                    <a:pt x="536" y="813"/>
                  </a:lnTo>
                  <a:lnTo>
                    <a:pt x="536" y="1080"/>
                  </a:lnTo>
                  <a:lnTo>
                    <a:pt x="4051" y="1080"/>
                  </a:lnTo>
                  <a:lnTo>
                    <a:pt x="4051" y="813"/>
                  </a:lnTo>
                  <a:lnTo>
                    <a:pt x="2837" y="813"/>
                  </a:lnTo>
                  <a:lnTo>
                    <a:pt x="2837" y="536"/>
                  </a:lnTo>
                  <a:lnTo>
                    <a:pt x="4595" y="536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5"/>
          <p:cNvGrpSpPr/>
          <p:nvPr/>
        </p:nvGrpSpPr>
        <p:grpSpPr>
          <a:xfrm>
            <a:off x="4167745" y="1489663"/>
            <a:ext cx="487555" cy="487461"/>
            <a:chOff x="3257895" y="1548605"/>
            <a:chExt cx="487555" cy="487461"/>
          </a:xfrm>
        </p:grpSpPr>
        <p:sp>
          <p:nvSpPr>
            <p:cNvPr id="494" name="Google Shape;494;p35"/>
            <p:cNvSpPr/>
            <p:nvPr/>
          </p:nvSpPr>
          <p:spPr>
            <a:xfrm>
              <a:off x="3516314" y="1721839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0" y="0"/>
                  </a:moveTo>
                  <a:lnTo>
                    <a:pt x="0" y="1329"/>
                  </a:lnTo>
                  <a:cubicBezTo>
                    <a:pt x="232" y="1267"/>
                    <a:pt x="411" y="1053"/>
                    <a:pt x="411" y="794"/>
                  </a:cubicBezTo>
                  <a:lnTo>
                    <a:pt x="411" y="527"/>
                  </a:lnTo>
                  <a:cubicBezTo>
                    <a:pt x="411" y="268"/>
                    <a:pt x="232" y="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/>
            <p:cNvSpPr/>
            <p:nvPr/>
          </p:nvSpPr>
          <p:spPr>
            <a:xfrm>
              <a:off x="3443434" y="1721839"/>
              <a:ext cx="44555" cy="141093"/>
            </a:xfrm>
            <a:custGeom>
              <a:avLst/>
              <a:gdLst/>
              <a:ahLst/>
              <a:cxnLst/>
              <a:rect l="l" t="t" r="r" b="b"/>
              <a:pathLst>
                <a:path w="420" h="1330" extrusionOk="0">
                  <a:moveTo>
                    <a:pt x="420" y="0"/>
                  </a:moveTo>
                  <a:cubicBezTo>
                    <a:pt x="179" y="54"/>
                    <a:pt x="0" y="268"/>
                    <a:pt x="0" y="527"/>
                  </a:cubicBezTo>
                  <a:lnTo>
                    <a:pt x="0" y="794"/>
                  </a:lnTo>
                  <a:cubicBezTo>
                    <a:pt x="0" y="1053"/>
                    <a:pt x="179" y="1267"/>
                    <a:pt x="420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/>
            <p:cNvSpPr/>
            <p:nvPr/>
          </p:nvSpPr>
          <p:spPr>
            <a:xfrm>
              <a:off x="3372465" y="1662220"/>
              <a:ext cx="258417" cy="259378"/>
            </a:xfrm>
            <a:custGeom>
              <a:avLst/>
              <a:gdLst/>
              <a:ahLst/>
              <a:cxnLst/>
              <a:rect l="l" t="t" r="r" b="b"/>
              <a:pathLst>
                <a:path w="2436" h="2445" extrusionOk="0">
                  <a:moveTo>
                    <a:pt x="2034" y="1356"/>
                  </a:moveTo>
                  <a:cubicBezTo>
                    <a:pt x="2034" y="1820"/>
                    <a:pt x="1651" y="2186"/>
                    <a:pt x="1187" y="2177"/>
                  </a:cubicBezTo>
                  <a:cubicBezTo>
                    <a:pt x="750" y="2159"/>
                    <a:pt x="402" y="1784"/>
                    <a:pt x="402" y="1347"/>
                  </a:cubicBezTo>
                  <a:lnTo>
                    <a:pt x="402" y="1097"/>
                  </a:lnTo>
                  <a:cubicBezTo>
                    <a:pt x="402" y="660"/>
                    <a:pt x="750" y="286"/>
                    <a:pt x="1187" y="277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1222" y="0"/>
                  </a:moveTo>
                  <a:cubicBezTo>
                    <a:pt x="544" y="0"/>
                    <a:pt x="0" y="553"/>
                    <a:pt x="0" y="1222"/>
                  </a:cubicBezTo>
                  <a:cubicBezTo>
                    <a:pt x="0" y="1891"/>
                    <a:pt x="544" y="2445"/>
                    <a:pt x="1222" y="2445"/>
                  </a:cubicBezTo>
                  <a:cubicBezTo>
                    <a:pt x="1892" y="2445"/>
                    <a:pt x="2436" y="1891"/>
                    <a:pt x="2436" y="1222"/>
                  </a:cubicBezTo>
                  <a:cubicBezTo>
                    <a:pt x="2436" y="553"/>
                    <a:pt x="1892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/>
            <p:cNvSpPr/>
            <p:nvPr/>
          </p:nvSpPr>
          <p:spPr>
            <a:xfrm>
              <a:off x="3257895" y="1548605"/>
              <a:ext cx="487555" cy="487461"/>
            </a:xfrm>
            <a:custGeom>
              <a:avLst/>
              <a:gdLst/>
              <a:ahLst/>
              <a:cxnLst/>
              <a:rect l="l" t="t" r="r" b="b"/>
              <a:pathLst>
                <a:path w="4596" h="4595" extrusionOk="0">
                  <a:moveTo>
                    <a:pt x="2302" y="3783"/>
                  </a:moveTo>
                  <a:cubicBezTo>
                    <a:pt x="1482" y="3783"/>
                    <a:pt x="813" y="3114"/>
                    <a:pt x="813" y="2293"/>
                  </a:cubicBezTo>
                  <a:cubicBezTo>
                    <a:pt x="813" y="1473"/>
                    <a:pt x="1482" y="804"/>
                    <a:pt x="2302" y="804"/>
                  </a:cubicBezTo>
                  <a:cubicBezTo>
                    <a:pt x="3123" y="804"/>
                    <a:pt x="3783" y="1473"/>
                    <a:pt x="3783" y="2293"/>
                  </a:cubicBezTo>
                  <a:cubicBezTo>
                    <a:pt x="3783" y="3114"/>
                    <a:pt x="3123" y="3783"/>
                    <a:pt x="2302" y="3783"/>
                  </a:cubicBezTo>
                  <a:close/>
                  <a:moveTo>
                    <a:pt x="4595" y="2802"/>
                  </a:moveTo>
                  <a:lnTo>
                    <a:pt x="4595" y="1785"/>
                  </a:lnTo>
                  <a:lnTo>
                    <a:pt x="4238" y="1696"/>
                  </a:lnTo>
                  <a:cubicBezTo>
                    <a:pt x="4203" y="1580"/>
                    <a:pt x="4149" y="1464"/>
                    <a:pt x="4096" y="1348"/>
                  </a:cubicBezTo>
                  <a:lnTo>
                    <a:pt x="4283" y="1036"/>
                  </a:lnTo>
                  <a:lnTo>
                    <a:pt x="3560" y="313"/>
                  </a:lnTo>
                  <a:lnTo>
                    <a:pt x="3248" y="509"/>
                  </a:lnTo>
                  <a:cubicBezTo>
                    <a:pt x="3132" y="447"/>
                    <a:pt x="3016" y="393"/>
                    <a:pt x="2900" y="358"/>
                  </a:cubicBezTo>
                  <a:lnTo>
                    <a:pt x="2811" y="1"/>
                  </a:lnTo>
                  <a:lnTo>
                    <a:pt x="1794" y="1"/>
                  </a:lnTo>
                  <a:lnTo>
                    <a:pt x="1705" y="358"/>
                  </a:lnTo>
                  <a:cubicBezTo>
                    <a:pt x="1580" y="393"/>
                    <a:pt x="1464" y="447"/>
                    <a:pt x="1357" y="509"/>
                  </a:cubicBezTo>
                  <a:lnTo>
                    <a:pt x="1036" y="313"/>
                  </a:lnTo>
                  <a:lnTo>
                    <a:pt x="313" y="1036"/>
                  </a:lnTo>
                  <a:lnTo>
                    <a:pt x="509" y="1348"/>
                  </a:lnTo>
                  <a:cubicBezTo>
                    <a:pt x="447" y="1464"/>
                    <a:pt x="402" y="1580"/>
                    <a:pt x="367" y="1696"/>
                  </a:cubicBezTo>
                  <a:lnTo>
                    <a:pt x="1" y="1785"/>
                  </a:lnTo>
                  <a:lnTo>
                    <a:pt x="1" y="2802"/>
                  </a:lnTo>
                  <a:lnTo>
                    <a:pt x="367" y="2891"/>
                  </a:lnTo>
                  <a:cubicBezTo>
                    <a:pt x="402" y="3016"/>
                    <a:pt x="447" y="3132"/>
                    <a:pt x="509" y="3248"/>
                  </a:cubicBezTo>
                  <a:lnTo>
                    <a:pt x="313" y="3560"/>
                  </a:lnTo>
                  <a:lnTo>
                    <a:pt x="1036" y="4283"/>
                  </a:lnTo>
                  <a:lnTo>
                    <a:pt x="1357" y="4087"/>
                  </a:lnTo>
                  <a:cubicBezTo>
                    <a:pt x="1464" y="4149"/>
                    <a:pt x="1580" y="4194"/>
                    <a:pt x="1705" y="4238"/>
                  </a:cubicBezTo>
                  <a:lnTo>
                    <a:pt x="1794" y="4595"/>
                  </a:lnTo>
                  <a:lnTo>
                    <a:pt x="2811" y="4595"/>
                  </a:lnTo>
                  <a:lnTo>
                    <a:pt x="2900" y="4238"/>
                  </a:lnTo>
                  <a:cubicBezTo>
                    <a:pt x="3016" y="4194"/>
                    <a:pt x="3132" y="4149"/>
                    <a:pt x="3248" y="4087"/>
                  </a:cubicBezTo>
                  <a:lnTo>
                    <a:pt x="3560" y="4283"/>
                  </a:lnTo>
                  <a:lnTo>
                    <a:pt x="4283" y="3560"/>
                  </a:lnTo>
                  <a:lnTo>
                    <a:pt x="4096" y="3248"/>
                  </a:lnTo>
                  <a:cubicBezTo>
                    <a:pt x="4149" y="3132"/>
                    <a:pt x="4203" y="3016"/>
                    <a:pt x="4238" y="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/>
          <p:cNvGrpSpPr/>
          <p:nvPr/>
        </p:nvGrpSpPr>
        <p:grpSpPr>
          <a:xfrm>
            <a:off x="6556968" y="1488708"/>
            <a:ext cx="498906" cy="490325"/>
            <a:chOff x="3966743" y="1547650"/>
            <a:chExt cx="498906" cy="490325"/>
          </a:xfrm>
        </p:grpSpPr>
        <p:sp>
          <p:nvSpPr>
            <p:cNvPr id="499" name="Google Shape;499;p35"/>
            <p:cNvSpPr/>
            <p:nvPr/>
          </p:nvSpPr>
          <p:spPr>
            <a:xfrm>
              <a:off x="4173075" y="1702850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/>
            <p:cNvSpPr/>
            <p:nvPr/>
          </p:nvSpPr>
          <p:spPr>
            <a:xfrm>
              <a:off x="3966743" y="1547650"/>
              <a:ext cx="498906" cy="490325"/>
            </a:xfrm>
            <a:custGeom>
              <a:avLst/>
              <a:gdLst/>
              <a:ahLst/>
              <a:cxnLst/>
              <a:rect l="l" t="t" r="r" b="b"/>
              <a:pathLst>
                <a:path w="4703" h="4622" extrusionOk="0">
                  <a:moveTo>
                    <a:pt x="2748" y="1196"/>
                  </a:moveTo>
                  <a:lnTo>
                    <a:pt x="3025" y="1196"/>
                  </a:lnTo>
                  <a:lnTo>
                    <a:pt x="3025" y="2267"/>
                  </a:lnTo>
                  <a:lnTo>
                    <a:pt x="2748" y="2267"/>
                  </a:lnTo>
                  <a:close/>
                  <a:moveTo>
                    <a:pt x="1946" y="1999"/>
                  </a:moveTo>
                  <a:lnTo>
                    <a:pt x="1946" y="2267"/>
                  </a:lnTo>
                  <a:lnTo>
                    <a:pt x="1678" y="2267"/>
                  </a:lnTo>
                  <a:lnTo>
                    <a:pt x="1678" y="1196"/>
                  </a:lnTo>
                  <a:lnTo>
                    <a:pt x="2481" y="1196"/>
                  </a:lnTo>
                  <a:lnTo>
                    <a:pt x="2481" y="2267"/>
                  </a:lnTo>
                  <a:lnTo>
                    <a:pt x="2213" y="2267"/>
                  </a:lnTo>
                  <a:lnTo>
                    <a:pt x="2213" y="1999"/>
                  </a:lnTo>
                  <a:close/>
                  <a:moveTo>
                    <a:pt x="4104" y="3533"/>
                  </a:moveTo>
                  <a:cubicBezTo>
                    <a:pt x="3855" y="3533"/>
                    <a:pt x="3641" y="3703"/>
                    <a:pt x="3587" y="3935"/>
                  </a:cubicBezTo>
                  <a:lnTo>
                    <a:pt x="2873" y="3935"/>
                  </a:lnTo>
                  <a:cubicBezTo>
                    <a:pt x="2820" y="3748"/>
                    <a:pt x="2668" y="3596"/>
                    <a:pt x="2481" y="3551"/>
                  </a:cubicBezTo>
                  <a:lnTo>
                    <a:pt x="2481" y="2900"/>
                  </a:lnTo>
                  <a:lnTo>
                    <a:pt x="3730" y="2900"/>
                  </a:lnTo>
                  <a:cubicBezTo>
                    <a:pt x="4167" y="2900"/>
                    <a:pt x="4577" y="2552"/>
                    <a:pt x="4631" y="2115"/>
                  </a:cubicBezTo>
                  <a:cubicBezTo>
                    <a:pt x="4702" y="1642"/>
                    <a:pt x="4399" y="1223"/>
                    <a:pt x="3962" y="1116"/>
                  </a:cubicBezTo>
                  <a:cubicBezTo>
                    <a:pt x="3908" y="491"/>
                    <a:pt x="3382" y="1"/>
                    <a:pt x="2748" y="1"/>
                  </a:cubicBezTo>
                  <a:cubicBezTo>
                    <a:pt x="2445" y="1"/>
                    <a:pt x="2160" y="117"/>
                    <a:pt x="1937" y="313"/>
                  </a:cubicBezTo>
                  <a:cubicBezTo>
                    <a:pt x="1856" y="286"/>
                    <a:pt x="1767" y="277"/>
                    <a:pt x="1669" y="277"/>
                  </a:cubicBezTo>
                  <a:cubicBezTo>
                    <a:pt x="1187" y="277"/>
                    <a:pt x="786" y="643"/>
                    <a:pt x="732" y="1116"/>
                  </a:cubicBezTo>
                  <a:cubicBezTo>
                    <a:pt x="295" y="1223"/>
                    <a:pt x="1" y="1642"/>
                    <a:pt x="63" y="2115"/>
                  </a:cubicBezTo>
                  <a:cubicBezTo>
                    <a:pt x="117" y="2543"/>
                    <a:pt x="527" y="2900"/>
                    <a:pt x="964" y="2900"/>
                  </a:cubicBezTo>
                  <a:lnTo>
                    <a:pt x="2213" y="2900"/>
                  </a:lnTo>
                  <a:lnTo>
                    <a:pt x="2213" y="3551"/>
                  </a:lnTo>
                  <a:cubicBezTo>
                    <a:pt x="2026" y="3596"/>
                    <a:pt x="1874" y="3748"/>
                    <a:pt x="1830" y="3935"/>
                  </a:cubicBezTo>
                  <a:lnTo>
                    <a:pt x="1107" y="3935"/>
                  </a:lnTo>
                  <a:cubicBezTo>
                    <a:pt x="1053" y="3694"/>
                    <a:pt x="821" y="3525"/>
                    <a:pt x="563" y="3533"/>
                  </a:cubicBezTo>
                  <a:cubicBezTo>
                    <a:pt x="286" y="3551"/>
                    <a:pt x="63" y="3774"/>
                    <a:pt x="54" y="4051"/>
                  </a:cubicBezTo>
                  <a:cubicBezTo>
                    <a:pt x="36" y="4354"/>
                    <a:pt x="286" y="4613"/>
                    <a:pt x="590" y="4613"/>
                  </a:cubicBezTo>
                  <a:cubicBezTo>
                    <a:pt x="839" y="4613"/>
                    <a:pt x="1053" y="4435"/>
                    <a:pt x="1107" y="4203"/>
                  </a:cubicBezTo>
                  <a:lnTo>
                    <a:pt x="1830" y="4203"/>
                  </a:lnTo>
                  <a:cubicBezTo>
                    <a:pt x="1883" y="4435"/>
                    <a:pt x="2097" y="4613"/>
                    <a:pt x="2347" y="4613"/>
                  </a:cubicBezTo>
                  <a:cubicBezTo>
                    <a:pt x="2597" y="4613"/>
                    <a:pt x="2811" y="4435"/>
                    <a:pt x="2873" y="4203"/>
                  </a:cubicBezTo>
                  <a:lnTo>
                    <a:pt x="3587" y="4203"/>
                  </a:lnTo>
                  <a:cubicBezTo>
                    <a:pt x="3649" y="4443"/>
                    <a:pt x="3872" y="4622"/>
                    <a:pt x="4131" y="4613"/>
                  </a:cubicBezTo>
                  <a:cubicBezTo>
                    <a:pt x="4408" y="4595"/>
                    <a:pt x="4631" y="4372"/>
                    <a:pt x="4640" y="4096"/>
                  </a:cubicBezTo>
                  <a:cubicBezTo>
                    <a:pt x="4658" y="3792"/>
                    <a:pt x="4408" y="3533"/>
                    <a:pt x="4104" y="35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82833D1D-590D-79B6-8252-1DF9DC35D9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178EB90B-A2F8-2B38-1D2C-464136D8844B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FA884D46-783D-FFC6-2D94-B8CFA09211C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164177" y="3160109"/>
            <a:ext cx="511262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Результаты и перспективы</a:t>
            </a:r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1DEAF7D4-5D32-1E28-27F8-F85A14EA8E7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vi-VN" dirty="0"/>
              <a:t>05</a:t>
            </a:r>
            <a:endParaRPr dirty="0"/>
          </a:p>
        </p:txBody>
      </p:sp>
      <p:grpSp>
        <p:nvGrpSpPr>
          <p:cNvPr id="422" name="Google Shape;422;p33">
            <a:extLst>
              <a:ext uri="{FF2B5EF4-FFF2-40B4-BE49-F238E27FC236}">
                <a16:creationId xmlns:a16="http://schemas.microsoft.com/office/drawing/2014/main" id="{C6D349D8-F781-DC92-BDDC-3A1A9CDEE4D1}"/>
              </a:ext>
            </a:extLst>
          </p:cNvPr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>
              <a:extLst>
                <a:ext uri="{FF2B5EF4-FFF2-40B4-BE49-F238E27FC236}">
                  <a16:creationId xmlns:a16="http://schemas.microsoft.com/office/drawing/2014/main" id="{FB1A2C1D-58AF-C31F-994A-77F16331CC1D}"/>
                </a:ext>
              </a:extLst>
            </p:cNvPr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CCB8D784-6DA9-09F9-DFDB-70823E7DDF50}"/>
                </a:ext>
              </a:extLst>
            </p:cNvPr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7FEF2D03-F88B-8365-832F-B4B516398357}"/>
                </a:ext>
              </a:extLst>
            </p:cNvPr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701036F2-3839-1E08-F14E-5ED94650AB19}"/>
                </a:ext>
              </a:extLst>
            </p:cNvPr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>
              <a:extLst>
                <a:ext uri="{FF2B5EF4-FFF2-40B4-BE49-F238E27FC236}">
                  <a16:creationId xmlns:a16="http://schemas.microsoft.com/office/drawing/2014/main" id="{100EAFF8-3C2D-9110-EB24-57623E8908BA}"/>
                </a:ext>
              </a:extLst>
            </p:cNvPr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>
              <a:extLst>
                <a:ext uri="{FF2B5EF4-FFF2-40B4-BE49-F238E27FC236}">
                  <a16:creationId xmlns:a16="http://schemas.microsoft.com/office/drawing/2014/main" id="{7C560DB2-3DA6-E4F1-840B-AAD1A6B26302}"/>
                </a:ext>
              </a:extLst>
            </p:cNvPr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>
              <a:extLst>
                <a:ext uri="{FF2B5EF4-FFF2-40B4-BE49-F238E27FC236}">
                  <a16:creationId xmlns:a16="http://schemas.microsoft.com/office/drawing/2014/main" id="{90E79777-C99F-EF58-A872-31A96D7B4C6C}"/>
                </a:ext>
              </a:extLst>
            </p:cNvPr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>
              <a:extLst>
                <a:ext uri="{FF2B5EF4-FFF2-40B4-BE49-F238E27FC236}">
                  <a16:creationId xmlns:a16="http://schemas.microsoft.com/office/drawing/2014/main" id="{CA59F14E-C0A2-A24F-A6A5-2AAB8AF70A72}"/>
                </a:ext>
              </a:extLst>
            </p:cNvPr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>
              <a:extLst>
                <a:ext uri="{FF2B5EF4-FFF2-40B4-BE49-F238E27FC236}">
                  <a16:creationId xmlns:a16="http://schemas.microsoft.com/office/drawing/2014/main" id="{40338BB9-88B0-C72C-8507-7214BF21932D}"/>
                </a:ext>
              </a:extLst>
            </p:cNvPr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>
                <a:extLst>
                  <a:ext uri="{FF2B5EF4-FFF2-40B4-BE49-F238E27FC236}">
                    <a16:creationId xmlns:a16="http://schemas.microsoft.com/office/drawing/2014/main" id="{F006A2DC-731D-8D91-8E95-D03A7ACEFA5C}"/>
                  </a:ext>
                </a:extLst>
              </p:cNvPr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>
                <a:extLst>
                  <a:ext uri="{FF2B5EF4-FFF2-40B4-BE49-F238E27FC236}">
                    <a16:creationId xmlns:a16="http://schemas.microsoft.com/office/drawing/2014/main" id="{2C932E18-8D83-20EB-20BB-5E29F8AB9739}"/>
                  </a:ext>
                </a:extLst>
              </p:cNvPr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>
                <a:extLst>
                  <a:ext uri="{FF2B5EF4-FFF2-40B4-BE49-F238E27FC236}">
                    <a16:creationId xmlns:a16="http://schemas.microsoft.com/office/drawing/2014/main" id="{B3F78CDF-5E84-43AB-57C5-1830C7643C8B}"/>
                  </a:ext>
                </a:extLst>
              </p:cNvPr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>
                <a:extLst>
                  <a:ext uri="{FF2B5EF4-FFF2-40B4-BE49-F238E27FC236}">
                    <a16:creationId xmlns:a16="http://schemas.microsoft.com/office/drawing/2014/main" id="{AAEB4117-CA14-5204-06CA-87D3755E6EC2}"/>
                  </a:ext>
                </a:extLst>
              </p:cNvPr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>
                <a:extLst>
                  <a:ext uri="{FF2B5EF4-FFF2-40B4-BE49-F238E27FC236}">
                    <a16:creationId xmlns:a16="http://schemas.microsoft.com/office/drawing/2014/main" id="{23CFB5FF-6C75-C4DA-519F-37E15CCA56B4}"/>
                  </a:ext>
                </a:extLst>
              </p:cNvPr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>
                <a:extLst>
                  <a:ext uri="{FF2B5EF4-FFF2-40B4-BE49-F238E27FC236}">
                    <a16:creationId xmlns:a16="http://schemas.microsoft.com/office/drawing/2014/main" id="{35136DBD-6199-AA31-32BB-41289F480B90}"/>
                  </a:ext>
                </a:extLst>
              </p:cNvPr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>
                <a:extLst>
                  <a:ext uri="{FF2B5EF4-FFF2-40B4-BE49-F238E27FC236}">
                    <a16:creationId xmlns:a16="http://schemas.microsoft.com/office/drawing/2014/main" id="{D74108FB-9D0D-B008-106C-9F8D81E27B4D}"/>
                  </a:ext>
                </a:extLst>
              </p:cNvPr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>
                <a:extLst>
                  <a:ext uri="{FF2B5EF4-FFF2-40B4-BE49-F238E27FC236}">
                    <a16:creationId xmlns:a16="http://schemas.microsoft.com/office/drawing/2014/main" id="{29F95D1A-7F46-6B2E-5F2E-8A7ABC79A87D}"/>
                  </a:ext>
                </a:extLst>
              </p:cNvPr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>
                <a:extLst>
                  <a:ext uri="{FF2B5EF4-FFF2-40B4-BE49-F238E27FC236}">
                    <a16:creationId xmlns:a16="http://schemas.microsoft.com/office/drawing/2014/main" id="{AC8209BC-A90C-579B-8D12-78D4C66B2FDE}"/>
                  </a:ext>
                </a:extLst>
              </p:cNvPr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>
                  <a:extLst>
                    <a:ext uri="{FF2B5EF4-FFF2-40B4-BE49-F238E27FC236}">
                      <a16:creationId xmlns:a16="http://schemas.microsoft.com/office/drawing/2014/main" id="{22CCA76D-2EA4-29B0-DA7D-075B26F1DAF4}"/>
                    </a:ext>
                  </a:extLst>
                </p:cNvPr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>
                    <a:extLst>
                      <a:ext uri="{FF2B5EF4-FFF2-40B4-BE49-F238E27FC236}">
                        <a16:creationId xmlns:a16="http://schemas.microsoft.com/office/drawing/2014/main" id="{ADBB9D96-023A-BABF-2EB6-C8DED1AE20EB}"/>
                      </a:ext>
                    </a:extLst>
                  </p:cNvPr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>
                    <a:extLst>
                      <a:ext uri="{FF2B5EF4-FFF2-40B4-BE49-F238E27FC236}">
                        <a16:creationId xmlns:a16="http://schemas.microsoft.com/office/drawing/2014/main" id="{8024A604-D271-5073-4331-C3CD86CC0777}"/>
                      </a:ext>
                    </a:extLst>
                  </p:cNvPr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>
                    <a:extLst>
                      <a:ext uri="{FF2B5EF4-FFF2-40B4-BE49-F238E27FC236}">
                        <a16:creationId xmlns:a16="http://schemas.microsoft.com/office/drawing/2014/main" id="{A530FA44-1295-9A4B-D140-7CB8D9474A6B}"/>
                      </a:ext>
                    </a:extLst>
                  </p:cNvPr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>
                    <a:extLst>
                      <a:ext uri="{FF2B5EF4-FFF2-40B4-BE49-F238E27FC236}">
                        <a16:creationId xmlns:a16="http://schemas.microsoft.com/office/drawing/2014/main" id="{253B2883-BC02-4C76-C5EA-07F8E23A1AE1}"/>
                      </a:ext>
                    </a:extLst>
                  </p:cNvPr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>
                    <a:extLst>
                      <a:ext uri="{FF2B5EF4-FFF2-40B4-BE49-F238E27FC236}">
                        <a16:creationId xmlns:a16="http://schemas.microsoft.com/office/drawing/2014/main" id="{B6992379-E489-43B7-30AD-33A5F2B21A1A}"/>
                      </a:ext>
                    </a:extLst>
                  </p:cNvPr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>
                    <a:extLst>
                      <a:ext uri="{FF2B5EF4-FFF2-40B4-BE49-F238E27FC236}">
                        <a16:creationId xmlns:a16="http://schemas.microsoft.com/office/drawing/2014/main" id="{1CA35ADF-8009-A64B-8C08-00092A22D90E}"/>
                      </a:ext>
                    </a:extLst>
                  </p:cNvPr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>
                    <a:extLst>
                      <a:ext uri="{FF2B5EF4-FFF2-40B4-BE49-F238E27FC236}">
                        <a16:creationId xmlns:a16="http://schemas.microsoft.com/office/drawing/2014/main" id="{A09B0440-52B6-A39A-D9AE-8AEB951E6614}"/>
                      </a:ext>
                    </a:extLst>
                  </p:cNvPr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>
                  <a:extLst>
                    <a:ext uri="{FF2B5EF4-FFF2-40B4-BE49-F238E27FC236}">
                      <a16:creationId xmlns:a16="http://schemas.microsoft.com/office/drawing/2014/main" id="{42FFADF0-EE78-3236-5FD2-9CD98C8406ED}"/>
                    </a:ext>
                  </a:extLst>
                </p:cNvPr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>
                <a:extLst>
                  <a:ext uri="{FF2B5EF4-FFF2-40B4-BE49-F238E27FC236}">
                    <a16:creationId xmlns:a16="http://schemas.microsoft.com/office/drawing/2014/main" id="{74E24EE0-A3BB-2C48-D03A-3C8B60DDC0C5}"/>
                  </a:ext>
                </a:extLst>
              </p:cNvPr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>
              <a:extLst>
                <a:ext uri="{FF2B5EF4-FFF2-40B4-BE49-F238E27FC236}">
                  <a16:creationId xmlns:a16="http://schemas.microsoft.com/office/drawing/2014/main" id="{9CE6C886-E41E-CB12-9784-925D02058A9D}"/>
                </a:ext>
              </a:extLst>
            </p:cNvPr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>
              <a:extLst>
                <a:ext uri="{FF2B5EF4-FFF2-40B4-BE49-F238E27FC236}">
                  <a16:creationId xmlns:a16="http://schemas.microsoft.com/office/drawing/2014/main" id="{D4F935F0-00EB-1B36-9C87-FB16EA365EF0}"/>
                </a:ext>
              </a:extLst>
            </p:cNvPr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730080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6">
          <a:extLst>
            <a:ext uri="{FF2B5EF4-FFF2-40B4-BE49-F238E27FC236}">
              <a16:creationId xmlns:a16="http://schemas.microsoft.com/office/drawing/2014/main" id="{AD3D9AD0-B423-8EB9-A42F-E90BC7CAE8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Google Shape;477;p35">
            <a:extLst>
              <a:ext uri="{FF2B5EF4-FFF2-40B4-BE49-F238E27FC236}">
                <a16:creationId xmlns:a16="http://schemas.microsoft.com/office/drawing/2014/main" id="{3DA36072-7B8C-994D-9F25-2D6AF8E8B0DE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75" y="5394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Внедрение ИИ-технологий уже приносит ощутимые результаты:</a:t>
            </a:r>
          </a:p>
        </p:txBody>
      </p:sp>
      <p:sp>
        <p:nvSpPr>
          <p:cNvPr id="478" name="Google Shape;478;p35">
            <a:extLst>
              <a:ext uri="{FF2B5EF4-FFF2-40B4-BE49-F238E27FC236}">
                <a16:creationId xmlns:a16="http://schemas.microsoft.com/office/drawing/2014/main" id="{D37FF1DE-E860-A9A1-E627-386ECEB2DF0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54972" y="3017093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Ожидаемая годовая экономия за счет оптимизации расходов на сырье (например, ферросплавы) составляет</a:t>
            </a:r>
            <a:endParaRPr dirty="0"/>
          </a:p>
        </p:txBody>
      </p:sp>
      <p:sp>
        <p:nvSpPr>
          <p:cNvPr id="479" name="Google Shape;479;p35">
            <a:extLst>
              <a:ext uri="{FF2B5EF4-FFF2-40B4-BE49-F238E27FC236}">
                <a16:creationId xmlns:a16="http://schemas.microsoft.com/office/drawing/2014/main" id="{BB479FBC-04F6-1FF1-A2F8-017FCF8ACC4F}"/>
              </a:ext>
            </a:extLst>
          </p:cNvPr>
          <p:cNvSpPr txBox="1">
            <a:spLocks noGrp="1"/>
          </p:cNvSpPr>
          <p:nvPr>
            <p:ph type="subTitle" idx="2"/>
          </p:nvPr>
        </p:nvSpPr>
        <p:spPr>
          <a:xfrm>
            <a:off x="3415133" y="3017093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Улучшение качества продукции и снижение себестоимости делают НЛМК более конкурентоспособным на международном рынке. </a:t>
            </a:r>
            <a:endParaRPr dirty="0"/>
          </a:p>
        </p:txBody>
      </p:sp>
      <p:sp>
        <p:nvSpPr>
          <p:cNvPr id="480" name="Google Shape;480;p35">
            <a:extLst>
              <a:ext uri="{FF2B5EF4-FFF2-40B4-BE49-F238E27FC236}">
                <a16:creationId xmlns:a16="http://schemas.microsoft.com/office/drawing/2014/main" id="{37A026AE-97C7-828E-FBD1-D3BD7F322572}"/>
              </a:ext>
            </a:extLst>
          </p:cNvPr>
          <p:cNvSpPr txBox="1">
            <a:spLocks noGrp="1"/>
          </p:cNvSpPr>
          <p:nvPr>
            <p:ph type="subTitle" idx="3"/>
          </p:nvPr>
        </p:nvSpPr>
        <p:spPr>
          <a:xfrm>
            <a:off x="5975293" y="3017093"/>
            <a:ext cx="2394900" cy="145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НЛМК планирует и дальше развивать цифровизацию, что в будущем может привести к созданию полностью автономного производства, минимизирующего влияние человеческого фактора и операционные риски.</a:t>
            </a:r>
            <a:endParaRPr dirty="0"/>
          </a:p>
        </p:txBody>
      </p:sp>
      <p:sp>
        <p:nvSpPr>
          <p:cNvPr id="481" name="Google Shape;481;p35">
            <a:extLst>
              <a:ext uri="{FF2B5EF4-FFF2-40B4-BE49-F238E27FC236}">
                <a16:creationId xmlns:a16="http://schemas.microsoft.com/office/drawing/2014/main" id="{CEE699B6-5E6C-54A9-7C4F-F0D3E5DE8E96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956572" y="2499579"/>
            <a:ext cx="2394900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Экономический эффект</a:t>
            </a:r>
            <a:endParaRPr lang="en-US" sz="1600" dirty="0"/>
          </a:p>
        </p:txBody>
      </p:sp>
      <p:sp>
        <p:nvSpPr>
          <p:cNvPr id="482" name="Google Shape;482;p35">
            <a:extLst>
              <a:ext uri="{FF2B5EF4-FFF2-40B4-BE49-F238E27FC236}">
                <a16:creationId xmlns:a16="http://schemas.microsoft.com/office/drawing/2014/main" id="{87D36C3E-5E49-2C83-B52B-28B81B8092E9}"/>
              </a:ext>
            </a:extLst>
          </p:cNvPr>
          <p:cNvSpPr txBox="1">
            <a:spLocks noGrp="1"/>
          </p:cNvSpPr>
          <p:nvPr>
            <p:ph type="subTitle" idx="5"/>
          </p:nvPr>
        </p:nvSpPr>
        <p:spPr>
          <a:xfrm>
            <a:off x="3653479" y="2594434"/>
            <a:ext cx="2321814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Конкурентные преимущества</a:t>
            </a:r>
            <a:endParaRPr sz="1600" dirty="0"/>
          </a:p>
        </p:txBody>
      </p: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E73C7D5F-3BC4-4DE4-FAF4-3679871969C3}"/>
              </a:ext>
            </a:extLst>
          </p:cNvPr>
          <p:cNvSpPr txBox="1">
            <a:spLocks noGrp="1"/>
          </p:cNvSpPr>
          <p:nvPr>
            <p:ph type="subTitle" idx="6"/>
          </p:nvPr>
        </p:nvSpPr>
        <p:spPr>
          <a:xfrm>
            <a:off x="5742717" y="2448864"/>
            <a:ext cx="2627476" cy="406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600" dirty="0"/>
              <a:t>Устойчивое развитие</a:t>
            </a:r>
            <a:endParaRPr sz="1600" dirty="0"/>
          </a:p>
        </p:txBody>
      </p:sp>
      <p:sp>
        <p:nvSpPr>
          <p:cNvPr id="484" name="Google Shape;484;p35">
            <a:extLst>
              <a:ext uri="{FF2B5EF4-FFF2-40B4-BE49-F238E27FC236}">
                <a16:creationId xmlns:a16="http://schemas.microsoft.com/office/drawing/2014/main" id="{475CAA84-767E-6730-8223-4EDAA91B62CE}"/>
              </a:ext>
            </a:extLst>
          </p:cNvPr>
          <p:cNvSpPr/>
          <p:nvPr/>
        </p:nvSpPr>
        <p:spPr>
          <a:xfrm>
            <a:off x="1328894" y="1211425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4FB4AAD6-9D81-1828-5597-A53C02122507}"/>
              </a:ext>
            </a:extLst>
          </p:cNvPr>
          <p:cNvSpPr/>
          <p:nvPr/>
        </p:nvSpPr>
        <p:spPr>
          <a:xfrm>
            <a:off x="3889069" y="1211425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>
            <a:extLst>
              <a:ext uri="{FF2B5EF4-FFF2-40B4-BE49-F238E27FC236}">
                <a16:creationId xmlns:a16="http://schemas.microsoft.com/office/drawing/2014/main" id="{8AD24194-35F2-163E-C1BF-194F70B84C35}"/>
              </a:ext>
            </a:extLst>
          </p:cNvPr>
          <p:cNvSpPr/>
          <p:nvPr/>
        </p:nvSpPr>
        <p:spPr>
          <a:xfrm>
            <a:off x="6283969" y="1211425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7" name="Google Shape;487;p35">
            <a:extLst>
              <a:ext uri="{FF2B5EF4-FFF2-40B4-BE49-F238E27FC236}">
                <a16:creationId xmlns:a16="http://schemas.microsoft.com/office/drawing/2014/main" id="{0D88F13B-493A-AFF4-97C6-8FA197E07928}"/>
              </a:ext>
            </a:extLst>
          </p:cNvPr>
          <p:cNvSpPr/>
          <p:nvPr/>
        </p:nvSpPr>
        <p:spPr>
          <a:xfrm>
            <a:off x="5736947" y="7963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FFFFFF">
                  <a:alpha val="50196"/>
                </a:srgbClr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8" name="Google Shape;488;p35">
            <a:extLst>
              <a:ext uri="{FF2B5EF4-FFF2-40B4-BE49-F238E27FC236}">
                <a16:creationId xmlns:a16="http://schemas.microsoft.com/office/drawing/2014/main" id="{B7AC6CB4-D8CF-74E1-4731-9664C3EFD165}"/>
              </a:ext>
            </a:extLst>
          </p:cNvPr>
          <p:cNvGrpSpPr/>
          <p:nvPr/>
        </p:nvGrpSpPr>
        <p:grpSpPr>
          <a:xfrm>
            <a:off x="1607628" y="1518093"/>
            <a:ext cx="487449" cy="430700"/>
            <a:chOff x="2544378" y="1577035"/>
            <a:chExt cx="487449" cy="430700"/>
          </a:xfrm>
        </p:grpSpPr>
        <p:sp>
          <p:nvSpPr>
            <p:cNvPr id="489" name="Google Shape;489;p35">
              <a:extLst>
                <a:ext uri="{FF2B5EF4-FFF2-40B4-BE49-F238E27FC236}">
                  <a16:creationId xmlns:a16="http://schemas.microsoft.com/office/drawing/2014/main" id="{47C834C1-A5B5-AF02-0486-A2930A81968F}"/>
                </a:ext>
              </a:extLst>
            </p:cNvPr>
            <p:cNvSpPr/>
            <p:nvPr/>
          </p:nvSpPr>
          <p:spPr>
            <a:xfrm>
              <a:off x="2690137" y="1664129"/>
              <a:ext cx="196889" cy="142048"/>
            </a:xfrm>
            <a:custGeom>
              <a:avLst/>
              <a:gdLst/>
              <a:ahLst/>
              <a:cxnLst/>
              <a:rect l="l" t="t" r="r" b="b"/>
              <a:pathLst>
                <a:path w="1856" h="1339" extrusionOk="0">
                  <a:moveTo>
                    <a:pt x="928" y="1071"/>
                  </a:moveTo>
                  <a:cubicBezTo>
                    <a:pt x="705" y="1071"/>
                    <a:pt x="518" y="892"/>
                    <a:pt x="518" y="669"/>
                  </a:cubicBezTo>
                  <a:cubicBezTo>
                    <a:pt x="518" y="446"/>
                    <a:pt x="705" y="268"/>
                    <a:pt x="928" y="268"/>
                  </a:cubicBezTo>
                  <a:cubicBezTo>
                    <a:pt x="1151" y="268"/>
                    <a:pt x="1329" y="446"/>
                    <a:pt x="1329" y="669"/>
                  </a:cubicBezTo>
                  <a:cubicBezTo>
                    <a:pt x="1329" y="892"/>
                    <a:pt x="1151" y="1071"/>
                    <a:pt x="928" y="1071"/>
                  </a:cubicBezTo>
                  <a:close/>
                  <a:moveTo>
                    <a:pt x="928" y="0"/>
                  </a:moveTo>
                  <a:cubicBezTo>
                    <a:pt x="384" y="0"/>
                    <a:pt x="81" y="500"/>
                    <a:pt x="0" y="669"/>
                  </a:cubicBezTo>
                  <a:cubicBezTo>
                    <a:pt x="36" y="740"/>
                    <a:pt x="107" y="865"/>
                    <a:pt x="214" y="990"/>
                  </a:cubicBezTo>
                  <a:cubicBezTo>
                    <a:pt x="420" y="1222"/>
                    <a:pt x="660" y="1338"/>
                    <a:pt x="928" y="1338"/>
                  </a:cubicBezTo>
                  <a:cubicBezTo>
                    <a:pt x="1463" y="1338"/>
                    <a:pt x="1767" y="839"/>
                    <a:pt x="1856" y="669"/>
                  </a:cubicBezTo>
                  <a:cubicBezTo>
                    <a:pt x="1820" y="598"/>
                    <a:pt x="1749" y="473"/>
                    <a:pt x="1633" y="348"/>
                  </a:cubicBezTo>
                  <a:cubicBezTo>
                    <a:pt x="1428" y="116"/>
                    <a:pt x="1187" y="0"/>
                    <a:pt x="92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0" name="Google Shape;490;p35">
              <a:extLst>
                <a:ext uri="{FF2B5EF4-FFF2-40B4-BE49-F238E27FC236}">
                  <a16:creationId xmlns:a16="http://schemas.microsoft.com/office/drawing/2014/main" id="{478078C1-FBA0-69A6-8203-C99EB3720742}"/>
                </a:ext>
              </a:extLst>
            </p:cNvPr>
            <p:cNvSpPr/>
            <p:nvPr/>
          </p:nvSpPr>
          <p:spPr>
            <a:xfrm>
              <a:off x="2774367" y="1720884"/>
              <a:ext cx="28430" cy="28431"/>
            </a:xfrm>
            <a:custGeom>
              <a:avLst/>
              <a:gdLst/>
              <a:ahLst/>
              <a:cxnLst/>
              <a:rect l="l" t="t" r="r" b="b"/>
              <a:pathLst>
                <a:path w="268" h="268" extrusionOk="0">
                  <a:moveTo>
                    <a:pt x="134" y="0"/>
                  </a:moveTo>
                  <a:cubicBezTo>
                    <a:pt x="205" y="0"/>
                    <a:pt x="268" y="63"/>
                    <a:pt x="268" y="134"/>
                  </a:cubicBezTo>
                  <a:cubicBezTo>
                    <a:pt x="268" y="205"/>
                    <a:pt x="205" y="268"/>
                    <a:pt x="134" y="268"/>
                  </a:cubicBezTo>
                  <a:cubicBezTo>
                    <a:pt x="54" y="268"/>
                    <a:pt x="0" y="205"/>
                    <a:pt x="0" y="134"/>
                  </a:cubicBezTo>
                  <a:cubicBezTo>
                    <a:pt x="0" y="63"/>
                    <a:pt x="54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1" name="Google Shape;491;p35">
              <a:extLst>
                <a:ext uri="{FF2B5EF4-FFF2-40B4-BE49-F238E27FC236}">
                  <a16:creationId xmlns:a16="http://schemas.microsoft.com/office/drawing/2014/main" id="{69AEFA29-E35A-8718-5BEA-C18434EE654D}"/>
                </a:ext>
              </a:extLst>
            </p:cNvPr>
            <p:cNvSpPr/>
            <p:nvPr/>
          </p:nvSpPr>
          <p:spPr>
            <a:xfrm>
              <a:off x="2544378" y="1577035"/>
              <a:ext cx="487449" cy="287809"/>
            </a:xfrm>
            <a:custGeom>
              <a:avLst/>
              <a:gdLst/>
              <a:ahLst/>
              <a:cxnLst/>
              <a:rect l="l" t="t" r="r" b="b"/>
              <a:pathLst>
                <a:path w="4595" h="2713" extrusionOk="0">
                  <a:moveTo>
                    <a:pt x="4051" y="830"/>
                  </a:moveTo>
                  <a:lnTo>
                    <a:pt x="3783" y="830"/>
                  </a:lnTo>
                  <a:lnTo>
                    <a:pt x="3783" y="562"/>
                  </a:lnTo>
                  <a:lnTo>
                    <a:pt x="4051" y="562"/>
                  </a:lnTo>
                  <a:close/>
                  <a:moveTo>
                    <a:pt x="4051" y="1365"/>
                  </a:moveTo>
                  <a:lnTo>
                    <a:pt x="3783" y="1365"/>
                  </a:lnTo>
                  <a:lnTo>
                    <a:pt x="3783" y="1098"/>
                  </a:lnTo>
                  <a:lnTo>
                    <a:pt x="4051" y="1098"/>
                  </a:lnTo>
                  <a:close/>
                  <a:moveTo>
                    <a:pt x="4051" y="1900"/>
                  </a:moveTo>
                  <a:lnTo>
                    <a:pt x="3783" y="1900"/>
                  </a:lnTo>
                  <a:lnTo>
                    <a:pt x="3783" y="1633"/>
                  </a:lnTo>
                  <a:lnTo>
                    <a:pt x="4051" y="1633"/>
                  </a:lnTo>
                  <a:close/>
                  <a:moveTo>
                    <a:pt x="4051" y="2445"/>
                  </a:moveTo>
                  <a:lnTo>
                    <a:pt x="3783" y="2445"/>
                  </a:lnTo>
                  <a:lnTo>
                    <a:pt x="3783" y="2177"/>
                  </a:lnTo>
                  <a:lnTo>
                    <a:pt x="4051" y="2177"/>
                  </a:lnTo>
                  <a:close/>
                  <a:moveTo>
                    <a:pt x="3497" y="1544"/>
                  </a:moveTo>
                  <a:cubicBezTo>
                    <a:pt x="3497" y="1553"/>
                    <a:pt x="3408" y="1767"/>
                    <a:pt x="3212" y="1981"/>
                  </a:cubicBezTo>
                  <a:cubicBezTo>
                    <a:pt x="2962" y="2275"/>
                    <a:pt x="2641" y="2436"/>
                    <a:pt x="2302" y="2436"/>
                  </a:cubicBezTo>
                  <a:cubicBezTo>
                    <a:pt x="1954" y="2436"/>
                    <a:pt x="1642" y="2275"/>
                    <a:pt x="1383" y="1981"/>
                  </a:cubicBezTo>
                  <a:cubicBezTo>
                    <a:pt x="1196" y="1767"/>
                    <a:pt x="1107" y="1553"/>
                    <a:pt x="1098" y="1544"/>
                  </a:cubicBezTo>
                  <a:lnTo>
                    <a:pt x="1080" y="1490"/>
                  </a:lnTo>
                  <a:lnTo>
                    <a:pt x="1098" y="1437"/>
                  </a:lnTo>
                  <a:cubicBezTo>
                    <a:pt x="1107" y="1428"/>
                    <a:pt x="1196" y="1214"/>
                    <a:pt x="1383" y="999"/>
                  </a:cubicBezTo>
                  <a:cubicBezTo>
                    <a:pt x="1642" y="705"/>
                    <a:pt x="1954" y="545"/>
                    <a:pt x="2302" y="545"/>
                  </a:cubicBezTo>
                  <a:cubicBezTo>
                    <a:pt x="2641" y="545"/>
                    <a:pt x="2962" y="705"/>
                    <a:pt x="3212" y="999"/>
                  </a:cubicBezTo>
                  <a:cubicBezTo>
                    <a:pt x="3408" y="1214"/>
                    <a:pt x="3497" y="1428"/>
                    <a:pt x="3497" y="1437"/>
                  </a:cubicBezTo>
                  <a:lnTo>
                    <a:pt x="3524" y="1490"/>
                  </a:lnTo>
                  <a:close/>
                  <a:moveTo>
                    <a:pt x="803" y="830"/>
                  </a:moveTo>
                  <a:lnTo>
                    <a:pt x="536" y="830"/>
                  </a:lnTo>
                  <a:lnTo>
                    <a:pt x="536" y="562"/>
                  </a:lnTo>
                  <a:lnTo>
                    <a:pt x="803" y="562"/>
                  </a:lnTo>
                  <a:close/>
                  <a:moveTo>
                    <a:pt x="803" y="1365"/>
                  </a:moveTo>
                  <a:lnTo>
                    <a:pt x="536" y="1365"/>
                  </a:lnTo>
                  <a:lnTo>
                    <a:pt x="536" y="1098"/>
                  </a:lnTo>
                  <a:lnTo>
                    <a:pt x="803" y="1098"/>
                  </a:lnTo>
                  <a:close/>
                  <a:moveTo>
                    <a:pt x="803" y="1900"/>
                  </a:moveTo>
                  <a:lnTo>
                    <a:pt x="536" y="1900"/>
                  </a:lnTo>
                  <a:lnTo>
                    <a:pt x="536" y="1633"/>
                  </a:lnTo>
                  <a:lnTo>
                    <a:pt x="803" y="1633"/>
                  </a:lnTo>
                  <a:close/>
                  <a:moveTo>
                    <a:pt x="803" y="2445"/>
                  </a:moveTo>
                  <a:lnTo>
                    <a:pt x="536" y="2445"/>
                  </a:lnTo>
                  <a:lnTo>
                    <a:pt x="536" y="2177"/>
                  </a:lnTo>
                  <a:lnTo>
                    <a:pt x="803" y="2177"/>
                  </a:lnTo>
                  <a:close/>
                  <a:moveTo>
                    <a:pt x="4595" y="0"/>
                  </a:moveTo>
                  <a:lnTo>
                    <a:pt x="0" y="0"/>
                  </a:lnTo>
                  <a:lnTo>
                    <a:pt x="0" y="2712"/>
                  </a:lnTo>
                  <a:lnTo>
                    <a:pt x="4595" y="27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2" name="Google Shape;492;p35">
              <a:extLst>
                <a:ext uri="{FF2B5EF4-FFF2-40B4-BE49-F238E27FC236}">
                  <a16:creationId xmlns:a16="http://schemas.microsoft.com/office/drawing/2014/main" id="{78D53867-B7C3-C795-EF87-0F6C440E4FEC}"/>
                </a:ext>
              </a:extLst>
            </p:cNvPr>
            <p:cNvSpPr/>
            <p:nvPr/>
          </p:nvSpPr>
          <p:spPr>
            <a:xfrm>
              <a:off x="2544378" y="1893057"/>
              <a:ext cx="487449" cy="114678"/>
            </a:xfrm>
            <a:custGeom>
              <a:avLst/>
              <a:gdLst/>
              <a:ahLst/>
              <a:cxnLst/>
              <a:rect l="l" t="t" r="r" b="b"/>
              <a:pathLst>
                <a:path w="4595" h="1081" extrusionOk="0">
                  <a:moveTo>
                    <a:pt x="0" y="1"/>
                  </a:moveTo>
                  <a:lnTo>
                    <a:pt x="0" y="536"/>
                  </a:lnTo>
                  <a:lnTo>
                    <a:pt x="1758" y="536"/>
                  </a:lnTo>
                  <a:lnTo>
                    <a:pt x="1758" y="813"/>
                  </a:lnTo>
                  <a:lnTo>
                    <a:pt x="536" y="813"/>
                  </a:lnTo>
                  <a:lnTo>
                    <a:pt x="536" y="1080"/>
                  </a:lnTo>
                  <a:lnTo>
                    <a:pt x="4051" y="1080"/>
                  </a:lnTo>
                  <a:lnTo>
                    <a:pt x="4051" y="813"/>
                  </a:lnTo>
                  <a:lnTo>
                    <a:pt x="2837" y="813"/>
                  </a:lnTo>
                  <a:lnTo>
                    <a:pt x="2837" y="536"/>
                  </a:lnTo>
                  <a:lnTo>
                    <a:pt x="4595" y="536"/>
                  </a:lnTo>
                  <a:lnTo>
                    <a:pt x="4595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3" name="Google Shape;493;p35">
            <a:extLst>
              <a:ext uri="{FF2B5EF4-FFF2-40B4-BE49-F238E27FC236}">
                <a16:creationId xmlns:a16="http://schemas.microsoft.com/office/drawing/2014/main" id="{AB21CF40-20DB-6453-CCB7-3254BF7C5144}"/>
              </a:ext>
            </a:extLst>
          </p:cNvPr>
          <p:cNvGrpSpPr/>
          <p:nvPr/>
        </p:nvGrpSpPr>
        <p:grpSpPr>
          <a:xfrm>
            <a:off x="4167745" y="1489663"/>
            <a:ext cx="487555" cy="487461"/>
            <a:chOff x="3257895" y="1548605"/>
            <a:chExt cx="487555" cy="487461"/>
          </a:xfrm>
        </p:grpSpPr>
        <p:sp>
          <p:nvSpPr>
            <p:cNvPr id="494" name="Google Shape;494;p35">
              <a:extLst>
                <a:ext uri="{FF2B5EF4-FFF2-40B4-BE49-F238E27FC236}">
                  <a16:creationId xmlns:a16="http://schemas.microsoft.com/office/drawing/2014/main" id="{B93240CB-A2C5-49E6-5442-97F24D16733C}"/>
                </a:ext>
              </a:extLst>
            </p:cNvPr>
            <p:cNvSpPr/>
            <p:nvPr/>
          </p:nvSpPr>
          <p:spPr>
            <a:xfrm>
              <a:off x="3516314" y="1721839"/>
              <a:ext cx="43600" cy="141093"/>
            </a:xfrm>
            <a:custGeom>
              <a:avLst/>
              <a:gdLst/>
              <a:ahLst/>
              <a:cxnLst/>
              <a:rect l="l" t="t" r="r" b="b"/>
              <a:pathLst>
                <a:path w="411" h="1330" extrusionOk="0">
                  <a:moveTo>
                    <a:pt x="0" y="0"/>
                  </a:moveTo>
                  <a:lnTo>
                    <a:pt x="0" y="1329"/>
                  </a:lnTo>
                  <a:cubicBezTo>
                    <a:pt x="232" y="1267"/>
                    <a:pt x="411" y="1053"/>
                    <a:pt x="411" y="794"/>
                  </a:cubicBezTo>
                  <a:lnTo>
                    <a:pt x="411" y="527"/>
                  </a:lnTo>
                  <a:cubicBezTo>
                    <a:pt x="411" y="268"/>
                    <a:pt x="232" y="54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5" name="Google Shape;495;p35">
              <a:extLst>
                <a:ext uri="{FF2B5EF4-FFF2-40B4-BE49-F238E27FC236}">
                  <a16:creationId xmlns:a16="http://schemas.microsoft.com/office/drawing/2014/main" id="{B45C49AF-AA24-6E2E-EC53-521BA82EEC5C}"/>
                </a:ext>
              </a:extLst>
            </p:cNvPr>
            <p:cNvSpPr/>
            <p:nvPr/>
          </p:nvSpPr>
          <p:spPr>
            <a:xfrm>
              <a:off x="3443434" y="1721839"/>
              <a:ext cx="44555" cy="141093"/>
            </a:xfrm>
            <a:custGeom>
              <a:avLst/>
              <a:gdLst/>
              <a:ahLst/>
              <a:cxnLst/>
              <a:rect l="l" t="t" r="r" b="b"/>
              <a:pathLst>
                <a:path w="420" h="1330" extrusionOk="0">
                  <a:moveTo>
                    <a:pt x="420" y="0"/>
                  </a:moveTo>
                  <a:cubicBezTo>
                    <a:pt x="179" y="54"/>
                    <a:pt x="0" y="268"/>
                    <a:pt x="0" y="527"/>
                  </a:cubicBezTo>
                  <a:lnTo>
                    <a:pt x="0" y="794"/>
                  </a:lnTo>
                  <a:cubicBezTo>
                    <a:pt x="0" y="1053"/>
                    <a:pt x="179" y="1267"/>
                    <a:pt x="420" y="13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6" name="Google Shape;496;p35">
              <a:extLst>
                <a:ext uri="{FF2B5EF4-FFF2-40B4-BE49-F238E27FC236}">
                  <a16:creationId xmlns:a16="http://schemas.microsoft.com/office/drawing/2014/main" id="{ED7EBD54-47F3-62C6-7234-D71E2713DF49}"/>
                </a:ext>
              </a:extLst>
            </p:cNvPr>
            <p:cNvSpPr/>
            <p:nvPr/>
          </p:nvSpPr>
          <p:spPr>
            <a:xfrm>
              <a:off x="3372465" y="1662220"/>
              <a:ext cx="258417" cy="259378"/>
            </a:xfrm>
            <a:custGeom>
              <a:avLst/>
              <a:gdLst/>
              <a:ahLst/>
              <a:cxnLst/>
              <a:rect l="l" t="t" r="r" b="b"/>
              <a:pathLst>
                <a:path w="2436" h="2445" extrusionOk="0">
                  <a:moveTo>
                    <a:pt x="2034" y="1356"/>
                  </a:moveTo>
                  <a:cubicBezTo>
                    <a:pt x="2034" y="1820"/>
                    <a:pt x="1651" y="2186"/>
                    <a:pt x="1187" y="2177"/>
                  </a:cubicBezTo>
                  <a:cubicBezTo>
                    <a:pt x="750" y="2159"/>
                    <a:pt x="402" y="1784"/>
                    <a:pt x="402" y="1347"/>
                  </a:cubicBezTo>
                  <a:lnTo>
                    <a:pt x="402" y="1097"/>
                  </a:lnTo>
                  <a:cubicBezTo>
                    <a:pt x="402" y="660"/>
                    <a:pt x="750" y="286"/>
                    <a:pt x="1187" y="277"/>
                  </a:cubicBezTo>
                  <a:cubicBezTo>
                    <a:pt x="1651" y="259"/>
                    <a:pt x="2034" y="625"/>
                    <a:pt x="2034" y="1089"/>
                  </a:cubicBezTo>
                  <a:close/>
                  <a:moveTo>
                    <a:pt x="1222" y="0"/>
                  </a:moveTo>
                  <a:cubicBezTo>
                    <a:pt x="544" y="0"/>
                    <a:pt x="0" y="553"/>
                    <a:pt x="0" y="1222"/>
                  </a:cubicBezTo>
                  <a:cubicBezTo>
                    <a:pt x="0" y="1891"/>
                    <a:pt x="544" y="2445"/>
                    <a:pt x="1222" y="2445"/>
                  </a:cubicBezTo>
                  <a:cubicBezTo>
                    <a:pt x="1892" y="2445"/>
                    <a:pt x="2436" y="1891"/>
                    <a:pt x="2436" y="1222"/>
                  </a:cubicBezTo>
                  <a:cubicBezTo>
                    <a:pt x="2436" y="553"/>
                    <a:pt x="1892" y="0"/>
                    <a:pt x="1222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97" name="Google Shape;497;p35">
              <a:extLst>
                <a:ext uri="{FF2B5EF4-FFF2-40B4-BE49-F238E27FC236}">
                  <a16:creationId xmlns:a16="http://schemas.microsoft.com/office/drawing/2014/main" id="{63E73A3D-323F-D9E5-FA9F-8043351B2F1F}"/>
                </a:ext>
              </a:extLst>
            </p:cNvPr>
            <p:cNvSpPr/>
            <p:nvPr/>
          </p:nvSpPr>
          <p:spPr>
            <a:xfrm>
              <a:off x="3257895" y="1548605"/>
              <a:ext cx="487555" cy="487461"/>
            </a:xfrm>
            <a:custGeom>
              <a:avLst/>
              <a:gdLst/>
              <a:ahLst/>
              <a:cxnLst/>
              <a:rect l="l" t="t" r="r" b="b"/>
              <a:pathLst>
                <a:path w="4596" h="4595" extrusionOk="0">
                  <a:moveTo>
                    <a:pt x="2302" y="3783"/>
                  </a:moveTo>
                  <a:cubicBezTo>
                    <a:pt x="1482" y="3783"/>
                    <a:pt x="813" y="3114"/>
                    <a:pt x="813" y="2293"/>
                  </a:cubicBezTo>
                  <a:cubicBezTo>
                    <a:pt x="813" y="1473"/>
                    <a:pt x="1482" y="804"/>
                    <a:pt x="2302" y="804"/>
                  </a:cubicBezTo>
                  <a:cubicBezTo>
                    <a:pt x="3123" y="804"/>
                    <a:pt x="3783" y="1473"/>
                    <a:pt x="3783" y="2293"/>
                  </a:cubicBezTo>
                  <a:cubicBezTo>
                    <a:pt x="3783" y="3114"/>
                    <a:pt x="3123" y="3783"/>
                    <a:pt x="2302" y="3783"/>
                  </a:cubicBezTo>
                  <a:close/>
                  <a:moveTo>
                    <a:pt x="4595" y="2802"/>
                  </a:moveTo>
                  <a:lnTo>
                    <a:pt x="4595" y="1785"/>
                  </a:lnTo>
                  <a:lnTo>
                    <a:pt x="4238" y="1696"/>
                  </a:lnTo>
                  <a:cubicBezTo>
                    <a:pt x="4203" y="1580"/>
                    <a:pt x="4149" y="1464"/>
                    <a:pt x="4096" y="1348"/>
                  </a:cubicBezTo>
                  <a:lnTo>
                    <a:pt x="4283" y="1036"/>
                  </a:lnTo>
                  <a:lnTo>
                    <a:pt x="3560" y="313"/>
                  </a:lnTo>
                  <a:lnTo>
                    <a:pt x="3248" y="509"/>
                  </a:lnTo>
                  <a:cubicBezTo>
                    <a:pt x="3132" y="447"/>
                    <a:pt x="3016" y="393"/>
                    <a:pt x="2900" y="358"/>
                  </a:cubicBezTo>
                  <a:lnTo>
                    <a:pt x="2811" y="1"/>
                  </a:lnTo>
                  <a:lnTo>
                    <a:pt x="1794" y="1"/>
                  </a:lnTo>
                  <a:lnTo>
                    <a:pt x="1705" y="358"/>
                  </a:lnTo>
                  <a:cubicBezTo>
                    <a:pt x="1580" y="393"/>
                    <a:pt x="1464" y="447"/>
                    <a:pt x="1357" y="509"/>
                  </a:cubicBezTo>
                  <a:lnTo>
                    <a:pt x="1036" y="313"/>
                  </a:lnTo>
                  <a:lnTo>
                    <a:pt x="313" y="1036"/>
                  </a:lnTo>
                  <a:lnTo>
                    <a:pt x="509" y="1348"/>
                  </a:lnTo>
                  <a:cubicBezTo>
                    <a:pt x="447" y="1464"/>
                    <a:pt x="402" y="1580"/>
                    <a:pt x="367" y="1696"/>
                  </a:cubicBezTo>
                  <a:lnTo>
                    <a:pt x="1" y="1785"/>
                  </a:lnTo>
                  <a:lnTo>
                    <a:pt x="1" y="2802"/>
                  </a:lnTo>
                  <a:lnTo>
                    <a:pt x="367" y="2891"/>
                  </a:lnTo>
                  <a:cubicBezTo>
                    <a:pt x="402" y="3016"/>
                    <a:pt x="447" y="3132"/>
                    <a:pt x="509" y="3248"/>
                  </a:cubicBezTo>
                  <a:lnTo>
                    <a:pt x="313" y="3560"/>
                  </a:lnTo>
                  <a:lnTo>
                    <a:pt x="1036" y="4283"/>
                  </a:lnTo>
                  <a:lnTo>
                    <a:pt x="1357" y="4087"/>
                  </a:lnTo>
                  <a:cubicBezTo>
                    <a:pt x="1464" y="4149"/>
                    <a:pt x="1580" y="4194"/>
                    <a:pt x="1705" y="4238"/>
                  </a:cubicBezTo>
                  <a:lnTo>
                    <a:pt x="1794" y="4595"/>
                  </a:lnTo>
                  <a:lnTo>
                    <a:pt x="2811" y="4595"/>
                  </a:lnTo>
                  <a:lnTo>
                    <a:pt x="2900" y="4238"/>
                  </a:lnTo>
                  <a:cubicBezTo>
                    <a:pt x="3016" y="4194"/>
                    <a:pt x="3132" y="4149"/>
                    <a:pt x="3248" y="4087"/>
                  </a:cubicBezTo>
                  <a:lnTo>
                    <a:pt x="3560" y="4283"/>
                  </a:lnTo>
                  <a:lnTo>
                    <a:pt x="4283" y="3560"/>
                  </a:lnTo>
                  <a:lnTo>
                    <a:pt x="4096" y="3248"/>
                  </a:lnTo>
                  <a:cubicBezTo>
                    <a:pt x="4149" y="3132"/>
                    <a:pt x="4203" y="3016"/>
                    <a:pt x="4238" y="290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98" name="Google Shape;498;p35">
            <a:extLst>
              <a:ext uri="{FF2B5EF4-FFF2-40B4-BE49-F238E27FC236}">
                <a16:creationId xmlns:a16="http://schemas.microsoft.com/office/drawing/2014/main" id="{D94B8CA4-2861-2ACA-A131-A30B7AA8007E}"/>
              </a:ext>
            </a:extLst>
          </p:cNvPr>
          <p:cNvGrpSpPr/>
          <p:nvPr/>
        </p:nvGrpSpPr>
        <p:grpSpPr>
          <a:xfrm>
            <a:off x="6556968" y="1488708"/>
            <a:ext cx="498906" cy="490325"/>
            <a:chOff x="3966743" y="1547650"/>
            <a:chExt cx="498906" cy="490325"/>
          </a:xfrm>
        </p:grpSpPr>
        <p:sp>
          <p:nvSpPr>
            <p:cNvPr id="499" name="Google Shape;499;p35">
              <a:extLst>
                <a:ext uri="{FF2B5EF4-FFF2-40B4-BE49-F238E27FC236}">
                  <a16:creationId xmlns:a16="http://schemas.microsoft.com/office/drawing/2014/main" id="{FE709ABB-A83D-FBFD-E94C-AE2F9F158800}"/>
                </a:ext>
              </a:extLst>
            </p:cNvPr>
            <p:cNvSpPr/>
            <p:nvPr/>
          </p:nvSpPr>
          <p:spPr>
            <a:xfrm>
              <a:off x="4173075" y="1702850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1"/>
                  </a:moveTo>
                  <a:lnTo>
                    <a:pt x="268" y="1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00" name="Google Shape;500;p35">
              <a:extLst>
                <a:ext uri="{FF2B5EF4-FFF2-40B4-BE49-F238E27FC236}">
                  <a16:creationId xmlns:a16="http://schemas.microsoft.com/office/drawing/2014/main" id="{1F4C7608-7472-5580-FB58-71FBE06AC3AB}"/>
                </a:ext>
              </a:extLst>
            </p:cNvPr>
            <p:cNvSpPr/>
            <p:nvPr/>
          </p:nvSpPr>
          <p:spPr>
            <a:xfrm>
              <a:off x="3966743" y="1547650"/>
              <a:ext cx="498906" cy="490325"/>
            </a:xfrm>
            <a:custGeom>
              <a:avLst/>
              <a:gdLst/>
              <a:ahLst/>
              <a:cxnLst/>
              <a:rect l="l" t="t" r="r" b="b"/>
              <a:pathLst>
                <a:path w="4703" h="4622" extrusionOk="0">
                  <a:moveTo>
                    <a:pt x="2748" y="1196"/>
                  </a:moveTo>
                  <a:lnTo>
                    <a:pt x="3025" y="1196"/>
                  </a:lnTo>
                  <a:lnTo>
                    <a:pt x="3025" y="2267"/>
                  </a:lnTo>
                  <a:lnTo>
                    <a:pt x="2748" y="2267"/>
                  </a:lnTo>
                  <a:close/>
                  <a:moveTo>
                    <a:pt x="1946" y="1999"/>
                  </a:moveTo>
                  <a:lnTo>
                    <a:pt x="1946" y="2267"/>
                  </a:lnTo>
                  <a:lnTo>
                    <a:pt x="1678" y="2267"/>
                  </a:lnTo>
                  <a:lnTo>
                    <a:pt x="1678" y="1196"/>
                  </a:lnTo>
                  <a:lnTo>
                    <a:pt x="2481" y="1196"/>
                  </a:lnTo>
                  <a:lnTo>
                    <a:pt x="2481" y="2267"/>
                  </a:lnTo>
                  <a:lnTo>
                    <a:pt x="2213" y="2267"/>
                  </a:lnTo>
                  <a:lnTo>
                    <a:pt x="2213" y="1999"/>
                  </a:lnTo>
                  <a:close/>
                  <a:moveTo>
                    <a:pt x="4104" y="3533"/>
                  </a:moveTo>
                  <a:cubicBezTo>
                    <a:pt x="3855" y="3533"/>
                    <a:pt x="3641" y="3703"/>
                    <a:pt x="3587" y="3935"/>
                  </a:cubicBezTo>
                  <a:lnTo>
                    <a:pt x="2873" y="3935"/>
                  </a:lnTo>
                  <a:cubicBezTo>
                    <a:pt x="2820" y="3748"/>
                    <a:pt x="2668" y="3596"/>
                    <a:pt x="2481" y="3551"/>
                  </a:cubicBezTo>
                  <a:lnTo>
                    <a:pt x="2481" y="2900"/>
                  </a:lnTo>
                  <a:lnTo>
                    <a:pt x="3730" y="2900"/>
                  </a:lnTo>
                  <a:cubicBezTo>
                    <a:pt x="4167" y="2900"/>
                    <a:pt x="4577" y="2552"/>
                    <a:pt x="4631" y="2115"/>
                  </a:cubicBezTo>
                  <a:cubicBezTo>
                    <a:pt x="4702" y="1642"/>
                    <a:pt x="4399" y="1223"/>
                    <a:pt x="3962" y="1116"/>
                  </a:cubicBezTo>
                  <a:cubicBezTo>
                    <a:pt x="3908" y="491"/>
                    <a:pt x="3382" y="1"/>
                    <a:pt x="2748" y="1"/>
                  </a:cubicBezTo>
                  <a:cubicBezTo>
                    <a:pt x="2445" y="1"/>
                    <a:pt x="2160" y="117"/>
                    <a:pt x="1937" y="313"/>
                  </a:cubicBezTo>
                  <a:cubicBezTo>
                    <a:pt x="1856" y="286"/>
                    <a:pt x="1767" y="277"/>
                    <a:pt x="1669" y="277"/>
                  </a:cubicBezTo>
                  <a:cubicBezTo>
                    <a:pt x="1187" y="277"/>
                    <a:pt x="786" y="643"/>
                    <a:pt x="732" y="1116"/>
                  </a:cubicBezTo>
                  <a:cubicBezTo>
                    <a:pt x="295" y="1223"/>
                    <a:pt x="1" y="1642"/>
                    <a:pt x="63" y="2115"/>
                  </a:cubicBezTo>
                  <a:cubicBezTo>
                    <a:pt x="117" y="2543"/>
                    <a:pt x="527" y="2900"/>
                    <a:pt x="964" y="2900"/>
                  </a:cubicBezTo>
                  <a:lnTo>
                    <a:pt x="2213" y="2900"/>
                  </a:lnTo>
                  <a:lnTo>
                    <a:pt x="2213" y="3551"/>
                  </a:lnTo>
                  <a:cubicBezTo>
                    <a:pt x="2026" y="3596"/>
                    <a:pt x="1874" y="3748"/>
                    <a:pt x="1830" y="3935"/>
                  </a:cubicBezTo>
                  <a:lnTo>
                    <a:pt x="1107" y="3935"/>
                  </a:lnTo>
                  <a:cubicBezTo>
                    <a:pt x="1053" y="3694"/>
                    <a:pt x="821" y="3525"/>
                    <a:pt x="563" y="3533"/>
                  </a:cubicBezTo>
                  <a:cubicBezTo>
                    <a:pt x="286" y="3551"/>
                    <a:pt x="63" y="3774"/>
                    <a:pt x="54" y="4051"/>
                  </a:cubicBezTo>
                  <a:cubicBezTo>
                    <a:pt x="36" y="4354"/>
                    <a:pt x="286" y="4613"/>
                    <a:pt x="590" y="4613"/>
                  </a:cubicBezTo>
                  <a:cubicBezTo>
                    <a:pt x="839" y="4613"/>
                    <a:pt x="1053" y="4435"/>
                    <a:pt x="1107" y="4203"/>
                  </a:cubicBezTo>
                  <a:lnTo>
                    <a:pt x="1830" y="4203"/>
                  </a:lnTo>
                  <a:cubicBezTo>
                    <a:pt x="1883" y="4435"/>
                    <a:pt x="2097" y="4613"/>
                    <a:pt x="2347" y="4613"/>
                  </a:cubicBezTo>
                  <a:cubicBezTo>
                    <a:pt x="2597" y="4613"/>
                    <a:pt x="2811" y="4435"/>
                    <a:pt x="2873" y="4203"/>
                  </a:cubicBezTo>
                  <a:lnTo>
                    <a:pt x="3587" y="4203"/>
                  </a:lnTo>
                  <a:cubicBezTo>
                    <a:pt x="3649" y="4443"/>
                    <a:pt x="3872" y="4622"/>
                    <a:pt x="4131" y="4613"/>
                  </a:cubicBezTo>
                  <a:cubicBezTo>
                    <a:pt x="4408" y="4595"/>
                    <a:pt x="4631" y="4372"/>
                    <a:pt x="4640" y="4096"/>
                  </a:cubicBezTo>
                  <a:cubicBezTo>
                    <a:pt x="4658" y="3792"/>
                    <a:pt x="4408" y="3533"/>
                    <a:pt x="4104" y="3533"/>
                  </a:cubicBezTo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40394696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48"/>
          <p:cNvSpPr txBox="1">
            <a:spLocks noGrp="1"/>
          </p:cNvSpPr>
          <p:nvPr>
            <p:ph type="ctrTitle"/>
          </p:nvPr>
        </p:nvSpPr>
        <p:spPr>
          <a:xfrm>
            <a:off x="521282" y="2326667"/>
            <a:ext cx="4412999" cy="120799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Спасибо за внимание!!</a:t>
            </a:r>
            <a:endParaRPr dirty="0"/>
          </a:p>
        </p:txBody>
      </p:sp>
      <p:sp>
        <p:nvSpPr>
          <p:cNvPr id="915" name="Google Shape;915;p48"/>
          <p:cNvSpPr/>
          <p:nvPr/>
        </p:nvSpPr>
        <p:spPr>
          <a:xfrm>
            <a:off x="7023053" y="38790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6" name="Google Shape;916;p48"/>
          <p:cNvSpPr/>
          <p:nvPr/>
        </p:nvSpPr>
        <p:spPr>
          <a:xfrm>
            <a:off x="6053505" y="2188518"/>
            <a:ext cx="468769" cy="468795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7" name="Google Shape;917;p48"/>
          <p:cNvSpPr/>
          <p:nvPr/>
        </p:nvSpPr>
        <p:spPr>
          <a:xfrm>
            <a:off x="7063572" y="552665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8" name="Google Shape;918;p48"/>
          <p:cNvSpPr/>
          <p:nvPr/>
        </p:nvSpPr>
        <p:spPr>
          <a:xfrm>
            <a:off x="4737288" y="741106"/>
            <a:ext cx="3660803" cy="3661276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rgbClr val="B47FFF">
                  <a:alpha val="50196"/>
                </a:srgbClr>
              </a:gs>
              <a:gs pos="69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19" name="Google Shape;919;p48"/>
          <p:cNvGrpSpPr/>
          <p:nvPr/>
        </p:nvGrpSpPr>
        <p:grpSpPr>
          <a:xfrm>
            <a:off x="5510908" y="1750653"/>
            <a:ext cx="2113582" cy="1642194"/>
            <a:chOff x="3186425" y="4160625"/>
            <a:chExt cx="533679" cy="414643"/>
          </a:xfrm>
        </p:grpSpPr>
        <p:grpSp>
          <p:nvGrpSpPr>
            <p:cNvPr id="920" name="Google Shape;920;p48"/>
            <p:cNvGrpSpPr/>
            <p:nvPr/>
          </p:nvGrpSpPr>
          <p:grpSpPr>
            <a:xfrm>
              <a:off x="3248670" y="4212301"/>
              <a:ext cx="409169" cy="311298"/>
              <a:chOff x="3248670" y="4212301"/>
              <a:chExt cx="409169" cy="311298"/>
            </a:xfrm>
          </p:grpSpPr>
          <p:sp>
            <p:nvSpPr>
              <p:cNvPr id="921" name="Google Shape;921;p48"/>
              <p:cNvSpPr/>
              <p:nvPr/>
            </p:nvSpPr>
            <p:spPr>
              <a:xfrm>
                <a:off x="3249849" y="4212301"/>
                <a:ext cx="337457" cy="246269"/>
              </a:xfrm>
              <a:custGeom>
                <a:avLst/>
                <a:gdLst/>
                <a:ahLst/>
                <a:cxnLst/>
                <a:rect l="l" t="t" r="r" b="b"/>
                <a:pathLst>
                  <a:path w="7727" h="5639" extrusionOk="0">
                    <a:moveTo>
                      <a:pt x="7726" y="1303"/>
                    </a:moveTo>
                    <a:cubicBezTo>
                      <a:pt x="7682" y="1187"/>
                      <a:pt x="7637" y="1124"/>
                      <a:pt x="7584" y="1008"/>
                    </a:cubicBezTo>
                    <a:cubicBezTo>
                      <a:pt x="7432" y="696"/>
                      <a:pt x="7209" y="393"/>
                      <a:pt x="6852" y="294"/>
                    </a:cubicBezTo>
                    <a:cubicBezTo>
                      <a:pt x="6549" y="205"/>
                      <a:pt x="6228" y="286"/>
                      <a:pt x="5915" y="312"/>
                    </a:cubicBezTo>
                    <a:cubicBezTo>
                      <a:pt x="5398" y="348"/>
                      <a:pt x="4889" y="250"/>
                      <a:pt x="4381" y="161"/>
                    </a:cubicBezTo>
                    <a:cubicBezTo>
                      <a:pt x="3872" y="71"/>
                      <a:pt x="3346" y="0"/>
                      <a:pt x="2838" y="98"/>
                    </a:cubicBezTo>
                    <a:cubicBezTo>
                      <a:pt x="2338" y="205"/>
                      <a:pt x="1847" y="509"/>
                      <a:pt x="1651" y="990"/>
                    </a:cubicBezTo>
                    <a:cubicBezTo>
                      <a:pt x="1473" y="1436"/>
                      <a:pt x="750" y="1677"/>
                      <a:pt x="527" y="2105"/>
                    </a:cubicBezTo>
                    <a:cubicBezTo>
                      <a:pt x="286" y="2578"/>
                      <a:pt x="545" y="3096"/>
                      <a:pt x="277" y="3560"/>
                    </a:cubicBezTo>
                    <a:cubicBezTo>
                      <a:pt x="1" y="4032"/>
                      <a:pt x="117" y="4675"/>
                      <a:pt x="482" y="5085"/>
                    </a:cubicBezTo>
                    <a:cubicBezTo>
                      <a:pt x="741" y="5370"/>
                      <a:pt x="1080" y="5549"/>
                      <a:pt x="1455" y="5638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2" name="Google Shape;922;p48"/>
              <p:cNvSpPr/>
              <p:nvPr/>
            </p:nvSpPr>
            <p:spPr>
              <a:xfrm>
                <a:off x="3304790" y="4265276"/>
                <a:ext cx="353048" cy="258323"/>
              </a:xfrm>
              <a:custGeom>
                <a:avLst/>
                <a:gdLst/>
                <a:ahLst/>
                <a:cxnLst/>
                <a:rect l="l" t="t" r="r" b="b"/>
                <a:pathLst>
                  <a:path w="8084" h="5915" extrusionOk="0">
                    <a:moveTo>
                      <a:pt x="7164" y="72"/>
                    </a:moveTo>
                    <a:cubicBezTo>
                      <a:pt x="6879" y="0"/>
                      <a:pt x="6566" y="72"/>
                      <a:pt x="6281" y="152"/>
                    </a:cubicBezTo>
                    <a:cubicBezTo>
                      <a:pt x="5995" y="241"/>
                      <a:pt x="5710" y="348"/>
                      <a:pt x="5407" y="366"/>
                    </a:cubicBezTo>
                    <a:cubicBezTo>
                      <a:pt x="5050" y="384"/>
                      <a:pt x="4693" y="259"/>
                      <a:pt x="4336" y="188"/>
                    </a:cubicBezTo>
                    <a:cubicBezTo>
                      <a:pt x="3988" y="107"/>
                      <a:pt x="3587" y="90"/>
                      <a:pt x="3292" y="295"/>
                    </a:cubicBezTo>
                    <a:cubicBezTo>
                      <a:pt x="3007" y="491"/>
                      <a:pt x="2481" y="589"/>
                      <a:pt x="2240" y="839"/>
                    </a:cubicBezTo>
                    <a:cubicBezTo>
                      <a:pt x="1954" y="1124"/>
                      <a:pt x="1927" y="1490"/>
                      <a:pt x="1562" y="1669"/>
                    </a:cubicBezTo>
                    <a:cubicBezTo>
                      <a:pt x="884" y="1990"/>
                      <a:pt x="313" y="2596"/>
                      <a:pt x="152" y="3337"/>
                    </a:cubicBezTo>
                    <a:cubicBezTo>
                      <a:pt x="1" y="4068"/>
                      <a:pt x="340" y="4925"/>
                      <a:pt x="1018" y="5246"/>
                    </a:cubicBezTo>
                    <a:cubicBezTo>
                      <a:pt x="1374" y="5406"/>
                      <a:pt x="1776" y="5424"/>
                      <a:pt x="2151" y="5540"/>
                    </a:cubicBezTo>
                    <a:cubicBezTo>
                      <a:pt x="2454" y="5629"/>
                      <a:pt x="2739" y="5781"/>
                      <a:pt x="3060" y="5835"/>
                    </a:cubicBezTo>
                    <a:cubicBezTo>
                      <a:pt x="3596" y="5915"/>
                      <a:pt x="4131" y="5665"/>
                      <a:pt x="4568" y="5335"/>
                    </a:cubicBezTo>
                    <a:cubicBezTo>
                      <a:pt x="5005" y="5014"/>
                      <a:pt x="5380" y="4604"/>
                      <a:pt x="5826" y="4300"/>
                    </a:cubicBezTo>
                    <a:cubicBezTo>
                      <a:pt x="6138" y="4077"/>
                      <a:pt x="6495" y="3899"/>
                      <a:pt x="6789" y="3649"/>
                    </a:cubicBezTo>
                    <a:cubicBezTo>
                      <a:pt x="7012" y="3453"/>
                      <a:pt x="7200" y="3203"/>
                      <a:pt x="7387" y="2962"/>
                    </a:cubicBezTo>
                    <a:cubicBezTo>
                      <a:pt x="7664" y="2596"/>
                      <a:pt x="7949" y="2204"/>
                      <a:pt x="8012" y="1749"/>
                    </a:cubicBezTo>
                    <a:cubicBezTo>
                      <a:pt x="8083" y="1196"/>
                      <a:pt x="7780" y="223"/>
                      <a:pt x="7164" y="72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100000">
                    <a:schemeClr val="accent1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3" name="Google Shape;923;p48"/>
              <p:cNvSpPr/>
              <p:nvPr/>
            </p:nvSpPr>
            <p:spPr>
              <a:xfrm>
                <a:off x="3461010" y="4317465"/>
                <a:ext cx="51883" cy="56556"/>
              </a:xfrm>
              <a:custGeom>
                <a:avLst/>
                <a:gdLst/>
                <a:ahLst/>
                <a:cxnLst/>
                <a:rect l="l" t="t" r="r" b="b"/>
                <a:pathLst>
                  <a:path w="1188" h="1295" extrusionOk="0">
                    <a:moveTo>
                      <a:pt x="848" y="19"/>
                    </a:moveTo>
                    <a:cubicBezTo>
                      <a:pt x="839" y="36"/>
                      <a:pt x="848" y="54"/>
                      <a:pt x="866" y="63"/>
                    </a:cubicBezTo>
                    <a:lnTo>
                      <a:pt x="866" y="63"/>
                    </a:lnTo>
                    <a:cubicBezTo>
                      <a:pt x="1009" y="126"/>
                      <a:pt x="1116" y="268"/>
                      <a:pt x="1125" y="411"/>
                    </a:cubicBezTo>
                    <a:lnTo>
                      <a:pt x="1125" y="411"/>
                    </a:lnTo>
                    <a:cubicBezTo>
                      <a:pt x="1125" y="598"/>
                      <a:pt x="964" y="750"/>
                      <a:pt x="831" y="821"/>
                    </a:cubicBezTo>
                    <a:lnTo>
                      <a:pt x="831" y="821"/>
                    </a:lnTo>
                    <a:cubicBezTo>
                      <a:pt x="715" y="875"/>
                      <a:pt x="599" y="911"/>
                      <a:pt x="474" y="937"/>
                    </a:cubicBezTo>
                    <a:lnTo>
                      <a:pt x="474" y="937"/>
                    </a:lnTo>
                    <a:cubicBezTo>
                      <a:pt x="420" y="955"/>
                      <a:pt x="358" y="973"/>
                      <a:pt x="295" y="991"/>
                    </a:cubicBezTo>
                    <a:lnTo>
                      <a:pt x="295" y="991"/>
                    </a:lnTo>
                    <a:cubicBezTo>
                      <a:pt x="126" y="1053"/>
                      <a:pt x="19" y="1143"/>
                      <a:pt x="1" y="1250"/>
                    </a:cubicBezTo>
                    <a:lnTo>
                      <a:pt x="1" y="1250"/>
                    </a:lnTo>
                    <a:cubicBezTo>
                      <a:pt x="1" y="1268"/>
                      <a:pt x="10" y="1285"/>
                      <a:pt x="28" y="1294"/>
                    </a:cubicBezTo>
                    <a:lnTo>
                      <a:pt x="28" y="1294"/>
                    </a:lnTo>
                    <a:cubicBezTo>
                      <a:pt x="28" y="1294"/>
                      <a:pt x="37" y="1294"/>
                      <a:pt x="37" y="1294"/>
                    </a:cubicBezTo>
                    <a:lnTo>
                      <a:pt x="37" y="1294"/>
                    </a:lnTo>
                    <a:cubicBezTo>
                      <a:pt x="45" y="1294"/>
                      <a:pt x="63" y="1276"/>
                      <a:pt x="63" y="1268"/>
                    </a:cubicBezTo>
                    <a:lnTo>
                      <a:pt x="63" y="1268"/>
                    </a:lnTo>
                    <a:cubicBezTo>
                      <a:pt x="81" y="1152"/>
                      <a:pt x="215" y="1089"/>
                      <a:pt x="313" y="1053"/>
                    </a:cubicBezTo>
                    <a:lnTo>
                      <a:pt x="313" y="1053"/>
                    </a:lnTo>
                    <a:cubicBezTo>
                      <a:pt x="376" y="1036"/>
                      <a:pt x="438" y="1018"/>
                      <a:pt x="492" y="1000"/>
                    </a:cubicBezTo>
                    <a:lnTo>
                      <a:pt x="492" y="1000"/>
                    </a:lnTo>
                    <a:cubicBezTo>
                      <a:pt x="616" y="964"/>
                      <a:pt x="741" y="937"/>
                      <a:pt x="857" y="875"/>
                    </a:cubicBezTo>
                    <a:lnTo>
                      <a:pt x="857" y="875"/>
                    </a:lnTo>
                    <a:cubicBezTo>
                      <a:pt x="1018" y="795"/>
                      <a:pt x="1187" y="625"/>
                      <a:pt x="1187" y="411"/>
                    </a:cubicBezTo>
                    <a:lnTo>
                      <a:pt x="1187" y="411"/>
                    </a:lnTo>
                    <a:cubicBezTo>
                      <a:pt x="1178" y="242"/>
                      <a:pt x="1062" y="81"/>
                      <a:pt x="884" y="1"/>
                    </a:cubicBezTo>
                    <a:lnTo>
                      <a:pt x="884" y="1"/>
                    </a:lnTo>
                    <a:cubicBezTo>
                      <a:pt x="884" y="1"/>
                      <a:pt x="875" y="1"/>
                      <a:pt x="875" y="1"/>
                    </a:cubicBezTo>
                    <a:lnTo>
                      <a:pt x="875" y="1"/>
                    </a:lnTo>
                    <a:cubicBezTo>
                      <a:pt x="857" y="1"/>
                      <a:pt x="848" y="10"/>
                      <a:pt x="848" y="1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4" name="Google Shape;924;p48"/>
              <p:cNvSpPr/>
              <p:nvPr/>
            </p:nvSpPr>
            <p:spPr>
              <a:xfrm>
                <a:off x="3548706" y="4278902"/>
                <a:ext cx="33934" cy="78348"/>
              </a:xfrm>
              <a:custGeom>
                <a:avLst/>
                <a:gdLst/>
                <a:ahLst/>
                <a:cxnLst/>
                <a:rect l="l" t="t" r="r" b="b"/>
                <a:pathLst>
                  <a:path w="777" h="1794" extrusionOk="0">
                    <a:moveTo>
                      <a:pt x="0" y="27"/>
                    </a:moveTo>
                    <a:cubicBezTo>
                      <a:pt x="0" y="36"/>
                      <a:pt x="9" y="54"/>
                      <a:pt x="27" y="63"/>
                    </a:cubicBezTo>
                    <a:lnTo>
                      <a:pt x="27" y="63"/>
                    </a:lnTo>
                    <a:cubicBezTo>
                      <a:pt x="375" y="143"/>
                      <a:pt x="642" y="464"/>
                      <a:pt x="678" y="839"/>
                    </a:cubicBezTo>
                    <a:lnTo>
                      <a:pt x="678" y="839"/>
                    </a:lnTo>
                    <a:cubicBezTo>
                      <a:pt x="714" y="1214"/>
                      <a:pt x="491" y="1588"/>
                      <a:pt x="152" y="1740"/>
                    </a:cubicBezTo>
                    <a:lnTo>
                      <a:pt x="152" y="1740"/>
                    </a:lnTo>
                    <a:cubicBezTo>
                      <a:pt x="134" y="1740"/>
                      <a:pt x="125" y="1758"/>
                      <a:pt x="134" y="1776"/>
                    </a:cubicBezTo>
                    <a:lnTo>
                      <a:pt x="134" y="1776"/>
                    </a:lnTo>
                    <a:cubicBezTo>
                      <a:pt x="134" y="1794"/>
                      <a:pt x="152" y="1794"/>
                      <a:pt x="161" y="1794"/>
                    </a:cubicBezTo>
                    <a:lnTo>
                      <a:pt x="161" y="1794"/>
                    </a:lnTo>
                    <a:cubicBezTo>
                      <a:pt x="161" y="1794"/>
                      <a:pt x="170" y="1794"/>
                      <a:pt x="170" y="1794"/>
                    </a:cubicBezTo>
                    <a:lnTo>
                      <a:pt x="170" y="1794"/>
                    </a:lnTo>
                    <a:cubicBezTo>
                      <a:pt x="544" y="1633"/>
                      <a:pt x="776" y="1232"/>
                      <a:pt x="741" y="830"/>
                    </a:cubicBezTo>
                    <a:lnTo>
                      <a:pt x="741" y="830"/>
                    </a:lnTo>
                    <a:cubicBezTo>
                      <a:pt x="705" y="429"/>
                      <a:pt x="419" y="81"/>
                      <a:pt x="36" y="1"/>
                    </a:cubicBezTo>
                    <a:lnTo>
                      <a:pt x="36" y="1"/>
                    </a:lnTo>
                    <a:cubicBezTo>
                      <a:pt x="36" y="1"/>
                      <a:pt x="36" y="1"/>
                      <a:pt x="27" y="1"/>
                    </a:cubicBezTo>
                    <a:lnTo>
                      <a:pt x="27" y="1"/>
                    </a:lnTo>
                    <a:cubicBezTo>
                      <a:pt x="18" y="1"/>
                      <a:pt x="0" y="9"/>
                      <a:pt x="0" y="27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5" name="Google Shape;925;p48"/>
              <p:cNvSpPr/>
              <p:nvPr/>
            </p:nvSpPr>
            <p:spPr>
              <a:xfrm>
                <a:off x="3404933" y="4414114"/>
                <a:ext cx="25374" cy="40135"/>
              </a:xfrm>
              <a:custGeom>
                <a:avLst/>
                <a:gdLst/>
                <a:ahLst/>
                <a:cxnLst/>
                <a:rect l="l" t="t" r="r" b="b"/>
                <a:pathLst>
                  <a:path w="581" h="919" extrusionOk="0">
                    <a:moveTo>
                      <a:pt x="536" y="0"/>
                    </a:moveTo>
                    <a:cubicBezTo>
                      <a:pt x="339" y="27"/>
                      <a:pt x="161" y="152"/>
                      <a:pt x="81" y="339"/>
                    </a:cubicBezTo>
                    <a:lnTo>
                      <a:pt x="81" y="339"/>
                    </a:lnTo>
                    <a:cubicBezTo>
                      <a:pt x="0" y="518"/>
                      <a:pt x="18" y="741"/>
                      <a:pt x="134" y="901"/>
                    </a:cubicBezTo>
                    <a:lnTo>
                      <a:pt x="134" y="901"/>
                    </a:lnTo>
                    <a:cubicBezTo>
                      <a:pt x="143" y="910"/>
                      <a:pt x="152" y="919"/>
                      <a:pt x="161" y="919"/>
                    </a:cubicBezTo>
                    <a:lnTo>
                      <a:pt x="161" y="919"/>
                    </a:lnTo>
                    <a:cubicBezTo>
                      <a:pt x="170" y="919"/>
                      <a:pt x="170" y="910"/>
                      <a:pt x="179" y="910"/>
                    </a:cubicBezTo>
                    <a:lnTo>
                      <a:pt x="179" y="910"/>
                    </a:lnTo>
                    <a:cubicBezTo>
                      <a:pt x="197" y="901"/>
                      <a:pt x="197" y="883"/>
                      <a:pt x="188" y="865"/>
                    </a:cubicBezTo>
                    <a:lnTo>
                      <a:pt x="188" y="865"/>
                    </a:lnTo>
                    <a:cubicBezTo>
                      <a:pt x="89" y="723"/>
                      <a:pt x="72" y="526"/>
                      <a:pt x="143" y="366"/>
                    </a:cubicBezTo>
                    <a:lnTo>
                      <a:pt x="143" y="366"/>
                    </a:lnTo>
                    <a:cubicBezTo>
                      <a:pt x="214" y="205"/>
                      <a:pt x="375" y="80"/>
                      <a:pt x="544" y="63"/>
                    </a:cubicBezTo>
                    <a:lnTo>
                      <a:pt x="544" y="63"/>
                    </a:lnTo>
                    <a:cubicBezTo>
                      <a:pt x="562" y="63"/>
                      <a:pt x="580" y="45"/>
                      <a:pt x="571" y="27"/>
                    </a:cubicBezTo>
                    <a:lnTo>
                      <a:pt x="571" y="27"/>
                    </a:lnTo>
                    <a:cubicBezTo>
                      <a:pt x="571" y="9"/>
                      <a:pt x="562" y="0"/>
                      <a:pt x="544" y="0"/>
                    </a:cubicBezTo>
                    <a:lnTo>
                      <a:pt x="544" y="0"/>
                    </a:lnTo>
                    <a:cubicBezTo>
                      <a:pt x="544" y="0"/>
                      <a:pt x="544" y="0"/>
                      <a:pt x="536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6" name="Google Shape;926;p48"/>
              <p:cNvSpPr/>
              <p:nvPr/>
            </p:nvSpPr>
            <p:spPr>
              <a:xfrm>
                <a:off x="3468827" y="4251257"/>
                <a:ext cx="14456" cy="15984"/>
              </a:xfrm>
              <a:custGeom>
                <a:avLst/>
                <a:gdLst/>
                <a:ahLst/>
                <a:cxnLst/>
                <a:rect l="l" t="t" r="r" b="b"/>
                <a:pathLst>
                  <a:path w="331" h="366" extrusionOk="0">
                    <a:moveTo>
                      <a:pt x="54" y="98"/>
                    </a:moveTo>
                    <a:cubicBezTo>
                      <a:pt x="0" y="179"/>
                      <a:pt x="9" y="286"/>
                      <a:pt x="72" y="357"/>
                    </a:cubicBezTo>
                    <a:lnTo>
                      <a:pt x="72" y="357"/>
                    </a:lnTo>
                    <a:cubicBezTo>
                      <a:pt x="72" y="366"/>
                      <a:pt x="81" y="366"/>
                      <a:pt x="90" y="366"/>
                    </a:cubicBezTo>
                    <a:lnTo>
                      <a:pt x="90" y="366"/>
                    </a:lnTo>
                    <a:cubicBezTo>
                      <a:pt x="98" y="366"/>
                      <a:pt x="107" y="366"/>
                      <a:pt x="116" y="366"/>
                    </a:cubicBezTo>
                    <a:lnTo>
                      <a:pt x="116" y="366"/>
                    </a:lnTo>
                    <a:cubicBezTo>
                      <a:pt x="125" y="348"/>
                      <a:pt x="125" y="330"/>
                      <a:pt x="116" y="321"/>
                    </a:cubicBezTo>
                    <a:lnTo>
                      <a:pt x="116" y="321"/>
                    </a:lnTo>
                    <a:cubicBezTo>
                      <a:pt x="72" y="268"/>
                      <a:pt x="72" y="187"/>
                      <a:pt x="107" y="134"/>
                    </a:cubicBezTo>
                    <a:lnTo>
                      <a:pt x="107" y="134"/>
                    </a:lnTo>
                    <a:cubicBezTo>
                      <a:pt x="143" y="80"/>
                      <a:pt x="223" y="54"/>
                      <a:pt x="286" y="72"/>
                    </a:cubicBezTo>
                    <a:lnTo>
                      <a:pt x="286" y="72"/>
                    </a:lnTo>
                    <a:cubicBezTo>
                      <a:pt x="295" y="72"/>
                      <a:pt x="313" y="63"/>
                      <a:pt x="321" y="45"/>
                    </a:cubicBezTo>
                    <a:lnTo>
                      <a:pt x="321" y="45"/>
                    </a:lnTo>
                    <a:cubicBezTo>
                      <a:pt x="330" y="36"/>
                      <a:pt x="321" y="18"/>
                      <a:pt x="304" y="9"/>
                    </a:cubicBezTo>
                    <a:lnTo>
                      <a:pt x="304" y="9"/>
                    </a:lnTo>
                    <a:cubicBezTo>
                      <a:pt x="277" y="0"/>
                      <a:pt x="259" y="0"/>
                      <a:pt x="241" y="0"/>
                    </a:cubicBezTo>
                    <a:lnTo>
                      <a:pt x="241" y="0"/>
                    </a:lnTo>
                    <a:cubicBezTo>
                      <a:pt x="170" y="0"/>
                      <a:pt x="98" y="36"/>
                      <a:pt x="54" y="98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927" name="Google Shape;927;p48"/>
              <p:cNvSpPr/>
              <p:nvPr/>
            </p:nvSpPr>
            <p:spPr>
              <a:xfrm>
                <a:off x="3248670" y="4213043"/>
                <a:ext cx="407988" cy="309027"/>
              </a:xfrm>
              <a:custGeom>
                <a:avLst/>
                <a:gdLst/>
                <a:ahLst/>
                <a:cxnLst/>
                <a:rect l="l" t="t" r="r" b="b"/>
                <a:pathLst>
                  <a:path w="9342" h="7076" extrusionOk="0">
                    <a:moveTo>
                      <a:pt x="2865" y="54"/>
                    </a:moveTo>
                    <a:cubicBezTo>
                      <a:pt x="2704" y="90"/>
                      <a:pt x="2561" y="135"/>
                      <a:pt x="2419" y="197"/>
                    </a:cubicBezTo>
                    <a:lnTo>
                      <a:pt x="2419" y="197"/>
                    </a:lnTo>
                    <a:cubicBezTo>
                      <a:pt x="2419" y="197"/>
                      <a:pt x="2419" y="197"/>
                      <a:pt x="2419" y="206"/>
                    </a:cubicBezTo>
                    <a:lnTo>
                      <a:pt x="2419" y="206"/>
                    </a:lnTo>
                    <a:cubicBezTo>
                      <a:pt x="2062" y="367"/>
                      <a:pt x="1776" y="643"/>
                      <a:pt x="1651" y="964"/>
                    </a:cubicBezTo>
                    <a:lnTo>
                      <a:pt x="1651" y="964"/>
                    </a:lnTo>
                    <a:cubicBezTo>
                      <a:pt x="1633" y="1009"/>
                      <a:pt x="1607" y="1045"/>
                      <a:pt x="1580" y="1089"/>
                    </a:cubicBezTo>
                    <a:lnTo>
                      <a:pt x="1580" y="1089"/>
                    </a:lnTo>
                    <a:cubicBezTo>
                      <a:pt x="1571" y="1089"/>
                      <a:pt x="1562" y="1098"/>
                      <a:pt x="1562" y="1116"/>
                    </a:cubicBezTo>
                    <a:lnTo>
                      <a:pt x="1562" y="1116"/>
                    </a:lnTo>
                    <a:cubicBezTo>
                      <a:pt x="1562" y="1116"/>
                      <a:pt x="1562" y="1116"/>
                      <a:pt x="1562" y="1116"/>
                    </a:cubicBezTo>
                    <a:lnTo>
                      <a:pt x="1562" y="1116"/>
                    </a:lnTo>
                    <a:cubicBezTo>
                      <a:pt x="1446" y="1277"/>
                      <a:pt x="1259" y="1401"/>
                      <a:pt x="1089" y="1535"/>
                    </a:cubicBezTo>
                    <a:lnTo>
                      <a:pt x="1089" y="1535"/>
                    </a:lnTo>
                    <a:cubicBezTo>
                      <a:pt x="866" y="1696"/>
                      <a:pt x="634" y="1856"/>
                      <a:pt x="527" y="2071"/>
                    </a:cubicBezTo>
                    <a:lnTo>
                      <a:pt x="527" y="2071"/>
                    </a:lnTo>
                    <a:cubicBezTo>
                      <a:pt x="402" y="2311"/>
                      <a:pt x="402" y="2561"/>
                      <a:pt x="411" y="2802"/>
                    </a:cubicBezTo>
                    <a:lnTo>
                      <a:pt x="411" y="2802"/>
                    </a:lnTo>
                    <a:cubicBezTo>
                      <a:pt x="411" y="3052"/>
                      <a:pt x="411" y="3293"/>
                      <a:pt x="277" y="3525"/>
                    </a:cubicBezTo>
                    <a:lnTo>
                      <a:pt x="277" y="3525"/>
                    </a:lnTo>
                    <a:cubicBezTo>
                      <a:pt x="1" y="3989"/>
                      <a:pt x="90" y="4649"/>
                      <a:pt x="492" y="5095"/>
                    </a:cubicBezTo>
                    <a:lnTo>
                      <a:pt x="492" y="5095"/>
                    </a:lnTo>
                    <a:cubicBezTo>
                      <a:pt x="732" y="5362"/>
                      <a:pt x="1071" y="5559"/>
                      <a:pt x="1473" y="5657"/>
                    </a:cubicBezTo>
                    <a:lnTo>
                      <a:pt x="1473" y="5657"/>
                    </a:lnTo>
                    <a:cubicBezTo>
                      <a:pt x="1473" y="5657"/>
                      <a:pt x="1473" y="5657"/>
                      <a:pt x="1482" y="5657"/>
                    </a:cubicBezTo>
                    <a:lnTo>
                      <a:pt x="1482" y="5657"/>
                    </a:lnTo>
                    <a:cubicBezTo>
                      <a:pt x="1491" y="5657"/>
                      <a:pt x="1509" y="5648"/>
                      <a:pt x="1509" y="5630"/>
                    </a:cubicBezTo>
                    <a:lnTo>
                      <a:pt x="1509" y="5630"/>
                    </a:lnTo>
                    <a:cubicBezTo>
                      <a:pt x="1509" y="5621"/>
                      <a:pt x="1509" y="5621"/>
                      <a:pt x="1509" y="5612"/>
                    </a:cubicBezTo>
                    <a:lnTo>
                      <a:pt x="1509" y="5612"/>
                    </a:lnTo>
                    <a:cubicBezTo>
                      <a:pt x="1660" y="5987"/>
                      <a:pt x="1937" y="6299"/>
                      <a:pt x="2294" y="6469"/>
                    </a:cubicBezTo>
                    <a:lnTo>
                      <a:pt x="2294" y="6469"/>
                    </a:lnTo>
                    <a:cubicBezTo>
                      <a:pt x="2508" y="6567"/>
                      <a:pt x="2749" y="6620"/>
                      <a:pt x="2981" y="6665"/>
                    </a:cubicBezTo>
                    <a:lnTo>
                      <a:pt x="2981" y="6665"/>
                    </a:lnTo>
                    <a:cubicBezTo>
                      <a:pt x="3132" y="6692"/>
                      <a:pt x="3284" y="6718"/>
                      <a:pt x="3427" y="6763"/>
                    </a:cubicBezTo>
                    <a:lnTo>
                      <a:pt x="3427" y="6763"/>
                    </a:lnTo>
                    <a:cubicBezTo>
                      <a:pt x="3534" y="6799"/>
                      <a:pt x="3650" y="6843"/>
                      <a:pt x="3757" y="6879"/>
                    </a:cubicBezTo>
                    <a:lnTo>
                      <a:pt x="3757" y="6879"/>
                    </a:lnTo>
                    <a:cubicBezTo>
                      <a:pt x="3944" y="6959"/>
                      <a:pt x="4140" y="7031"/>
                      <a:pt x="4337" y="7057"/>
                    </a:cubicBezTo>
                    <a:lnTo>
                      <a:pt x="4337" y="7057"/>
                    </a:lnTo>
                    <a:cubicBezTo>
                      <a:pt x="4408" y="7066"/>
                      <a:pt x="4479" y="7075"/>
                      <a:pt x="4551" y="7075"/>
                    </a:cubicBezTo>
                    <a:lnTo>
                      <a:pt x="4551" y="7075"/>
                    </a:lnTo>
                    <a:cubicBezTo>
                      <a:pt x="5068" y="7075"/>
                      <a:pt x="5541" y="6808"/>
                      <a:pt x="5871" y="6558"/>
                    </a:cubicBezTo>
                    <a:lnTo>
                      <a:pt x="5871" y="6558"/>
                    </a:lnTo>
                    <a:cubicBezTo>
                      <a:pt x="6076" y="6406"/>
                      <a:pt x="6263" y="6237"/>
                      <a:pt x="6451" y="6076"/>
                    </a:cubicBezTo>
                    <a:lnTo>
                      <a:pt x="6451" y="6076"/>
                    </a:lnTo>
                    <a:cubicBezTo>
                      <a:pt x="6665" y="5880"/>
                      <a:pt x="6888" y="5684"/>
                      <a:pt x="7129" y="5514"/>
                    </a:cubicBezTo>
                    <a:lnTo>
                      <a:pt x="7129" y="5514"/>
                    </a:lnTo>
                    <a:cubicBezTo>
                      <a:pt x="7245" y="5434"/>
                      <a:pt x="7370" y="5362"/>
                      <a:pt x="7495" y="5282"/>
                    </a:cubicBezTo>
                    <a:lnTo>
                      <a:pt x="7495" y="5282"/>
                    </a:lnTo>
                    <a:cubicBezTo>
                      <a:pt x="7691" y="5157"/>
                      <a:pt x="7905" y="5032"/>
                      <a:pt x="8092" y="4872"/>
                    </a:cubicBezTo>
                    <a:lnTo>
                      <a:pt x="8092" y="4872"/>
                    </a:lnTo>
                    <a:cubicBezTo>
                      <a:pt x="8217" y="4756"/>
                      <a:pt x="8333" y="4640"/>
                      <a:pt x="8440" y="4506"/>
                    </a:cubicBezTo>
                    <a:lnTo>
                      <a:pt x="8440" y="4506"/>
                    </a:lnTo>
                    <a:lnTo>
                      <a:pt x="8440" y="4506"/>
                    </a:lnTo>
                    <a:lnTo>
                      <a:pt x="8440" y="4506"/>
                    </a:lnTo>
                    <a:cubicBezTo>
                      <a:pt x="8529" y="4399"/>
                      <a:pt x="8610" y="4283"/>
                      <a:pt x="8699" y="4176"/>
                    </a:cubicBezTo>
                    <a:lnTo>
                      <a:pt x="8699" y="4176"/>
                    </a:lnTo>
                    <a:cubicBezTo>
                      <a:pt x="8949" y="3846"/>
                      <a:pt x="9261" y="3427"/>
                      <a:pt x="9323" y="2945"/>
                    </a:cubicBezTo>
                    <a:lnTo>
                      <a:pt x="9323" y="2945"/>
                    </a:lnTo>
                    <a:cubicBezTo>
                      <a:pt x="9332" y="2865"/>
                      <a:pt x="9341" y="2784"/>
                      <a:pt x="9332" y="2686"/>
                    </a:cubicBezTo>
                    <a:lnTo>
                      <a:pt x="9332" y="2686"/>
                    </a:lnTo>
                    <a:cubicBezTo>
                      <a:pt x="9332" y="2686"/>
                      <a:pt x="9332" y="2677"/>
                      <a:pt x="9332" y="2668"/>
                    </a:cubicBezTo>
                    <a:lnTo>
                      <a:pt x="9332" y="2668"/>
                    </a:lnTo>
                    <a:cubicBezTo>
                      <a:pt x="9297" y="2106"/>
                      <a:pt x="9002" y="1375"/>
                      <a:pt x="8458" y="1241"/>
                    </a:cubicBezTo>
                    <a:lnTo>
                      <a:pt x="8458" y="1241"/>
                    </a:lnTo>
                    <a:cubicBezTo>
                      <a:pt x="8235" y="1187"/>
                      <a:pt x="7994" y="1214"/>
                      <a:pt x="7780" y="1259"/>
                    </a:cubicBezTo>
                    <a:lnTo>
                      <a:pt x="7780" y="1259"/>
                    </a:lnTo>
                    <a:cubicBezTo>
                      <a:pt x="7753" y="1187"/>
                      <a:pt x="7718" y="1134"/>
                      <a:pt x="7691" y="1071"/>
                    </a:cubicBezTo>
                    <a:lnTo>
                      <a:pt x="7691" y="1071"/>
                    </a:lnTo>
                    <a:cubicBezTo>
                      <a:pt x="7673" y="1045"/>
                      <a:pt x="7655" y="1009"/>
                      <a:pt x="7637" y="982"/>
                    </a:cubicBezTo>
                    <a:lnTo>
                      <a:pt x="7637" y="982"/>
                    </a:lnTo>
                    <a:cubicBezTo>
                      <a:pt x="7441" y="572"/>
                      <a:pt x="7200" y="331"/>
                      <a:pt x="6888" y="242"/>
                    </a:cubicBezTo>
                    <a:lnTo>
                      <a:pt x="6888" y="242"/>
                    </a:lnTo>
                    <a:cubicBezTo>
                      <a:pt x="6656" y="170"/>
                      <a:pt x="6406" y="206"/>
                      <a:pt x="6165" y="233"/>
                    </a:cubicBezTo>
                    <a:lnTo>
                      <a:pt x="6165" y="233"/>
                    </a:lnTo>
                    <a:cubicBezTo>
                      <a:pt x="6094" y="242"/>
                      <a:pt x="6014" y="251"/>
                      <a:pt x="5942" y="260"/>
                    </a:cubicBezTo>
                    <a:lnTo>
                      <a:pt x="5942" y="260"/>
                    </a:lnTo>
                    <a:cubicBezTo>
                      <a:pt x="5478" y="295"/>
                      <a:pt x="5006" y="215"/>
                      <a:pt x="4542" y="135"/>
                    </a:cubicBezTo>
                    <a:lnTo>
                      <a:pt x="4542" y="135"/>
                    </a:lnTo>
                    <a:lnTo>
                      <a:pt x="4408" y="117"/>
                    </a:lnTo>
                    <a:cubicBezTo>
                      <a:pt x="4087" y="54"/>
                      <a:pt x="3739" y="1"/>
                      <a:pt x="3400" y="1"/>
                    </a:cubicBezTo>
                    <a:lnTo>
                      <a:pt x="3400" y="1"/>
                    </a:lnTo>
                    <a:cubicBezTo>
                      <a:pt x="3221" y="1"/>
                      <a:pt x="3043" y="19"/>
                      <a:pt x="2865" y="54"/>
                    </a:cubicBezTo>
                    <a:moveTo>
                      <a:pt x="2579" y="884"/>
                    </a:moveTo>
                    <a:cubicBezTo>
                      <a:pt x="2552" y="875"/>
                      <a:pt x="2526" y="848"/>
                      <a:pt x="2499" y="813"/>
                    </a:cubicBezTo>
                    <a:lnTo>
                      <a:pt x="2499" y="813"/>
                    </a:lnTo>
                    <a:cubicBezTo>
                      <a:pt x="2383" y="643"/>
                      <a:pt x="2365" y="429"/>
                      <a:pt x="2454" y="251"/>
                    </a:cubicBezTo>
                    <a:lnTo>
                      <a:pt x="2454" y="251"/>
                    </a:lnTo>
                    <a:cubicBezTo>
                      <a:pt x="2588" y="197"/>
                      <a:pt x="2722" y="144"/>
                      <a:pt x="2873" y="117"/>
                    </a:cubicBezTo>
                    <a:lnTo>
                      <a:pt x="2873" y="117"/>
                    </a:lnTo>
                    <a:cubicBezTo>
                      <a:pt x="3346" y="19"/>
                      <a:pt x="3828" y="81"/>
                      <a:pt x="4292" y="153"/>
                    </a:cubicBezTo>
                    <a:lnTo>
                      <a:pt x="4292" y="153"/>
                    </a:lnTo>
                    <a:cubicBezTo>
                      <a:pt x="4292" y="161"/>
                      <a:pt x="4301" y="170"/>
                      <a:pt x="4310" y="170"/>
                    </a:cubicBezTo>
                    <a:lnTo>
                      <a:pt x="4310" y="170"/>
                    </a:lnTo>
                    <a:cubicBezTo>
                      <a:pt x="4372" y="188"/>
                      <a:pt x="4426" y="251"/>
                      <a:pt x="4435" y="322"/>
                    </a:cubicBezTo>
                    <a:lnTo>
                      <a:pt x="4435" y="322"/>
                    </a:lnTo>
                    <a:cubicBezTo>
                      <a:pt x="4435" y="385"/>
                      <a:pt x="4390" y="456"/>
                      <a:pt x="4319" y="474"/>
                    </a:cubicBezTo>
                    <a:lnTo>
                      <a:pt x="4319" y="474"/>
                    </a:lnTo>
                    <a:cubicBezTo>
                      <a:pt x="4310" y="483"/>
                      <a:pt x="4301" y="500"/>
                      <a:pt x="4301" y="518"/>
                    </a:cubicBezTo>
                    <a:lnTo>
                      <a:pt x="4301" y="518"/>
                    </a:lnTo>
                    <a:cubicBezTo>
                      <a:pt x="4310" y="527"/>
                      <a:pt x="4319" y="536"/>
                      <a:pt x="4328" y="536"/>
                    </a:cubicBezTo>
                    <a:lnTo>
                      <a:pt x="4328" y="536"/>
                    </a:lnTo>
                    <a:cubicBezTo>
                      <a:pt x="4337" y="536"/>
                      <a:pt x="4337" y="536"/>
                      <a:pt x="4345" y="536"/>
                    </a:cubicBezTo>
                    <a:lnTo>
                      <a:pt x="4345" y="536"/>
                    </a:lnTo>
                    <a:cubicBezTo>
                      <a:pt x="4435" y="509"/>
                      <a:pt x="4497" y="411"/>
                      <a:pt x="4497" y="313"/>
                    </a:cubicBezTo>
                    <a:lnTo>
                      <a:pt x="4497" y="313"/>
                    </a:lnTo>
                    <a:cubicBezTo>
                      <a:pt x="4497" y="269"/>
                      <a:pt x="4470" y="224"/>
                      <a:pt x="4444" y="179"/>
                    </a:cubicBezTo>
                    <a:lnTo>
                      <a:pt x="4444" y="179"/>
                    </a:lnTo>
                    <a:lnTo>
                      <a:pt x="4533" y="197"/>
                    </a:lnTo>
                    <a:cubicBezTo>
                      <a:pt x="4899" y="260"/>
                      <a:pt x="5273" y="331"/>
                      <a:pt x="5648" y="331"/>
                    </a:cubicBezTo>
                    <a:lnTo>
                      <a:pt x="5648" y="331"/>
                    </a:lnTo>
                    <a:cubicBezTo>
                      <a:pt x="5648" y="331"/>
                      <a:pt x="5648" y="331"/>
                      <a:pt x="5657" y="331"/>
                    </a:cubicBezTo>
                    <a:lnTo>
                      <a:pt x="5657" y="331"/>
                    </a:lnTo>
                    <a:cubicBezTo>
                      <a:pt x="5666" y="331"/>
                      <a:pt x="5666" y="331"/>
                      <a:pt x="5675" y="331"/>
                    </a:cubicBezTo>
                    <a:lnTo>
                      <a:pt x="5675" y="331"/>
                    </a:lnTo>
                    <a:lnTo>
                      <a:pt x="5684" y="331"/>
                    </a:lnTo>
                    <a:cubicBezTo>
                      <a:pt x="5826" y="340"/>
                      <a:pt x="5960" y="465"/>
                      <a:pt x="6014" y="599"/>
                    </a:cubicBezTo>
                    <a:lnTo>
                      <a:pt x="6014" y="599"/>
                    </a:lnTo>
                    <a:cubicBezTo>
                      <a:pt x="6076" y="732"/>
                      <a:pt x="6032" y="911"/>
                      <a:pt x="5916" y="1009"/>
                    </a:cubicBezTo>
                    <a:lnTo>
                      <a:pt x="5916" y="1009"/>
                    </a:lnTo>
                    <a:cubicBezTo>
                      <a:pt x="5907" y="1018"/>
                      <a:pt x="5907" y="1027"/>
                      <a:pt x="5907" y="1036"/>
                    </a:cubicBezTo>
                    <a:lnTo>
                      <a:pt x="5907" y="1036"/>
                    </a:lnTo>
                    <a:cubicBezTo>
                      <a:pt x="5907" y="1054"/>
                      <a:pt x="5916" y="1062"/>
                      <a:pt x="5924" y="1062"/>
                    </a:cubicBezTo>
                    <a:lnTo>
                      <a:pt x="5924" y="1062"/>
                    </a:lnTo>
                    <a:lnTo>
                      <a:pt x="6005" y="1089"/>
                    </a:lnTo>
                    <a:cubicBezTo>
                      <a:pt x="6014" y="1089"/>
                      <a:pt x="6014" y="1089"/>
                      <a:pt x="6014" y="1089"/>
                    </a:cubicBezTo>
                    <a:lnTo>
                      <a:pt x="6014" y="1089"/>
                    </a:lnTo>
                    <a:cubicBezTo>
                      <a:pt x="6032" y="1089"/>
                      <a:pt x="6040" y="1080"/>
                      <a:pt x="6049" y="1062"/>
                    </a:cubicBezTo>
                    <a:lnTo>
                      <a:pt x="6049" y="1062"/>
                    </a:lnTo>
                    <a:cubicBezTo>
                      <a:pt x="6049" y="1054"/>
                      <a:pt x="6040" y="1036"/>
                      <a:pt x="6023" y="1027"/>
                    </a:cubicBezTo>
                    <a:lnTo>
                      <a:pt x="6023" y="1027"/>
                    </a:lnTo>
                    <a:lnTo>
                      <a:pt x="5996" y="1018"/>
                    </a:lnTo>
                    <a:cubicBezTo>
                      <a:pt x="6103" y="902"/>
                      <a:pt x="6139" y="724"/>
                      <a:pt x="6076" y="572"/>
                    </a:cubicBezTo>
                    <a:lnTo>
                      <a:pt x="6076" y="572"/>
                    </a:lnTo>
                    <a:cubicBezTo>
                      <a:pt x="6032" y="474"/>
                      <a:pt x="5960" y="385"/>
                      <a:pt x="5862" y="331"/>
                    </a:cubicBezTo>
                    <a:lnTo>
                      <a:pt x="5862" y="331"/>
                    </a:lnTo>
                    <a:cubicBezTo>
                      <a:pt x="5889" y="322"/>
                      <a:pt x="5916" y="322"/>
                      <a:pt x="5942" y="322"/>
                    </a:cubicBezTo>
                    <a:lnTo>
                      <a:pt x="5942" y="322"/>
                    </a:lnTo>
                    <a:cubicBezTo>
                      <a:pt x="6023" y="313"/>
                      <a:pt x="6103" y="304"/>
                      <a:pt x="6174" y="295"/>
                    </a:cubicBezTo>
                    <a:lnTo>
                      <a:pt x="6174" y="295"/>
                    </a:lnTo>
                    <a:cubicBezTo>
                      <a:pt x="6406" y="269"/>
                      <a:pt x="6647" y="242"/>
                      <a:pt x="6870" y="304"/>
                    </a:cubicBezTo>
                    <a:lnTo>
                      <a:pt x="6870" y="304"/>
                    </a:lnTo>
                    <a:cubicBezTo>
                      <a:pt x="6906" y="313"/>
                      <a:pt x="6933" y="322"/>
                      <a:pt x="6959" y="331"/>
                    </a:cubicBezTo>
                    <a:lnTo>
                      <a:pt x="6959" y="331"/>
                    </a:lnTo>
                    <a:cubicBezTo>
                      <a:pt x="6950" y="349"/>
                      <a:pt x="6950" y="358"/>
                      <a:pt x="6959" y="367"/>
                    </a:cubicBezTo>
                    <a:lnTo>
                      <a:pt x="6959" y="367"/>
                    </a:lnTo>
                    <a:cubicBezTo>
                      <a:pt x="7022" y="429"/>
                      <a:pt x="7066" y="509"/>
                      <a:pt x="7075" y="599"/>
                    </a:cubicBezTo>
                    <a:lnTo>
                      <a:pt x="7075" y="599"/>
                    </a:lnTo>
                    <a:cubicBezTo>
                      <a:pt x="7075" y="616"/>
                      <a:pt x="7093" y="625"/>
                      <a:pt x="7111" y="625"/>
                    </a:cubicBezTo>
                    <a:lnTo>
                      <a:pt x="7111" y="625"/>
                    </a:lnTo>
                    <a:cubicBezTo>
                      <a:pt x="7111" y="625"/>
                      <a:pt x="7111" y="625"/>
                      <a:pt x="7111" y="625"/>
                    </a:cubicBezTo>
                    <a:lnTo>
                      <a:pt x="7111" y="625"/>
                    </a:lnTo>
                    <a:cubicBezTo>
                      <a:pt x="7129" y="625"/>
                      <a:pt x="7138" y="608"/>
                      <a:pt x="7138" y="590"/>
                    </a:cubicBezTo>
                    <a:lnTo>
                      <a:pt x="7138" y="590"/>
                    </a:lnTo>
                    <a:cubicBezTo>
                      <a:pt x="7129" y="518"/>
                      <a:pt x="7102" y="447"/>
                      <a:pt x="7057" y="385"/>
                    </a:cubicBezTo>
                    <a:lnTo>
                      <a:pt x="7057" y="385"/>
                    </a:lnTo>
                    <a:cubicBezTo>
                      <a:pt x="7263" y="500"/>
                      <a:pt x="7441" y="706"/>
                      <a:pt x="7584" y="1009"/>
                    </a:cubicBezTo>
                    <a:lnTo>
                      <a:pt x="7584" y="1009"/>
                    </a:lnTo>
                    <a:cubicBezTo>
                      <a:pt x="7602" y="1045"/>
                      <a:pt x="7619" y="1071"/>
                      <a:pt x="7637" y="1098"/>
                    </a:cubicBezTo>
                    <a:lnTo>
                      <a:pt x="7637" y="1098"/>
                    </a:lnTo>
                    <a:cubicBezTo>
                      <a:pt x="7664" y="1161"/>
                      <a:pt x="7691" y="1205"/>
                      <a:pt x="7718" y="1277"/>
                    </a:cubicBezTo>
                    <a:lnTo>
                      <a:pt x="7718" y="1277"/>
                    </a:lnTo>
                    <a:cubicBezTo>
                      <a:pt x="7664" y="1294"/>
                      <a:pt x="7611" y="1303"/>
                      <a:pt x="7557" y="1321"/>
                    </a:cubicBezTo>
                    <a:lnTo>
                      <a:pt x="7557" y="1321"/>
                    </a:lnTo>
                    <a:cubicBezTo>
                      <a:pt x="7414" y="1366"/>
                      <a:pt x="7280" y="1294"/>
                      <a:pt x="7138" y="1223"/>
                    </a:cubicBezTo>
                    <a:lnTo>
                      <a:pt x="7138" y="1223"/>
                    </a:lnTo>
                    <a:cubicBezTo>
                      <a:pt x="7013" y="1161"/>
                      <a:pt x="6888" y="1098"/>
                      <a:pt x="6736" y="1107"/>
                    </a:cubicBezTo>
                    <a:lnTo>
                      <a:pt x="6736" y="1107"/>
                    </a:lnTo>
                    <a:lnTo>
                      <a:pt x="6736" y="1107"/>
                    </a:lnTo>
                    <a:lnTo>
                      <a:pt x="6736" y="1107"/>
                    </a:lnTo>
                    <a:cubicBezTo>
                      <a:pt x="6727" y="1107"/>
                      <a:pt x="6718" y="1107"/>
                      <a:pt x="6710" y="1107"/>
                    </a:cubicBezTo>
                    <a:lnTo>
                      <a:pt x="6710" y="1107"/>
                    </a:lnTo>
                    <a:cubicBezTo>
                      <a:pt x="6558" y="1116"/>
                      <a:pt x="6397" y="1178"/>
                      <a:pt x="6246" y="1232"/>
                    </a:cubicBezTo>
                    <a:lnTo>
                      <a:pt x="6246" y="1232"/>
                    </a:lnTo>
                    <a:cubicBezTo>
                      <a:pt x="6040" y="1312"/>
                      <a:pt x="5826" y="1393"/>
                      <a:pt x="5630" y="1348"/>
                    </a:cubicBezTo>
                    <a:lnTo>
                      <a:pt x="5630" y="1348"/>
                    </a:lnTo>
                    <a:cubicBezTo>
                      <a:pt x="5166" y="1250"/>
                      <a:pt x="4818" y="1286"/>
                      <a:pt x="4560" y="1464"/>
                    </a:cubicBezTo>
                    <a:lnTo>
                      <a:pt x="4560" y="1464"/>
                    </a:lnTo>
                    <a:cubicBezTo>
                      <a:pt x="4461" y="1526"/>
                      <a:pt x="4337" y="1589"/>
                      <a:pt x="4212" y="1642"/>
                    </a:cubicBezTo>
                    <a:lnTo>
                      <a:pt x="4212" y="1642"/>
                    </a:lnTo>
                    <a:cubicBezTo>
                      <a:pt x="4238" y="1455"/>
                      <a:pt x="4221" y="1205"/>
                      <a:pt x="4140" y="1071"/>
                    </a:cubicBezTo>
                    <a:lnTo>
                      <a:pt x="4140" y="1071"/>
                    </a:lnTo>
                    <a:cubicBezTo>
                      <a:pt x="4042" y="920"/>
                      <a:pt x="3873" y="813"/>
                      <a:pt x="3703" y="777"/>
                    </a:cubicBezTo>
                    <a:lnTo>
                      <a:pt x="3703" y="777"/>
                    </a:lnTo>
                    <a:cubicBezTo>
                      <a:pt x="3667" y="777"/>
                      <a:pt x="3623" y="768"/>
                      <a:pt x="3596" y="768"/>
                    </a:cubicBezTo>
                    <a:lnTo>
                      <a:pt x="3596" y="768"/>
                    </a:lnTo>
                    <a:cubicBezTo>
                      <a:pt x="3543" y="768"/>
                      <a:pt x="3489" y="759"/>
                      <a:pt x="3444" y="750"/>
                    </a:cubicBezTo>
                    <a:lnTo>
                      <a:pt x="3444" y="750"/>
                    </a:lnTo>
                    <a:cubicBezTo>
                      <a:pt x="3364" y="724"/>
                      <a:pt x="3293" y="670"/>
                      <a:pt x="3284" y="599"/>
                    </a:cubicBezTo>
                    <a:lnTo>
                      <a:pt x="3284" y="599"/>
                    </a:lnTo>
                    <a:cubicBezTo>
                      <a:pt x="3284" y="581"/>
                      <a:pt x="3266" y="572"/>
                      <a:pt x="3257" y="572"/>
                    </a:cubicBezTo>
                    <a:lnTo>
                      <a:pt x="3257" y="572"/>
                    </a:lnTo>
                    <a:cubicBezTo>
                      <a:pt x="3239" y="572"/>
                      <a:pt x="3221" y="590"/>
                      <a:pt x="3221" y="608"/>
                    </a:cubicBezTo>
                    <a:lnTo>
                      <a:pt x="3221" y="608"/>
                    </a:lnTo>
                    <a:cubicBezTo>
                      <a:pt x="3230" y="706"/>
                      <a:pt x="3328" y="786"/>
                      <a:pt x="3427" y="804"/>
                    </a:cubicBezTo>
                    <a:lnTo>
                      <a:pt x="3427" y="804"/>
                    </a:lnTo>
                    <a:cubicBezTo>
                      <a:pt x="3480" y="822"/>
                      <a:pt x="3534" y="831"/>
                      <a:pt x="3587" y="831"/>
                    </a:cubicBezTo>
                    <a:lnTo>
                      <a:pt x="3587" y="831"/>
                    </a:lnTo>
                    <a:cubicBezTo>
                      <a:pt x="3623" y="831"/>
                      <a:pt x="3659" y="839"/>
                      <a:pt x="3685" y="839"/>
                    </a:cubicBezTo>
                    <a:lnTo>
                      <a:pt x="3685" y="839"/>
                    </a:lnTo>
                    <a:cubicBezTo>
                      <a:pt x="3846" y="866"/>
                      <a:pt x="3998" y="964"/>
                      <a:pt x="4087" y="1098"/>
                    </a:cubicBezTo>
                    <a:lnTo>
                      <a:pt x="4087" y="1098"/>
                    </a:lnTo>
                    <a:cubicBezTo>
                      <a:pt x="4167" y="1232"/>
                      <a:pt x="4176" y="1500"/>
                      <a:pt x="4140" y="1669"/>
                    </a:cubicBezTo>
                    <a:lnTo>
                      <a:pt x="4140" y="1669"/>
                    </a:lnTo>
                    <a:cubicBezTo>
                      <a:pt x="4131" y="1669"/>
                      <a:pt x="4122" y="1678"/>
                      <a:pt x="4114" y="1678"/>
                    </a:cubicBezTo>
                    <a:lnTo>
                      <a:pt x="4114" y="1678"/>
                    </a:lnTo>
                    <a:cubicBezTo>
                      <a:pt x="3971" y="1732"/>
                      <a:pt x="3828" y="1794"/>
                      <a:pt x="3712" y="1865"/>
                    </a:cubicBezTo>
                    <a:lnTo>
                      <a:pt x="3712" y="1865"/>
                    </a:lnTo>
                    <a:cubicBezTo>
                      <a:pt x="3676" y="1865"/>
                      <a:pt x="3650" y="1874"/>
                      <a:pt x="3632" y="1883"/>
                    </a:cubicBezTo>
                    <a:lnTo>
                      <a:pt x="3632" y="1883"/>
                    </a:lnTo>
                    <a:cubicBezTo>
                      <a:pt x="3623" y="1883"/>
                      <a:pt x="3623" y="1883"/>
                      <a:pt x="3623" y="1883"/>
                    </a:cubicBezTo>
                    <a:lnTo>
                      <a:pt x="3623" y="1883"/>
                    </a:lnTo>
                    <a:cubicBezTo>
                      <a:pt x="3632" y="1874"/>
                      <a:pt x="3623" y="1856"/>
                      <a:pt x="3614" y="1848"/>
                    </a:cubicBezTo>
                    <a:lnTo>
                      <a:pt x="3614" y="1848"/>
                    </a:lnTo>
                    <a:cubicBezTo>
                      <a:pt x="3507" y="1767"/>
                      <a:pt x="3364" y="1740"/>
                      <a:pt x="3230" y="1776"/>
                    </a:cubicBezTo>
                    <a:lnTo>
                      <a:pt x="3230" y="1776"/>
                    </a:lnTo>
                    <a:cubicBezTo>
                      <a:pt x="3105" y="1803"/>
                      <a:pt x="2989" y="1892"/>
                      <a:pt x="2927" y="2008"/>
                    </a:cubicBezTo>
                    <a:lnTo>
                      <a:pt x="2927" y="2008"/>
                    </a:lnTo>
                    <a:cubicBezTo>
                      <a:pt x="2927" y="2026"/>
                      <a:pt x="2927" y="2044"/>
                      <a:pt x="2945" y="2053"/>
                    </a:cubicBezTo>
                    <a:lnTo>
                      <a:pt x="2945" y="2053"/>
                    </a:lnTo>
                    <a:cubicBezTo>
                      <a:pt x="2945" y="2053"/>
                      <a:pt x="2954" y="2062"/>
                      <a:pt x="2963" y="2062"/>
                    </a:cubicBezTo>
                    <a:lnTo>
                      <a:pt x="2963" y="2062"/>
                    </a:lnTo>
                    <a:cubicBezTo>
                      <a:pt x="2972" y="2062"/>
                      <a:pt x="2981" y="2053"/>
                      <a:pt x="2981" y="2044"/>
                    </a:cubicBezTo>
                    <a:lnTo>
                      <a:pt x="2981" y="2044"/>
                    </a:lnTo>
                    <a:lnTo>
                      <a:pt x="3025" y="1999"/>
                    </a:lnTo>
                    <a:cubicBezTo>
                      <a:pt x="3025" y="1999"/>
                      <a:pt x="3025" y="1981"/>
                      <a:pt x="3025" y="1972"/>
                    </a:cubicBezTo>
                    <a:lnTo>
                      <a:pt x="3025" y="1972"/>
                    </a:lnTo>
                    <a:cubicBezTo>
                      <a:pt x="3079" y="1910"/>
                      <a:pt x="3159" y="1856"/>
                      <a:pt x="3248" y="1830"/>
                    </a:cubicBezTo>
                    <a:lnTo>
                      <a:pt x="3248" y="1830"/>
                    </a:lnTo>
                    <a:cubicBezTo>
                      <a:pt x="3355" y="1803"/>
                      <a:pt x="3480" y="1830"/>
                      <a:pt x="3578" y="1892"/>
                    </a:cubicBezTo>
                    <a:lnTo>
                      <a:pt x="3578" y="1892"/>
                    </a:lnTo>
                    <a:cubicBezTo>
                      <a:pt x="3587" y="1901"/>
                      <a:pt x="3596" y="1901"/>
                      <a:pt x="3614" y="1901"/>
                    </a:cubicBezTo>
                    <a:lnTo>
                      <a:pt x="3614" y="1901"/>
                    </a:lnTo>
                    <a:cubicBezTo>
                      <a:pt x="3605" y="1901"/>
                      <a:pt x="3605" y="1910"/>
                      <a:pt x="3605" y="1919"/>
                    </a:cubicBezTo>
                    <a:lnTo>
                      <a:pt x="3605" y="1919"/>
                    </a:lnTo>
                    <a:cubicBezTo>
                      <a:pt x="3614" y="1919"/>
                      <a:pt x="3614" y="1919"/>
                      <a:pt x="3614" y="1919"/>
                    </a:cubicBezTo>
                    <a:lnTo>
                      <a:pt x="3614" y="1919"/>
                    </a:lnTo>
                    <a:cubicBezTo>
                      <a:pt x="3569" y="1955"/>
                      <a:pt x="3534" y="1981"/>
                      <a:pt x="3498" y="2008"/>
                    </a:cubicBezTo>
                    <a:lnTo>
                      <a:pt x="3498" y="2008"/>
                    </a:lnTo>
                    <a:cubicBezTo>
                      <a:pt x="3382" y="2133"/>
                      <a:pt x="3311" y="2267"/>
                      <a:pt x="3239" y="2392"/>
                    </a:cubicBezTo>
                    <a:lnTo>
                      <a:pt x="3239" y="2392"/>
                    </a:lnTo>
                    <a:cubicBezTo>
                      <a:pt x="3132" y="2561"/>
                      <a:pt x="3043" y="2731"/>
                      <a:pt x="2829" y="2829"/>
                    </a:cubicBezTo>
                    <a:lnTo>
                      <a:pt x="2829" y="2829"/>
                    </a:lnTo>
                    <a:cubicBezTo>
                      <a:pt x="2731" y="2882"/>
                      <a:pt x="2624" y="2945"/>
                      <a:pt x="2526" y="3007"/>
                    </a:cubicBezTo>
                    <a:lnTo>
                      <a:pt x="2526" y="3007"/>
                    </a:lnTo>
                    <a:cubicBezTo>
                      <a:pt x="2552" y="2900"/>
                      <a:pt x="2534" y="2775"/>
                      <a:pt x="2481" y="2677"/>
                    </a:cubicBezTo>
                    <a:lnTo>
                      <a:pt x="2481" y="2677"/>
                    </a:lnTo>
                    <a:cubicBezTo>
                      <a:pt x="2419" y="2552"/>
                      <a:pt x="2294" y="2463"/>
                      <a:pt x="2124" y="2401"/>
                    </a:cubicBezTo>
                    <a:lnTo>
                      <a:pt x="2124" y="2401"/>
                    </a:lnTo>
                    <a:cubicBezTo>
                      <a:pt x="2008" y="2374"/>
                      <a:pt x="1892" y="2356"/>
                      <a:pt x="1785" y="2338"/>
                    </a:cubicBezTo>
                    <a:lnTo>
                      <a:pt x="1785" y="2338"/>
                    </a:lnTo>
                    <a:cubicBezTo>
                      <a:pt x="1749" y="2338"/>
                      <a:pt x="1714" y="2329"/>
                      <a:pt x="1678" y="2329"/>
                    </a:cubicBezTo>
                    <a:lnTo>
                      <a:pt x="1678" y="2329"/>
                    </a:lnTo>
                    <a:cubicBezTo>
                      <a:pt x="1633" y="2320"/>
                      <a:pt x="1580" y="2311"/>
                      <a:pt x="1544" y="2285"/>
                    </a:cubicBezTo>
                    <a:lnTo>
                      <a:pt x="1544" y="2285"/>
                    </a:lnTo>
                    <a:cubicBezTo>
                      <a:pt x="1509" y="2267"/>
                      <a:pt x="1482" y="2231"/>
                      <a:pt x="1482" y="2187"/>
                    </a:cubicBezTo>
                    <a:lnTo>
                      <a:pt x="1482" y="2187"/>
                    </a:lnTo>
                    <a:cubicBezTo>
                      <a:pt x="1491" y="2169"/>
                      <a:pt x="1500" y="2151"/>
                      <a:pt x="1517" y="2142"/>
                    </a:cubicBezTo>
                    <a:lnTo>
                      <a:pt x="1517" y="2142"/>
                    </a:lnTo>
                    <a:cubicBezTo>
                      <a:pt x="1526" y="2133"/>
                      <a:pt x="1535" y="2133"/>
                      <a:pt x="1553" y="2133"/>
                    </a:cubicBezTo>
                    <a:lnTo>
                      <a:pt x="1553" y="2133"/>
                    </a:lnTo>
                    <a:cubicBezTo>
                      <a:pt x="1571" y="2142"/>
                      <a:pt x="1589" y="2133"/>
                      <a:pt x="1589" y="2115"/>
                    </a:cubicBezTo>
                    <a:lnTo>
                      <a:pt x="1589" y="2115"/>
                    </a:lnTo>
                    <a:cubicBezTo>
                      <a:pt x="1598" y="2097"/>
                      <a:pt x="1589" y="2079"/>
                      <a:pt x="1571" y="2079"/>
                    </a:cubicBezTo>
                    <a:lnTo>
                      <a:pt x="1571" y="2079"/>
                    </a:lnTo>
                    <a:cubicBezTo>
                      <a:pt x="1544" y="2062"/>
                      <a:pt x="1509" y="2071"/>
                      <a:pt x="1482" y="2088"/>
                    </a:cubicBezTo>
                    <a:lnTo>
                      <a:pt x="1482" y="2088"/>
                    </a:lnTo>
                    <a:cubicBezTo>
                      <a:pt x="1446" y="2106"/>
                      <a:pt x="1428" y="2142"/>
                      <a:pt x="1419" y="2187"/>
                    </a:cubicBezTo>
                    <a:lnTo>
                      <a:pt x="1419" y="2187"/>
                    </a:lnTo>
                    <a:cubicBezTo>
                      <a:pt x="1419" y="2240"/>
                      <a:pt x="1455" y="2303"/>
                      <a:pt x="1509" y="2338"/>
                    </a:cubicBezTo>
                    <a:lnTo>
                      <a:pt x="1509" y="2338"/>
                    </a:lnTo>
                    <a:cubicBezTo>
                      <a:pt x="1562" y="2374"/>
                      <a:pt x="1616" y="2383"/>
                      <a:pt x="1669" y="2392"/>
                    </a:cubicBezTo>
                    <a:lnTo>
                      <a:pt x="1669" y="2392"/>
                    </a:lnTo>
                    <a:cubicBezTo>
                      <a:pt x="1705" y="2392"/>
                      <a:pt x="1741" y="2401"/>
                      <a:pt x="1776" y="2401"/>
                    </a:cubicBezTo>
                    <a:lnTo>
                      <a:pt x="1776" y="2401"/>
                    </a:lnTo>
                    <a:cubicBezTo>
                      <a:pt x="1883" y="2418"/>
                      <a:pt x="1999" y="2427"/>
                      <a:pt x="2097" y="2463"/>
                    </a:cubicBezTo>
                    <a:lnTo>
                      <a:pt x="2097" y="2463"/>
                    </a:lnTo>
                    <a:cubicBezTo>
                      <a:pt x="2258" y="2517"/>
                      <a:pt x="2374" y="2597"/>
                      <a:pt x="2427" y="2713"/>
                    </a:cubicBezTo>
                    <a:lnTo>
                      <a:pt x="2427" y="2713"/>
                    </a:lnTo>
                    <a:cubicBezTo>
                      <a:pt x="2490" y="2838"/>
                      <a:pt x="2499" y="3016"/>
                      <a:pt x="2410" y="3088"/>
                    </a:cubicBezTo>
                    <a:lnTo>
                      <a:pt x="2410" y="3088"/>
                    </a:lnTo>
                    <a:cubicBezTo>
                      <a:pt x="2410" y="3088"/>
                      <a:pt x="2410" y="3088"/>
                      <a:pt x="2410" y="3088"/>
                    </a:cubicBezTo>
                    <a:lnTo>
                      <a:pt x="2410" y="3088"/>
                    </a:lnTo>
                    <a:cubicBezTo>
                      <a:pt x="2178" y="3248"/>
                      <a:pt x="1990" y="3435"/>
                      <a:pt x="1830" y="3641"/>
                    </a:cubicBezTo>
                    <a:lnTo>
                      <a:pt x="1830" y="3641"/>
                    </a:lnTo>
                    <a:cubicBezTo>
                      <a:pt x="1856" y="3435"/>
                      <a:pt x="1776" y="3221"/>
                      <a:pt x="1598" y="3088"/>
                    </a:cubicBezTo>
                    <a:lnTo>
                      <a:pt x="1598" y="3088"/>
                    </a:lnTo>
                    <a:cubicBezTo>
                      <a:pt x="1589" y="3079"/>
                      <a:pt x="1571" y="3079"/>
                      <a:pt x="1562" y="3096"/>
                    </a:cubicBezTo>
                    <a:lnTo>
                      <a:pt x="1562" y="3096"/>
                    </a:lnTo>
                    <a:cubicBezTo>
                      <a:pt x="1544" y="3105"/>
                      <a:pt x="1553" y="3123"/>
                      <a:pt x="1562" y="3132"/>
                    </a:cubicBezTo>
                    <a:lnTo>
                      <a:pt x="1562" y="3132"/>
                    </a:lnTo>
                    <a:cubicBezTo>
                      <a:pt x="1767" y="3293"/>
                      <a:pt x="1830" y="3578"/>
                      <a:pt x="1714" y="3801"/>
                    </a:cubicBezTo>
                    <a:lnTo>
                      <a:pt x="1714" y="3801"/>
                    </a:lnTo>
                    <a:cubicBezTo>
                      <a:pt x="1714" y="3801"/>
                      <a:pt x="1714" y="3801"/>
                      <a:pt x="1714" y="3801"/>
                    </a:cubicBezTo>
                    <a:lnTo>
                      <a:pt x="1714" y="3801"/>
                    </a:lnTo>
                    <a:cubicBezTo>
                      <a:pt x="1669" y="3864"/>
                      <a:pt x="1633" y="3935"/>
                      <a:pt x="1598" y="3998"/>
                    </a:cubicBezTo>
                    <a:lnTo>
                      <a:pt x="1598" y="3998"/>
                    </a:lnTo>
                    <a:cubicBezTo>
                      <a:pt x="1598" y="3998"/>
                      <a:pt x="1598" y="3998"/>
                      <a:pt x="1598" y="4006"/>
                    </a:cubicBezTo>
                    <a:lnTo>
                      <a:pt x="1598" y="4006"/>
                    </a:lnTo>
                    <a:cubicBezTo>
                      <a:pt x="1509" y="4167"/>
                      <a:pt x="1446" y="4345"/>
                      <a:pt x="1410" y="4524"/>
                    </a:cubicBezTo>
                    <a:lnTo>
                      <a:pt x="1410" y="4524"/>
                    </a:lnTo>
                    <a:cubicBezTo>
                      <a:pt x="1330" y="4899"/>
                      <a:pt x="1375" y="5273"/>
                      <a:pt x="1509" y="5603"/>
                    </a:cubicBezTo>
                    <a:lnTo>
                      <a:pt x="1509" y="5603"/>
                    </a:lnTo>
                    <a:cubicBezTo>
                      <a:pt x="1500" y="5594"/>
                      <a:pt x="1491" y="5594"/>
                      <a:pt x="1482" y="5594"/>
                    </a:cubicBezTo>
                    <a:lnTo>
                      <a:pt x="1482" y="5594"/>
                    </a:lnTo>
                    <a:cubicBezTo>
                      <a:pt x="1178" y="5514"/>
                      <a:pt x="902" y="5380"/>
                      <a:pt x="688" y="5193"/>
                    </a:cubicBezTo>
                    <a:lnTo>
                      <a:pt x="688" y="5193"/>
                    </a:lnTo>
                    <a:cubicBezTo>
                      <a:pt x="688" y="5193"/>
                      <a:pt x="688" y="5193"/>
                      <a:pt x="688" y="5193"/>
                    </a:cubicBezTo>
                    <a:lnTo>
                      <a:pt x="688" y="5193"/>
                    </a:lnTo>
                    <a:cubicBezTo>
                      <a:pt x="697" y="5175"/>
                      <a:pt x="679" y="5157"/>
                      <a:pt x="670" y="5157"/>
                    </a:cubicBezTo>
                    <a:lnTo>
                      <a:pt x="670" y="5157"/>
                    </a:lnTo>
                    <a:cubicBezTo>
                      <a:pt x="625" y="5139"/>
                      <a:pt x="608" y="5095"/>
                      <a:pt x="616" y="5050"/>
                    </a:cubicBezTo>
                    <a:lnTo>
                      <a:pt x="616" y="5050"/>
                    </a:lnTo>
                    <a:cubicBezTo>
                      <a:pt x="625" y="5006"/>
                      <a:pt x="661" y="4952"/>
                      <a:pt x="688" y="4916"/>
                    </a:cubicBezTo>
                    <a:lnTo>
                      <a:pt x="688" y="4916"/>
                    </a:lnTo>
                    <a:lnTo>
                      <a:pt x="947" y="4568"/>
                    </a:lnTo>
                    <a:cubicBezTo>
                      <a:pt x="955" y="4551"/>
                      <a:pt x="955" y="4533"/>
                      <a:pt x="938" y="4524"/>
                    </a:cubicBezTo>
                    <a:lnTo>
                      <a:pt x="938" y="4524"/>
                    </a:lnTo>
                    <a:cubicBezTo>
                      <a:pt x="929" y="4506"/>
                      <a:pt x="911" y="4515"/>
                      <a:pt x="893" y="4524"/>
                    </a:cubicBezTo>
                    <a:lnTo>
                      <a:pt x="893" y="4524"/>
                    </a:lnTo>
                    <a:lnTo>
                      <a:pt x="634" y="4881"/>
                    </a:lnTo>
                    <a:cubicBezTo>
                      <a:pt x="608" y="4925"/>
                      <a:pt x="563" y="4979"/>
                      <a:pt x="554" y="5041"/>
                    </a:cubicBezTo>
                    <a:lnTo>
                      <a:pt x="554" y="5041"/>
                    </a:lnTo>
                    <a:cubicBezTo>
                      <a:pt x="554" y="5050"/>
                      <a:pt x="554" y="5059"/>
                      <a:pt x="554" y="5068"/>
                    </a:cubicBezTo>
                    <a:lnTo>
                      <a:pt x="554" y="5068"/>
                    </a:lnTo>
                    <a:cubicBezTo>
                      <a:pt x="545" y="5059"/>
                      <a:pt x="545" y="5050"/>
                      <a:pt x="536" y="5050"/>
                    </a:cubicBezTo>
                    <a:lnTo>
                      <a:pt x="536" y="5050"/>
                    </a:lnTo>
                    <a:cubicBezTo>
                      <a:pt x="161" y="4622"/>
                      <a:pt x="72" y="3998"/>
                      <a:pt x="331" y="3560"/>
                    </a:cubicBezTo>
                    <a:lnTo>
                      <a:pt x="331" y="3560"/>
                    </a:lnTo>
                    <a:cubicBezTo>
                      <a:pt x="331" y="3551"/>
                      <a:pt x="340" y="3543"/>
                      <a:pt x="340" y="3534"/>
                    </a:cubicBezTo>
                    <a:lnTo>
                      <a:pt x="340" y="3534"/>
                    </a:lnTo>
                    <a:cubicBezTo>
                      <a:pt x="349" y="3623"/>
                      <a:pt x="385" y="3712"/>
                      <a:pt x="465" y="3792"/>
                    </a:cubicBezTo>
                    <a:lnTo>
                      <a:pt x="465" y="3792"/>
                    </a:lnTo>
                    <a:cubicBezTo>
                      <a:pt x="563" y="3882"/>
                      <a:pt x="697" y="3935"/>
                      <a:pt x="839" y="3935"/>
                    </a:cubicBezTo>
                    <a:lnTo>
                      <a:pt x="839" y="3935"/>
                    </a:lnTo>
                    <a:cubicBezTo>
                      <a:pt x="857" y="3935"/>
                      <a:pt x="884" y="3935"/>
                      <a:pt x="911" y="3926"/>
                    </a:cubicBezTo>
                    <a:lnTo>
                      <a:pt x="911" y="3926"/>
                    </a:lnTo>
                    <a:cubicBezTo>
                      <a:pt x="929" y="3926"/>
                      <a:pt x="947" y="3908"/>
                      <a:pt x="938" y="3890"/>
                    </a:cubicBezTo>
                    <a:lnTo>
                      <a:pt x="938" y="3890"/>
                    </a:lnTo>
                    <a:cubicBezTo>
                      <a:pt x="938" y="3873"/>
                      <a:pt x="920" y="3864"/>
                      <a:pt x="902" y="3864"/>
                    </a:cubicBezTo>
                    <a:lnTo>
                      <a:pt x="902" y="3864"/>
                    </a:lnTo>
                    <a:cubicBezTo>
                      <a:pt x="759" y="3890"/>
                      <a:pt x="608" y="3846"/>
                      <a:pt x="509" y="3748"/>
                    </a:cubicBezTo>
                    <a:lnTo>
                      <a:pt x="509" y="3748"/>
                    </a:lnTo>
                    <a:cubicBezTo>
                      <a:pt x="402" y="3650"/>
                      <a:pt x="393" y="3534"/>
                      <a:pt x="402" y="3391"/>
                    </a:cubicBezTo>
                    <a:lnTo>
                      <a:pt x="402" y="3391"/>
                    </a:lnTo>
                    <a:cubicBezTo>
                      <a:pt x="474" y="3195"/>
                      <a:pt x="474" y="2998"/>
                      <a:pt x="474" y="2802"/>
                    </a:cubicBezTo>
                    <a:lnTo>
                      <a:pt x="474" y="2802"/>
                    </a:lnTo>
                    <a:cubicBezTo>
                      <a:pt x="474" y="2650"/>
                      <a:pt x="465" y="2499"/>
                      <a:pt x="500" y="2356"/>
                    </a:cubicBezTo>
                    <a:lnTo>
                      <a:pt x="500" y="2356"/>
                    </a:lnTo>
                    <a:cubicBezTo>
                      <a:pt x="500" y="2418"/>
                      <a:pt x="518" y="2481"/>
                      <a:pt x="545" y="2534"/>
                    </a:cubicBezTo>
                    <a:lnTo>
                      <a:pt x="545" y="2534"/>
                    </a:lnTo>
                    <a:cubicBezTo>
                      <a:pt x="634" y="2722"/>
                      <a:pt x="822" y="2847"/>
                      <a:pt x="1027" y="2865"/>
                    </a:cubicBezTo>
                    <a:lnTo>
                      <a:pt x="1027" y="2865"/>
                    </a:lnTo>
                    <a:lnTo>
                      <a:pt x="1027" y="2865"/>
                    </a:lnTo>
                    <a:lnTo>
                      <a:pt x="1027" y="2865"/>
                    </a:lnTo>
                    <a:cubicBezTo>
                      <a:pt x="1045" y="2865"/>
                      <a:pt x="1054" y="2847"/>
                      <a:pt x="1063" y="2838"/>
                    </a:cubicBezTo>
                    <a:lnTo>
                      <a:pt x="1063" y="2838"/>
                    </a:lnTo>
                    <a:cubicBezTo>
                      <a:pt x="1063" y="2820"/>
                      <a:pt x="1045" y="2802"/>
                      <a:pt x="1027" y="2802"/>
                    </a:cubicBezTo>
                    <a:lnTo>
                      <a:pt x="1027" y="2802"/>
                    </a:lnTo>
                    <a:cubicBezTo>
                      <a:pt x="848" y="2784"/>
                      <a:pt x="679" y="2668"/>
                      <a:pt x="608" y="2508"/>
                    </a:cubicBezTo>
                    <a:lnTo>
                      <a:pt x="608" y="2508"/>
                    </a:lnTo>
                    <a:cubicBezTo>
                      <a:pt x="527" y="2347"/>
                      <a:pt x="545" y="2142"/>
                      <a:pt x="652" y="1999"/>
                    </a:cubicBezTo>
                    <a:lnTo>
                      <a:pt x="652" y="1999"/>
                    </a:lnTo>
                    <a:cubicBezTo>
                      <a:pt x="652" y="1999"/>
                      <a:pt x="652" y="1999"/>
                      <a:pt x="652" y="1999"/>
                    </a:cubicBezTo>
                    <a:lnTo>
                      <a:pt x="652" y="1999"/>
                    </a:lnTo>
                    <a:cubicBezTo>
                      <a:pt x="768" y="1848"/>
                      <a:pt x="947" y="1714"/>
                      <a:pt x="1125" y="1580"/>
                    </a:cubicBezTo>
                    <a:lnTo>
                      <a:pt x="1125" y="1580"/>
                    </a:lnTo>
                    <a:cubicBezTo>
                      <a:pt x="1303" y="1446"/>
                      <a:pt x="1500" y="1312"/>
                      <a:pt x="1616" y="1152"/>
                    </a:cubicBezTo>
                    <a:lnTo>
                      <a:pt x="1616" y="1152"/>
                    </a:lnTo>
                    <a:cubicBezTo>
                      <a:pt x="1767" y="1152"/>
                      <a:pt x="1919" y="1232"/>
                      <a:pt x="2008" y="1357"/>
                    </a:cubicBezTo>
                    <a:lnTo>
                      <a:pt x="2008" y="1357"/>
                    </a:lnTo>
                    <a:cubicBezTo>
                      <a:pt x="2097" y="1491"/>
                      <a:pt x="2115" y="1678"/>
                      <a:pt x="2044" y="1821"/>
                    </a:cubicBezTo>
                    <a:lnTo>
                      <a:pt x="2044" y="1821"/>
                    </a:lnTo>
                    <a:cubicBezTo>
                      <a:pt x="2035" y="1839"/>
                      <a:pt x="2044" y="1856"/>
                      <a:pt x="2062" y="1865"/>
                    </a:cubicBezTo>
                    <a:lnTo>
                      <a:pt x="2062" y="1865"/>
                    </a:lnTo>
                    <a:cubicBezTo>
                      <a:pt x="2062" y="1865"/>
                      <a:pt x="2071" y="1865"/>
                      <a:pt x="2071" y="1865"/>
                    </a:cubicBezTo>
                    <a:lnTo>
                      <a:pt x="2071" y="1865"/>
                    </a:lnTo>
                    <a:cubicBezTo>
                      <a:pt x="2088" y="1865"/>
                      <a:pt x="2097" y="1856"/>
                      <a:pt x="2097" y="1848"/>
                    </a:cubicBezTo>
                    <a:lnTo>
                      <a:pt x="2097" y="1848"/>
                    </a:lnTo>
                    <a:cubicBezTo>
                      <a:pt x="2178" y="1687"/>
                      <a:pt x="2160" y="1473"/>
                      <a:pt x="2062" y="1321"/>
                    </a:cubicBezTo>
                    <a:lnTo>
                      <a:pt x="2062" y="1321"/>
                    </a:lnTo>
                    <a:cubicBezTo>
                      <a:pt x="1972" y="1187"/>
                      <a:pt x="1821" y="1098"/>
                      <a:pt x="1660" y="1089"/>
                    </a:cubicBezTo>
                    <a:lnTo>
                      <a:pt x="1660" y="1089"/>
                    </a:lnTo>
                    <a:cubicBezTo>
                      <a:pt x="1678" y="1054"/>
                      <a:pt x="1696" y="1018"/>
                      <a:pt x="1714" y="982"/>
                    </a:cubicBezTo>
                    <a:lnTo>
                      <a:pt x="1714" y="982"/>
                    </a:lnTo>
                    <a:cubicBezTo>
                      <a:pt x="1821" y="706"/>
                      <a:pt x="2062" y="456"/>
                      <a:pt x="2365" y="295"/>
                    </a:cubicBezTo>
                    <a:lnTo>
                      <a:pt x="2365" y="295"/>
                    </a:lnTo>
                    <a:cubicBezTo>
                      <a:pt x="2303" y="474"/>
                      <a:pt x="2338" y="679"/>
                      <a:pt x="2445" y="848"/>
                    </a:cubicBezTo>
                    <a:lnTo>
                      <a:pt x="2445" y="848"/>
                    </a:lnTo>
                    <a:cubicBezTo>
                      <a:pt x="2472" y="884"/>
                      <a:pt x="2508" y="920"/>
                      <a:pt x="2552" y="947"/>
                    </a:cubicBezTo>
                    <a:lnTo>
                      <a:pt x="2552" y="947"/>
                    </a:lnTo>
                    <a:cubicBezTo>
                      <a:pt x="2570" y="947"/>
                      <a:pt x="2579" y="947"/>
                      <a:pt x="2597" y="947"/>
                    </a:cubicBezTo>
                    <a:lnTo>
                      <a:pt x="2597" y="947"/>
                    </a:lnTo>
                    <a:cubicBezTo>
                      <a:pt x="2642" y="947"/>
                      <a:pt x="2686" y="929"/>
                      <a:pt x="2704" y="893"/>
                    </a:cubicBezTo>
                    <a:lnTo>
                      <a:pt x="2704" y="893"/>
                    </a:lnTo>
                    <a:cubicBezTo>
                      <a:pt x="2713" y="875"/>
                      <a:pt x="2704" y="857"/>
                      <a:pt x="2686" y="848"/>
                    </a:cubicBezTo>
                    <a:lnTo>
                      <a:pt x="2686" y="848"/>
                    </a:lnTo>
                    <a:cubicBezTo>
                      <a:pt x="2668" y="839"/>
                      <a:pt x="2650" y="848"/>
                      <a:pt x="2642" y="866"/>
                    </a:cubicBezTo>
                    <a:lnTo>
                      <a:pt x="2642" y="866"/>
                    </a:lnTo>
                    <a:cubicBezTo>
                      <a:pt x="2642" y="875"/>
                      <a:pt x="2615" y="884"/>
                      <a:pt x="2597" y="884"/>
                    </a:cubicBezTo>
                    <a:lnTo>
                      <a:pt x="2597" y="884"/>
                    </a:lnTo>
                    <a:cubicBezTo>
                      <a:pt x="2588" y="884"/>
                      <a:pt x="2579" y="884"/>
                      <a:pt x="2579" y="884"/>
                    </a:cubicBezTo>
                    <a:moveTo>
                      <a:pt x="6701" y="1589"/>
                    </a:moveTo>
                    <a:cubicBezTo>
                      <a:pt x="6710" y="1571"/>
                      <a:pt x="6710" y="1553"/>
                      <a:pt x="6701" y="1544"/>
                    </a:cubicBezTo>
                    <a:lnTo>
                      <a:pt x="6701" y="1544"/>
                    </a:lnTo>
                    <a:cubicBezTo>
                      <a:pt x="6656" y="1500"/>
                      <a:pt x="6594" y="1286"/>
                      <a:pt x="6611" y="1250"/>
                    </a:cubicBezTo>
                    <a:lnTo>
                      <a:pt x="6611" y="1250"/>
                    </a:lnTo>
                    <a:cubicBezTo>
                      <a:pt x="6629" y="1205"/>
                      <a:pt x="6683" y="1170"/>
                      <a:pt x="6736" y="1170"/>
                    </a:cubicBezTo>
                    <a:lnTo>
                      <a:pt x="6736" y="1170"/>
                    </a:lnTo>
                    <a:cubicBezTo>
                      <a:pt x="6736" y="1170"/>
                      <a:pt x="6736" y="1170"/>
                      <a:pt x="6745" y="1170"/>
                    </a:cubicBezTo>
                    <a:lnTo>
                      <a:pt x="6745" y="1170"/>
                    </a:lnTo>
                    <a:cubicBezTo>
                      <a:pt x="6870" y="1161"/>
                      <a:pt x="6995" y="1223"/>
                      <a:pt x="7111" y="1286"/>
                    </a:cubicBezTo>
                    <a:lnTo>
                      <a:pt x="7111" y="1286"/>
                    </a:lnTo>
                    <a:cubicBezTo>
                      <a:pt x="7254" y="1357"/>
                      <a:pt x="7405" y="1437"/>
                      <a:pt x="7575" y="1384"/>
                    </a:cubicBezTo>
                    <a:lnTo>
                      <a:pt x="7575" y="1384"/>
                    </a:lnTo>
                    <a:cubicBezTo>
                      <a:pt x="7843" y="1303"/>
                      <a:pt x="8155" y="1232"/>
                      <a:pt x="8449" y="1303"/>
                    </a:cubicBezTo>
                    <a:lnTo>
                      <a:pt x="8449" y="1303"/>
                    </a:lnTo>
                    <a:cubicBezTo>
                      <a:pt x="8467" y="1303"/>
                      <a:pt x="8494" y="1312"/>
                      <a:pt x="8521" y="1321"/>
                    </a:cubicBezTo>
                    <a:lnTo>
                      <a:pt x="8521" y="1321"/>
                    </a:lnTo>
                    <a:cubicBezTo>
                      <a:pt x="8592" y="1410"/>
                      <a:pt x="8628" y="1535"/>
                      <a:pt x="8601" y="1642"/>
                    </a:cubicBezTo>
                    <a:lnTo>
                      <a:pt x="8601" y="1642"/>
                    </a:lnTo>
                    <a:cubicBezTo>
                      <a:pt x="8574" y="1749"/>
                      <a:pt x="8494" y="1848"/>
                      <a:pt x="8387" y="1892"/>
                    </a:cubicBezTo>
                    <a:lnTo>
                      <a:pt x="8387" y="1892"/>
                    </a:lnTo>
                    <a:cubicBezTo>
                      <a:pt x="8378" y="1901"/>
                      <a:pt x="8369" y="1919"/>
                      <a:pt x="8378" y="1937"/>
                    </a:cubicBezTo>
                    <a:lnTo>
                      <a:pt x="8378" y="1937"/>
                    </a:lnTo>
                    <a:cubicBezTo>
                      <a:pt x="8378" y="1946"/>
                      <a:pt x="8387" y="1955"/>
                      <a:pt x="8405" y="1955"/>
                    </a:cubicBezTo>
                    <a:lnTo>
                      <a:pt x="8405" y="1955"/>
                    </a:lnTo>
                    <a:cubicBezTo>
                      <a:pt x="8405" y="1955"/>
                      <a:pt x="8413" y="1955"/>
                      <a:pt x="8413" y="1955"/>
                    </a:cubicBezTo>
                    <a:lnTo>
                      <a:pt x="8413" y="1955"/>
                    </a:lnTo>
                    <a:cubicBezTo>
                      <a:pt x="8538" y="1901"/>
                      <a:pt x="8636" y="1785"/>
                      <a:pt x="8663" y="1651"/>
                    </a:cubicBezTo>
                    <a:lnTo>
                      <a:pt x="8663" y="1651"/>
                    </a:lnTo>
                    <a:cubicBezTo>
                      <a:pt x="8681" y="1562"/>
                      <a:pt x="8672" y="1464"/>
                      <a:pt x="8628" y="1375"/>
                    </a:cubicBezTo>
                    <a:lnTo>
                      <a:pt x="8628" y="1375"/>
                    </a:lnTo>
                    <a:cubicBezTo>
                      <a:pt x="9011" y="1607"/>
                      <a:pt x="9243" y="2195"/>
                      <a:pt x="9270" y="2677"/>
                    </a:cubicBezTo>
                    <a:lnTo>
                      <a:pt x="9270" y="2677"/>
                    </a:lnTo>
                    <a:cubicBezTo>
                      <a:pt x="9199" y="2775"/>
                      <a:pt x="9047" y="2784"/>
                      <a:pt x="8931" y="2757"/>
                    </a:cubicBezTo>
                    <a:lnTo>
                      <a:pt x="8931" y="2757"/>
                    </a:lnTo>
                    <a:cubicBezTo>
                      <a:pt x="8886" y="2749"/>
                      <a:pt x="8833" y="2731"/>
                      <a:pt x="8788" y="2713"/>
                    </a:cubicBezTo>
                    <a:lnTo>
                      <a:pt x="8788" y="2713"/>
                    </a:lnTo>
                    <a:cubicBezTo>
                      <a:pt x="8699" y="2686"/>
                      <a:pt x="8610" y="2659"/>
                      <a:pt x="8521" y="2650"/>
                    </a:cubicBezTo>
                    <a:lnTo>
                      <a:pt x="8521" y="2650"/>
                    </a:lnTo>
                    <a:cubicBezTo>
                      <a:pt x="8351" y="2642"/>
                      <a:pt x="8182" y="2731"/>
                      <a:pt x="8083" y="2865"/>
                    </a:cubicBezTo>
                    <a:lnTo>
                      <a:pt x="8083" y="2865"/>
                    </a:lnTo>
                    <a:cubicBezTo>
                      <a:pt x="8074" y="2882"/>
                      <a:pt x="8074" y="2900"/>
                      <a:pt x="8092" y="2909"/>
                    </a:cubicBezTo>
                    <a:lnTo>
                      <a:pt x="8092" y="2909"/>
                    </a:lnTo>
                    <a:cubicBezTo>
                      <a:pt x="8101" y="2918"/>
                      <a:pt x="8101" y="2918"/>
                      <a:pt x="8110" y="2918"/>
                    </a:cubicBezTo>
                    <a:lnTo>
                      <a:pt x="8110" y="2918"/>
                    </a:lnTo>
                    <a:cubicBezTo>
                      <a:pt x="8119" y="2918"/>
                      <a:pt x="8128" y="2909"/>
                      <a:pt x="8137" y="2900"/>
                    </a:cubicBezTo>
                    <a:lnTo>
                      <a:pt x="8137" y="2900"/>
                    </a:lnTo>
                    <a:cubicBezTo>
                      <a:pt x="8217" y="2784"/>
                      <a:pt x="8369" y="2713"/>
                      <a:pt x="8521" y="2713"/>
                    </a:cubicBezTo>
                    <a:lnTo>
                      <a:pt x="8521" y="2713"/>
                    </a:lnTo>
                    <a:cubicBezTo>
                      <a:pt x="8601" y="2722"/>
                      <a:pt x="8681" y="2749"/>
                      <a:pt x="8761" y="2775"/>
                    </a:cubicBezTo>
                    <a:lnTo>
                      <a:pt x="8761" y="2775"/>
                    </a:lnTo>
                    <a:cubicBezTo>
                      <a:pt x="8815" y="2784"/>
                      <a:pt x="8868" y="2802"/>
                      <a:pt x="8922" y="2820"/>
                    </a:cubicBezTo>
                    <a:lnTo>
                      <a:pt x="8922" y="2820"/>
                    </a:lnTo>
                    <a:cubicBezTo>
                      <a:pt x="9029" y="2847"/>
                      <a:pt x="9172" y="2838"/>
                      <a:pt x="9270" y="2757"/>
                    </a:cubicBezTo>
                    <a:lnTo>
                      <a:pt x="9270" y="2757"/>
                    </a:lnTo>
                    <a:cubicBezTo>
                      <a:pt x="9270" y="2820"/>
                      <a:pt x="9270" y="2882"/>
                      <a:pt x="9261" y="2945"/>
                    </a:cubicBezTo>
                    <a:lnTo>
                      <a:pt x="9261" y="2945"/>
                    </a:lnTo>
                    <a:cubicBezTo>
                      <a:pt x="9199" y="3400"/>
                      <a:pt x="8904" y="3792"/>
                      <a:pt x="8645" y="4140"/>
                    </a:cubicBezTo>
                    <a:lnTo>
                      <a:pt x="8645" y="4140"/>
                    </a:lnTo>
                    <a:cubicBezTo>
                      <a:pt x="8574" y="4229"/>
                      <a:pt x="8503" y="4319"/>
                      <a:pt x="8431" y="4408"/>
                    </a:cubicBezTo>
                    <a:lnTo>
                      <a:pt x="8431" y="4408"/>
                    </a:lnTo>
                    <a:cubicBezTo>
                      <a:pt x="8396" y="4212"/>
                      <a:pt x="8262" y="3962"/>
                      <a:pt x="8119" y="3864"/>
                    </a:cubicBezTo>
                    <a:lnTo>
                      <a:pt x="8119" y="3864"/>
                    </a:lnTo>
                    <a:cubicBezTo>
                      <a:pt x="7950" y="3757"/>
                      <a:pt x="7727" y="3730"/>
                      <a:pt x="7530" y="3801"/>
                    </a:cubicBezTo>
                    <a:lnTo>
                      <a:pt x="7530" y="3801"/>
                    </a:lnTo>
                    <a:cubicBezTo>
                      <a:pt x="7530" y="3801"/>
                      <a:pt x="7521" y="3810"/>
                      <a:pt x="7512" y="3819"/>
                    </a:cubicBezTo>
                    <a:lnTo>
                      <a:pt x="7512" y="3819"/>
                    </a:lnTo>
                    <a:cubicBezTo>
                      <a:pt x="7512" y="3828"/>
                      <a:pt x="7512" y="3837"/>
                      <a:pt x="7512" y="3846"/>
                    </a:cubicBezTo>
                    <a:lnTo>
                      <a:pt x="7512" y="3846"/>
                    </a:lnTo>
                    <a:cubicBezTo>
                      <a:pt x="7539" y="3899"/>
                      <a:pt x="7611" y="3926"/>
                      <a:pt x="7664" y="3908"/>
                    </a:cubicBezTo>
                    <a:lnTo>
                      <a:pt x="7664" y="3908"/>
                    </a:lnTo>
                    <a:cubicBezTo>
                      <a:pt x="7682" y="3899"/>
                      <a:pt x="7691" y="3882"/>
                      <a:pt x="7682" y="3864"/>
                    </a:cubicBezTo>
                    <a:lnTo>
                      <a:pt x="7682" y="3864"/>
                    </a:lnTo>
                    <a:cubicBezTo>
                      <a:pt x="7673" y="3846"/>
                      <a:pt x="7655" y="3837"/>
                      <a:pt x="7637" y="3846"/>
                    </a:cubicBezTo>
                    <a:lnTo>
                      <a:pt x="7637" y="3846"/>
                    </a:lnTo>
                    <a:cubicBezTo>
                      <a:pt x="7628" y="3846"/>
                      <a:pt x="7619" y="3846"/>
                      <a:pt x="7611" y="3846"/>
                    </a:cubicBezTo>
                    <a:lnTo>
                      <a:pt x="7611" y="3846"/>
                    </a:lnTo>
                    <a:cubicBezTo>
                      <a:pt x="7762" y="3801"/>
                      <a:pt x="7941" y="3828"/>
                      <a:pt x="8083" y="3917"/>
                    </a:cubicBezTo>
                    <a:lnTo>
                      <a:pt x="8083" y="3917"/>
                    </a:lnTo>
                    <a:cubicBezTo>
                      <a:pt x="8226" y="4015"/>
                      <a:pt x="8360" y="4292"/>
                      <a:pt x="8378" y="4479"/>
                    </a:cubicBezTo>
                    <a:lnTo>
                      <a:pt x="8378" y="4479"/>
                    </a:lnTo>
                    <a:cubicBezTo>
                      <a:pt x="8280" y="4595"/>
                      <a:pt x="8173" y="4720"/>
                      <a:pt x="8048" y="4818"/>
                    </a:cubicBezTo>
                    <a:lnTo>
                      <a:pt x="8048" y="4818"/>
                    </a:lnTo>
                    <a:cubicBezTo>
                      <a:pt x="7869" y="4979"/>
                      <a:pt x="7664" y="5104"/>
                      <a:pt x="7459" y="5229"/>
                    </a:cubicBezTo>
                    <a:lnTo>
                      <a:pt x="7459" y="5229"/>
                    </a:lnTo>
                    <a:cubicBezTo>
                      <a:pt x="7423" y="5246"/>
                      <a:pt x="7396" y="5273"/>
                      <a:pt x="7361" y="5291"/>
                    </a:cubicBezTo>
                    <a:lnTo>
                      <a:pt x="7361" y="5291"/>
                    </a:lnTo>
                    <a:cubicBezTo>
                      <a:pt x="7396" y="4881"/>
                      <a:pt x="7120" y="4470"/>
                      <a:pt x="6718" y="4372"/>
                    </a:cubicBezTo>
                    <a:lnTo>
                      <a:pt x="6718" y="4372"/>
                    </a:lnTo>
                    <a:cubicBezTo>
                      <a:pt x="6576" y="4328"/>
                      <a:pt x="6424" y="4328"/>
                      <a:pt x="6272" y="4328"/>
                    </a:cubicBezTo>
                    <a:lnTo>
                      <a:pt x="6272" y="4328"/>
                    </a:lnTo>
                    <a:cubicBezTo>
                      <a:pt x="6049" y="4328"/>
                      <a:pt x="5844" y="4328"/>
                      <a:pt x="5675" y="4212"/>
                    </a:cubicBezTo>
                    <a:lnTo>
                      <a:pt x="5675" y="4212"/>
                    </a:lnTo>
                    <a:cubicBezTo>
                      <a:pt x="5657" y="4203"/>
                      <a:pt x="5639" y="4203"/>
                      <a:pt x="5630" y="4221"/>
                    </a:cubicBezTo>
                    <a:lnTo>
                      <a:pt x="5630" y="4221"/>
                    </a:lnTo>
                    <a:cubicBezTo>
                      <a:pt x="5621" y="4229"/>
                      <a:pt x="5621" y="4256"/>
                      <a:pt x="5639" y="4265"/>
                    </a:cubicBezTo>
                    <a:lnTo>
                      <a:pt x="5639" y="4265"/>
                    </a:lnTo>
                    <a:cubicBezTo>
                      <a:pt x="5826" y="4390"/>
                      <a:pt x="6049" y="4390"/>
                      <a:pt x="6272" y="4390"/>
                    </a:cubicBezTo>
                    <a:lnTo>
                      <a:pt x="6272" y="4390"/>
                    </a:lnTo>
                    <a:cubicBezTo>
                      <a:pt x="6415" y="4390"/>
                      <a:pt x="6567" y="4390"/>
                      <a:pt x="6701" y="4435"/>
                    </a:cubicBezTo>
                    <a:lnTo>
                      <a:pt x="6701" y="4435"/>
                    </a:lnTo>
                    <a:cubicBezTo>
                      <a:pt x="7075" y="4533"/>
                      <a:pt x="7343" y="4934"/>
                      <a:pt x="7298" y="5318"/>
                    </a:cubicBezTo>
                    <a:lnTo>
                      <a:pt x="7298" y="5318"/>
                    </a:lnTo>
                    <a:cubicBezTo>
                      <a:pt x="7289" y="5318"/>
                      <a:pt x="7298" y="5327"/>
                      <a:pt x="7298" y="5327"/>
                    </a:cubicBezTo>
                    <a:lnTo>
                      <a:pt x="7298" y="5327"/>
                    </a:lnTo>
                    <a:cubicBezTo>
                      <a:pt x="7227" y="5371"/>
                      <a:pt x="7156" y="5416"/>
                      <a:pt x="7084" y="5469"/>
                    </a:cubicBezTo>
                    <a:lnTo>
                      <a:pt x="7084" y="5469"/>
                    </a:lnTo>
                    <a:cubicBezTo>
                      <a:pt x="6843" y="5639"/>
                      <a:pt x="6620" y="5835"/>
                      <a:pt x="6406" y="6031"/>
                    </a:cubicBezTo>
                    <a:lnTo>
                      <a:pt x="6406" y="6031"/>
                    </a:lnTo>
                    <a:cubicBezTo>
                      <a:pt x="6397" y="6040"/>
                      <a:pt x="6379" y="6049"/>
                      <a:pt x="6371" y="6058"/>
                    </a:cubicBezTo>
                    <a:lnTo>
                      <a:pt x="6371" y="6058"/>
                    </a:lnTo>
                    <a:cubicBezTo>
                      <a:pt x="6379" y="5898"/>
                      <a:pt x="6299" y="5737"/>
                      <a:pt x="6139" y="5585"/>
                    </a:cubicBezTo>
                    <a:lnTo>
                      <a:pt x="6139" y="5585"/>
                    </a:lnTo>
                    <a:cubicBezTo>
                      <a:pt x="5987" y="5434"/>
                      <a:pt x="5791" y="5345"/>
                      <a:pt x="5612" y="5273"/>
                    </a:cubicBezTo>
                    <a:lnTo>
                      <a:pt x="5612" y="5273"/>
                    </a:lnTo>
                    <a:cubicBezTo>
                      <a:pt x="5568" y="5255"/>
                      <a:pt x="5523" y="5238"/>
                      <a:pt x="5470" y="5229"/>
                    </a:cubicBezTo>
                    <a:lnTo>
                      <a:pt x="5470" y="5229"/>
                    </a:lnTo>
                    <a:cubicBezTo>
                      <a:pt x="5336" y="5175"/>
                      <a:pt x="5193" y="5122"/>
                      <a:pt x="5059" y="5050"/>
                    </a:cubicBezTo>
                    <a:lnTo>
                      <a:pt x="5059" y="5050"/>
                    </a:lnTo>
                    <a:cubicBezTo>
                      <a:pt x="5006" y="5023"/>
                      <a:pt x="4943" y="4979"/>
                      <a:pt x="4907" y="4925"/>
                    </a:cubicBezTo>
                    <a:lnTo>
                      <a:pt x="4907" y="4925"/>
                    </a:lnTo>
                    <a:cubicBezTo>
                      <a:pt x="4881" y="4881"/>
                      <a:pt x="4863" y="4809"/>
                      <a:pt x="4899" y="4765"/>
                    </a:cubicBezTo>
                    <a:lnTo>
                      <a:pt x="4899" y="4765"/>
                    </a:lnTo>
                    <a:cubicBezTo>
                      <a:pt x="4916" y="4738"/>
                      <a:pt x="4943" y="4720"/>
                      <a:pt x="4970" y="4720"/>
                    </a:cubicBezTo>
                    <a:lnTo>
                      <a:pt x="4970" y="4720"/>
                    </a:lnTo>
                    <a:cubicBezTo>
                      <a:pt x="4988" y="4720"/>
                      <a:pt x="5015" y="4720"/>
                      <a:pt x="5032" y="4738"/>
                    </a:cubicBezTo>
                    <a:lnTo>
                      <a:pt x="5032" y="4738"/>
                    </a:lnTo>
                    <a:cubicBezTo>
                      <a:pt x="5041" y="4756"/>
                      <a:pt x="5059" y="4756"/>
                      <a:pt x="5077" y="4747"/>
                    </a:cubicBezTo>
                    <a:lnTo>
                      <a:pt x="5077" y="4747"/>
                    </a:lnTo>
                    <a:cubicBezTo>
                      <a:pt x="5086" y="4729"/>
                      <a:pt x="5086" y="4711"/>
                      <a:pt x="5077" y="4702"/>
                    </a:cubicBezTo>
                    <a:lnTo>
                      <a:pt x="5077" y="4702"/>
                    </a:lnTo>
                    <a:cubicBezTo>
                      <a:pt x="5050" y="4667"/>
                      <a:pt x="5015" y="4658"/>
                      <a:pt x="4970" y="4658"/>
                    </a:cubicBezTo>
                    <a:lnTo>
                      <a:pt x="4970" y="4658"/>
                    </a:lnTo>
                    <a:cubicBezTo>
                      <a:pt x="4916" y="4658"/>
                      <a:pt x="4872" y="4684"/>
                      <a:pt x="4845" y="4729"/>
                    </a:cubicBezTo>
                    <a:lnTo>
                      <a:pt x="4845" y="4729"/>
                    </a:lnTo>
                    <a:cubicBezTo>
                      <a:pt x="4800" y="4800"/>
                      <a:pt x="4818" y="4899"/>
                      <a:pt x="4854" y="4961"/>
                    </a:cubicBezTo>
                    <a:lnTo>
                      <a:pt x="4854" y="4961"/>
                    </a:lnTo>
                    <a:cubicBezTo>
                      <a:pt x="4899" y="5023"/>
                      <a:pt x="4970" y="5068"/>
                      <a:pt x="5032" y="5104"/>
                    </a:cubicBezTo>
                    <a:lnTo>
                      <a:pt x="5032" y="5104"/>
                    </a:lnTo>
                    <a:cubicBezTo>
                      <a:pt x="5166" y="5175"/>
                      <a:pt x="5309" y="5229"/>
                      <a:pt x="5452" y="5282"/>
                    </a:cubicBezTo>
                    <a:lnTo>
                      <a:pt x="5452" y="5282"/>
                    </a:lnTo>
                    <a:cubicBezTo>
                      <a:pt x="5496" y="5300"/>
                      <a:pt x="5541" y="5318"/>
                      <a:pt x="5594" y="5336"/>
                    </a:cubicBezTo>
                    <a:lnTo>
                      <a:pt x="5594" y="5336"/>
                    </a:lnTo>
                    <a:cubicBezTo>
                      <a:pt x="5755" y="5398"/>
                      <a:pt x="5951" y="5487"/>
                      <a:pt x="6094" y="5630"/>
                    </a:cubicBezTo>
                    <a:lnTo>
                      <a:pt x="6094" y="5630"/>
                    </a:lnTo>
                    <a:cubicBezTo>
                      <a:pt x="6263" y="5782"/>
                      <a:pt x="6326" y="5951"/>
                      <a:pt x="6308" y="6112"/>
                    </a:cubicBezTo>
                    <a:lnTo>
                      <a:pt x="6308" y="6112"/>
                    </a:lnTo>
                    <a:cubicBezTo>
                      <a:pt x="6308" y="6112"/>
                      <a:pt x="6308" y="6112"/>
                      <a:pt x="6308" y="6121"/>
                    </a:cubicBezTo>
                    <a:lnTo>
                      <a:pt x="6308" y="6121"/>
                    </a:lnTo>
                    <a:cubicBezTo>
                      <a:pt x="6156" y="6255"/>
                      <a:pt x="5996" y="6388"/>
                      <a:pt x="5835" y="6513"/>
                    </a:cubicBezTo>
                    <a:lnTo>
                      <a:pt x="5835" y="6513"/>
                    </a:lnTo>
                    <a:cubicBezTo>
                      <a:pt x="5505" y="6754"/>
                      <a:pt x="5006" y="7031"/>
                      <a:pt x="4479" y="7013"/>
                    </a:cubicBezTo>
                    <a:lnTo>
                      <a:pt x="4479" y="7013"/>
                    </a:lnTo>
                    <a:cubicBezTo>
                      <a:pt x="4702" y="6897"/>
                      <a:pt x="4854" y="6692"/>
                      <a:pt x="4890" y="6442"/>
                    </a:cubicBezTo>
                    <a:lnTo>
                      <a:pt x="4890" y="6442"/>
                    </a:lnTo>
                    <a:cubicBezTo>
                      <a:pt x="4934" y="6147"/>
                      <a:pt x="4792" y="5826"/>
                      <a:pt x="4542" y="5666"/>
                    </a:cubicBezTo>
                    <a:lnTo>
                      <a:pt x="4542" y="5666"/>
                    </a:lnTo>
                    <a:cubicBezTo>
                      <a:pt x="4524" y="5657"/>
                      <a:pt x="4506" y="5657"/>
                      <a:pt x="4497" y="5675"/>
                    </a:cubicBezTo>
                    <a:lnTo>
                      <a:pt x="4497" y="5675"/>
                    </a:lnTo>
                    <a:cubicBezTo>
                      <a:pt x="4488" y="5684"/>
                      <a:pt x="4497" y="5710"/>
                      <a:pt x="4506" y="5719"/>
                    </a:cubicBezTo>
                    <a:lnTo>
                      <a:pt x="4506" y="5719"/>
                    </a:lnTo>
                    <a:cubicBezTo>
                      <a:pt x="4738" y="5862"/>
                      <a:pt x="4872" y="6156"/>
                      <a:pt x="4827" y="6433"/>
                    </a:cubicBezTo>
                    <a:lnTo>
                      <a:pt x="4827" y="6433"/>
                    </a:lnTo>
                    <a:cubicBezTo>
                      <a:pt x="4792" y="6701"/>
                      <a:pt x="4604" y="6915"/>
                      <a:pt x="4345" y="6995"/>
                    </a:cubicBezTo>
                    <a:lnTo>
                      <a:pt x="4345" y="6995"/>
                    </a:lnTo>
                    <a:cubicBezTo>
                      <a:pt x="4149" y="6968"/>
                      <a:pt x="3962" y="6897"/>
                      <a:pt x="3783" y="6825"/>
                    </a:cubicBezTo>
                    <a:lnTo>
                      <a:pt x="3783" y="6825"/>
                    </a:lnTo>
                    <a:cubicBezTo>
                      <a:pt x="3676" y="6781"/>
                      <a:pt x="3560" y="6736"/>
                      <a:pt x="3444" y="6701"/>
                    </a:cubicBezTo>
                    <a:lnTo>
                      <a:pt x="3444" y="6701"/>
                    </a:lnTo>
                    <a:cubicBezTo>
                      <a:pt x="3293" y="6656"/>
                      <a:pt x="3141" y="6629"/>
                      <a:pt x="2998" y="6602"/>
                    </a:cubicBezTo>
                    <a:lnTo>
                      <a:pt x="2998" y="6602"/>
                    </a:lnTo>
                    <a:cubicBezTo>
                      <a:pt x="3097" y="6576"/>
                      <a:pt x="3186" y="6540"/>
                      <a:pt x="3266" y="6478"/>
                    </a:cubicBezTo>
                    <a:lnTo>
                      <a:pt x="3266" y="6478"/>
                    </a:lnTo>
                    <a:cubicBezTo>
                      <a:pt x="3409" y="6370"/>
                      <a:pt x="3507" y="6192"/>
                      <a:pt x="3516" y="6014"/>
                    </a:cubicBezTo>
                    <a:lnTo>
                      <a:pt x="3516" y="6014"/>
                    </a:lnTo>
                    <a:cubicBezTo>
                      <a:pt x="3516" y="5996"/>
                      <a:pt x="3507" y="5978"/>
                      <a:pt x="3489" y="5978"/>
                    </a:cubicBezTo>
                    <a:lnTo>
                      <a:pt x="3489" y="5978"/>
                    </a:lnTo>
                    <a:cubicBezTo>
                      <a:pt x="3471" y="5978"/>
                      <a:pt x="3453" y="5987"/>
                      <a:pt x="3453" y="6005"/>
                    </a:cubicBezTo>
                    <a:lnTo>
                      <a:pt x="3453" y="6005"/>
                    </a:lnTo>
                    <a:cubicBezTo>
                      <a:pt x="3444" y="6165"/>
                      <a:pt x="3355" y="6326"/>
                      <a:pt x="3221" y="6424"/>
                    </a:cubicBezTo>
                    <a:lnTo>
                      <a:pt x="3221" y="6424"/>
                    </a:lnTo>
                    <a:cubicBezTo>
                      <a:pt x="3097" y="6531"/>
                      <a:pt x="2918" y="6576"/>
                      <a:pt x="2758" y="6549"/>
                    </a:cubicBezTo>
                    <a:lnTo>
                      <a:pt x="2758" y="6549"/>
                    </a:lnTo>
                    <a:cubicBezTo>
                      <a:pt x="2749" y="6549"/>
                      <a:pt x="2749" y="6549"/>
                      <a:pt x="2740" y="6549"/>
                    </a:cubicBezTo>
                    <a:lnTo>
                      <a:pt x="2740" y="6549"/>
                    </a:lnTo>
                    <a:cubicBezTo>
                      <a:pt x="2597" y="6513"/>
                      <a:pt x="2454" y="6478"/>
                      <a:pt x="2320" y="6415"/>
                    </a:cubicBezTo>
                    <a:lnTo>
                      <a:pt x="2320" y="6415"/>
                    </a:lnTo>
                    <a:cubicBezTo>
                      <a:pt x="2106" y="6308"/>
                      <a:pt x="1919" y="6147"/>
                      <a:pt x="1776" y="5951"/>
                    </a:cubicBezTo>
                    <a:lnTo>
                      <a:pt x="1776" y="5951"/>
                    </a:lnTo>
                    <a:cubicBezTo>
                      <a:pt x="1812" y="5960"/>
                      <a:pt x="1856" y="5969"/>
                      <a:pt x="1892" y="5969"/>
                    </a:cubicBezTo>
                    <a:lnTo>
                      <a:pt x="1892" y="5969"/>
                    </a:lnTo>
                    <a:cubicBezTo>
                      <a:pt x="1990" y="5969"/>
                      <a:pt x="2080" y="5933"/>
                      <a:pt x="2160" y="5880"/>
                    </a:cubicBezTo>
                    <a:lnTo>
                      <a:pt x="2160" y="5880"/>
                    </a:lnTo>
                    <a:cubicBezTo>
                      <a:pt x="2267" y="5800"/>
                      <a:pt x="2338" y="5657"/>
                      <a:pt x="2338" y="5514"/>
                    </a:cubicBezTo>
                    <a:lnTo>
                      <a:pt x="2338" y="5514"/>
                    </a:lnTo>
                    <a:cubicBezTo>
                      <a:pt x="2329" y="5496"/>
                      <a:pt x="2320" y="5478"/>
                      <a:pt x="2303" y="5487"/>
                    </a:cubicBezTo>
                    <a:lnTo>
                      <a:pt x="2303" y="5487"/>
                    </a:lnTo>
                    <a:cubicBezTo>
                      <a:pt x="2285" y="5487"/>
                      <a:pt x="2267" y="5496"/>
                      <a:pt x="2267" y="5514"/>
                    </a:cubicBezTo>
                    <a:lnTo>
                      <a:pt x="2267" y="5514"/>
                    </a:lnTo>
                    <a:cubicBezTo>
                      <a:pt x="2276" y="5639"/>
                      <a:pt x="2213" y="5755"/>
                      <a:pt x="2115" y="5826"/>
                    </a:cubicBezTo>
                    <a:lnTo>
                      <a:pt x="2115" y="5826"/>
                    </a:lnTo>
                    <a:cubicBezTo>
                      <a:pt x="2017" y="5907"/>
                      <a:pt x="1892" y="5924"/>
                      <a:pt x="1776" y="5880"/>
                    </a:cubicBezTo>
                    <a:lnTo>
                      <a:pt x="1776" y="5880"/>
                    </a:lnTo>
                    <a:cubicBezTo>
                      <a:pt x="1758" y="5880"/>
                      <a:pt x="1741" y="5880"/>
                      <a:pt x="1741" y="5898"/>
                    </a:cubicBezTo>
                    <a:lnTo>
                      <a:pt x="1741" y="5898"/>
                    </a:lnTo>
                    <a:cubicBezTo>
                      <a:pt x="1482" y="5514"/>
                      <a:pt x="1366" y="5015"/>
                      <a:pt x="1473" y="4542"/>
                    </a:cubicBezTo>
                    <a:lnTo>
                      <a:pt x="1473" y="4542"/>
                    </a:lnTo>
                    <a:cubicBezTo>
                      <a:pt x="1500" y="4399"/>
                      <a:pt x="1544" y="4265"/>
                      <a:pt x="1607" y="4131"/>
                    </a:cubicBezTo>
                    <a:lnTo>
                      <a:pt x="1607" y="4131"/>
                    </a:lnTo>
                    <a:cubicBezTo>
                      <a:pt x="1616" y="4194"/>
                      <a:pt x="1642" y="4247"/>
                      <a:pt x="1714" y="4292"/>
                    </a:cubicBezTo>
                    <a:lnTo>
                      <a:pt x="1714" y="4292"/>
                    </a:lnTo>
                    <a:cubicBezTo>
                      <a:pt x="1776" y="4337"/>
                      <a:pt x="1856" y="4363"/>
                      <a:pt x="1928" y="4363"/>
                    </a:cubicBezTo>
                    <a:lnTo>
                      <a:pt x="1928" y="4363"/>
                    </a:lnTo>
                    <a:cubicBezTo>
                      <a:pt x="1972" y="4363"/>
                      <a:pt x="2017" y="4354"/>
                      <a:pt x="2053" y="4337"/>
                    </a:cubicBezTo>
                    <a:lnTo>
                      <a:pt x="2053" y="4337"/>
                    </a:lnTo>
                    <a:cubicBezTo>
                      <a:pt x="2071" y="4337"/>
                      <a:pt x="2080" y="4319"/>
                      <a:pt x="2071" y="4301"/>
                    </a:cubicBezTo>
                    <a:lnTo>
                      <a:pt x="2071" y="4301"/>
                    </a:lnTo>
                    <a:cubicBezTo>
                      <a:pt x="2071" y="4283"/>
                      <a:pt x="2053" y="4274"/>
                      <a:pt x="2035" y="4283"/>
                    </a:cubicBezTo>
                    <a:lnTo>
                      <a:pt x="2035" y="4283"/>
                    </a:lnTo>
                    <a:cubicBezTo>
                      <a:pt x="1937" y="4319"/>
                      <a:pt x="1830" y="4301"/>
                      <a:pt x="1749" y="4238"/>
                    </a:cubicBezTo>
                    <a:lnTo>
                      <a:pt x="1749" y="4238"/>
                    </a:lnTo>
                    <a:cubicBezTo>
                      <a:pt x="1669" y="4194"/>
                      <a:pt x="1660" y="4122"/>
                      <a:pt x="1660" y="4024"/>
                    </a:cubicBezTo>
                    <a:lnTo>
                      <a:pt x="1660" y="4024"/>
                    </a:lnTo>
                    <a:cubicBezTo>
                      <a:pt x="1830" y="3685"/>
                      <a:pt x="2106" y="3382"/>
                      <a:pt x="2445" y="3141"/>
                    </a:cubicBezTo>
                    <a:lnTo>
                      <a:pt x="2445" y="3141"/>
                    </a:lnTo>
                    <a:lnTo>
                      <a:pt x="2445" y="3141"/>
                    </a:lnTo>
                    <a:cubicBezTo>
                      <a:pt x="2570" y="3043"/>
                      <a:pt x="2713" y="2963"/>
                      <a:pt x="2865" y="2891"/>
                    </a:cubicBezTo>
                    <a:lnTo>
                      <a:pt x="2865" y="2891"/>
                    </a:lnTo>
                    <a:cubicBezTo>
                      <a:pt x="2936" y="2856"/>
                      <a:pt x="2989" y="2811"/>
                      <a:pt x="3043" y="2766"/>
                    </a:cubicBezTo>
                    <a:lnTo>
                      <a:pt x="3043" y="2766"/>
                    </a:lnTo>
                    <a:cubicBezTo>
                      <a:pt x="3230" y="2882"/>
                      <a:pt x="3346" y="3070"/>
                      <a:pt x="3400" y="3320"/>
                    </a:cubicBezTo>
                    <a:lnTo>
                      <a:pt x="3400" y="3320"/>
                    </a:lnTo>
                    <a:cubicBezTo>
                      <a:pt x="3444" y="3560"/>
                      <a:pt x="3391" y="3819"/>
                      <a:pt x="3248" y="4015"/>
                    </a:cubicBezTo>
                    <a:lnTo>
                      <a:pt x="3248" y="4015"/>
                    </a:lnTo>
                    <a:cubicBezTo>
                      <a:pt x="3186" y="4105"/>
                      <a:pt x="3114" y="4176"/>
                      <a:pt x="3043" y="4247"/>
                    </a:cubicBezTo>
                    <a:lnTo>
                      <a:pt x="3043" y="4247"/>
                    </a:lnTo>
                    <a:cubicBezTo>
                      <a:pt x="2998" y="4292"/>
                      <a:pt x="2954" y="4337"/>
                      <a:pt x="2909" y="4390"/>
                    </a:cubicBezTo>
                    <a:lnTo>
                      <a:pt x="2909" y="4390"/>
                    </a:lnTo>
                    <a:cubicBezTo>
                      <a:pt x="2766" y="4551"/>
                      <a:pt x="2695" y="4702"/>
                      <a:pt x="2704" y="4854"/>
                    </a:cubicBezTo>
                    <a:lnTo>
                      <a:pt x="2704" y="4854"/>
                    </a:lnTo>
                    <a:cubicBezTo>
                      <a:pt x="2704" y="4961"/>
                      <a:pt x="2758" y="5068"/>
                      <a:pt x="2838" y="5130"/>
                    </a:cubicBezTo>
                    <a:lnTo>
                      <a:pt x="2838" y="5130"/>
                    </a:lnTo>
                    <a:cubicBezTo>
                      <a:pt x="2891" y="5175"/>
                      <a:pt x="2963" y="5202"/>
                      <a:pt x="3025" y="5202"/>
                    </a:cubicBezTo>
                    <a:lnTo>
                      <a:pt x="3025" y="5202"/>
                    </a:lnTo>
                    <a:cubicBezTo>
                      <a:pt x="3034" y="5202"/>
                      <a:pt x="3043" y="5202"/>
                      <a:pt x="3061" y="5202"/>
                    </a:cubicBezTo>
                    <a:lnTo>
                      <a:pt x="3061" y="5202"/>
                    </a:lnTo>
                    <a:cubicBezTo>
                      <a:pt x="3079" y="5202"/>
                      <a:pt x="3088" y="5184"/>
                      <a:pt x="3088" y="5166"/>
                    </a:cubicBezTo>
                    <a:lnTo>
                      <a:pt x="3088" y="5166"/>
                    </a:lnTo>
                    <a:cubicBezTo>
                      <a:pt x="3079" y="5148"/>
                      <a:pt x="3070" y="5139"/>
                      <a:pt x="3052" y="5139"/>
                    </a:cubicBezTo>
                    <a:lnTo>
                      <a:pt x="3052" y="5139"/>
                    </a:lnTo>
                    <a:cubicBezTo>
                      <a:pt x="2989" y="5148"/>
                      <a:pt x="2927" y="5130"/>
                      <a:pt x="2882" y="5086"/>
                    </a:cubicBezTo>
                    <a:lnTo>
                      <a:pt x="2882" y="5086"/>
                    </a:lnTo>
                    <a:cubicBezTo>
                      <a:pt x="2811" y="5023"/>
                      <a:pt x="2766" y="4943"/>
                      <a:pt x="2766" y="4854"/>
                    </a:cubicBezTo>
                    <a:lnTo>
                      <a:pt x="2766" y="4854"/>
                    </a:lnTo>
                    <a:cubicBezTo>
                      <a:pt x="2758" y="4720"/>
                      <a:pt x="2820" y="4577"/>
                      <a:pt x="2954" y="4426"/>
                    </a:cubicBezTo>
                    <a:lnTo>
                      <a:pt x="2954" y="4426"/>
                    </a:lnTo>
                    <a:cubicBezTo>
                      <a:pt x="2998" y="4381"/>
                      <a:pt x="3043" y="4337"/>
                      <a:pt x="3088" y="4292"/>
                    </a:cubicBezTo>
                    <a:lnTo>
                      <a:pt x="3088" y="4292"/>
                    </a:lnTo>
                    <a:cubicBezTo>
                      <a:pt x="3159" y="4221"/>
                      <a:pt x="3239" y="4140"/>
                      <a:pt x="3302" y="4060"/>
                    </a:cubicBezTo>
                    <a:lnTo>
                      <a:pt x="3302" y="4060"/>
                    </a:lnTo>
                    <a:cubicBezTo>
                      <a:pt x="3453" y="3846"/>
                      <a:pt x="3516" y="3560"/>
                      <a:pt x="3462" y="3302"/>
                    </a:cubicBezTo>
                    <a:lnTo>
                      <a:pt x="3462" y="3302"/>
                    </a:lnTo>
                    <a:cubicBezTo>
                      <a:pt x="3409" y="3043"/>
                      <a:pt x="3284" y="2847"/>
                      <a:pt x="3088" y="2722"/>
                    </a:cubicBezTo>
                    <a:lnTo>
                      <a:pt x="3088" y="2722"/>
                    </a:lnTo>
                    <a:cubicBezTo>
                      <a:pt x="3168" y="2633"/>
                      <a:pt x="3230" y="2526"/>
                      <a:pt x="3293" y="2418"/>
                    </a:cubicBezTo>
                    <a:lnTo>
                      <a:pt x="3293" y="2418"/>
                    </a:lnTo>
                    <a:cubicBezTo>
                      <a:pt x="3364" y="2294"/>
                      <a:pt x="3436" y="2169"/>
                      <a:pt x="3543" y="2053"/>
                    </a:cubicBezTo>
                    <a:lnTo>
                      <a:pt x="3543" y="2053"/>
                    </a:lnTo>
                    <a:cubicBezTo>
                      <a:pt x="3596" y="2008"/>
                      <a:pt x="3659" y="1964"/>
                      <a:pt x="3730" y="1919"/>
                    </a:cubicBezTo>
                    <a:lnTo>
                      <a:pt x="3730" y="1919"/>
                    </a:lnTo>
                    <a:cubicBezTo>
                      <a:pt x="3855" y="1910"/>
                      <a:pt x="3980" y="1972"/>
                      <a:pt x="4042" y="2017"/>
                    </a:cubicBezTo>
                    <a:lnTo>
                      <a:pt x="4042" y="2017"/>
                    </a:lnTo>
                    <a:cubicBezTo>
                      <a:pt x="4399" y="2240"/>
                      <a:pt x="4595" y="2659"/>
                      <a:pt x="4551" y="3070"/>
                    </a:cubicBezTo>
                    <a:lnTo>
                      <a:pt x="4551" y="3070"/>
                    </a:lnTo>
                    <a:cubicBezTo>
                      <a:pt x="4551" y="3079"/>
                      <a:pt x="4560" y="3096"/>
                      <a:pt x="4568" y="3096"/>
                    </a:cubicBezTo>
                    <a:lnTo>
                      <a:pt x="4568" y="3096"/>
                    </a:lnTo>
                    <a:cubicBezTo>
                      <a:pt x="4577" y="3105"/>
                      <a:pt x="4577" y="3105"/>
                      <a:pt x="4586" y="3105"/>
                    </a:cubicBezTo>
                    <a:lnTo>
                      <a:pt x="4586" y="3105"/>
                    </a:lnTo>
                    <a:cubicBezTo>
                      <a:pt x="4586" y="3105"/>
                      <a:pt x="4595" y="3105"/>
                      <a:pt x="4604" y="3096"/>
                    </a:cubicBezTo>
                    <a:lnTo>
                      <a:pt x="4604" y="3096"/>
                    </a:lnTo>
                    <a:lnTo>
                      <a:pt x="4667" y="3061"/>
                    </a:lnTo>
                    <a:cubicBezTo>
                      <a:pt x="4676" y="3052"/>
                      <a:pt x="4684" y="3034"/>
                      <a:pt x="4676" y="3016"/>
                    </a:cubicBezTo>
                    <a:lnTo>
                      <a:pt x="4676" y="3016"/>
                    </a:lnTo>
                    <a:cubicBezTo>
                      <a:pt x="4667" y="2998"/>
                      <a:pt x="4640" y="2998"/>
                      <a:pt x="4631" y="3007"/>
                    </a:cubicBezTo>
                    <a:lnTo>
                      <a:pt x="4631" y="3007"/>
                    </a:lnTo>
                    <a:lnTo>
                      <a:pt x="4622" y="3007"/>
                    </a:lnTo>
                    <a:cubicBezTo>
                      <a:pt x="4640" y="2597"/>
                      <a:pt x="4426" y="2187"/>
                      <a:pt x="4078" y="1964"/>
                    </a:cubicBezTo>
                    <a:lnTo>
                      <a:pt x="4078" y="1964"/>
                    </a:lnTo>
                    <a:cubicBezTo>
                      <a:pt x="3998" y="1910"/>
                      <a:pt x="3917" y="1883"/>
                      <a:pt x="3837" y="1865"/>
                    </a:cubicBezTo>
                    <a:lnTo>
                      <a:pt x="3837" y="1865"/>
                    </a:lnTo>
                    <a:cubicBezTo>
                      <a:pt x="3935" y="1821"/>
                      <a:pt x="4033" y="1776"/>
                      <a:pt x="4140" y="1732"/>
                    </a:cubicBezTo>
                    <a:lnTo>
                      <a:pt x="4140" y="1732"/>
                    </a:lnTo>
                    <a:cubicBezTo>
                      <a:pt x="4310" y="1669"/>
                      <a:pt x="4470" y="1598"/>
                      <a:pt x="4595" y="1517"/>
                    </a:cubicBezTo>
                    <a:lnTo>
                      <a:pt x="4595" y="1517"/>
                    </a:lnTo>
                    <a:cubicBezTo>
                      <a:pt x="4747" y="1410"/>
                      <a:pt x="4943" y="1357"/>
                      <a:pt x="5175" y="1357"/>
                    </a:cubicBezTo>
                    <a:lnTo>
                      <a:pt x="5175" y="1357"/>
                    </a:lnTo>
                    <a:cubicBezTo>
                      <a:pt x="5273" y="1357"/>
                      <a:pt x="5371" y="1366"/>
                      <a:pt x="5478" y="1384"/>
                    </a:cubicBezTo>
                    <a:lnTo>
                      <a:pt x="5478" y="1384"/>
                    </a:lnTo>
                    <a:cubicBezTo>
                      <a:pt x="5273" y="1491"/>
                      <a:pt x="5122" y="1705"/>
                      <a:pt x="5113" y="1937"/>
                    </a:cubicBezTo>
                    <a:lnTo>
                      <a:pt x="5113" y="1937"/>
                    </a:lnTo>
                    <a:cubicBezTo>
                      <a:pt x="5113" y="1955"/>
                      <a:pt x="5122" y="1972"/>
                      <a:pt x="5139" y="1972"/>
                    </a:cubicBezTo>
                    <a:lnTo>
                      <a:pt x="5139" y="1972"/>
                    </a:lnTo>
                    <a:lnTo>
                      <a:pt x="5202" y="1981"/>
                    </a:lnTo>
                    <a:cubicBezTo>
                      <a:pt x="5211" y="1981"/>
                      <a:pt x="5211" y="1981"/>
                      <a:pt x="5211" y="1981"/>
                    </a:cubicBezTo>
                    <a:lnTo>
                      <a:pt x="5211" y="1981"/>
                    </a:lnTo>
                    <a:cubicBezTo>
                      <a:pt x="5229" y="1981"/>
                      <a:pt x="5238" y="1972"/>
                      <a:pt x="5238" y="1955"/>
                    </a:cubicBezTo>
                    <a:lnTo>
                      <a:pt x="5238" y="1955"/>
                    </a:lnTo>
                    <a:cubicBezTo>
                      <a:pt x="5246" y="1937"/>
                      <a:pt x="5229" y="1919"/>
                      <a:pt x="5211" y="1919"/>
                    </a:cubicBezTo>
                    <a:lnTo>
                      <a:pt x="5211" y="1919"/>
                    </a:lnTo>
                    <a:lnTo>
                      <a:pt x="5175" y="1910"/>
                    </a:lnTo>
                    <a:cubicBezTo>
                      <a:pt x="5193" y="1714"/>
                      <a:pt x="5336" y="1517"/>
                      <a:pt x="5514" y="1437"/>
                    </a:cubicBezTo>
                    <a:lnTo>
                      <a:pt x="5514" y="1437"/>
                    </a:lnTo>
                    <a:cubicBezTo>
                      <a:pt x="5532" y="1428"/>
                      <a:pt x="5541" y="1410"/>
                      <a:pt x="5532" y="1393"/>
                    </a:cubicBezTo>
                    <a:lnTo>
                      <a:pt x="5532" y="1393"/>
                    </a:lnTo>
                    <a:cubicBezTo>
                      <a:pt x="5559" y="1401"/>
                      <a:pt x="5585" y="1401"/>
                      <a:pt x="5621" y="1410"/>
                    </a:cubicBezTo>
                    <a:lnTo>
                      <a:pt x="5621" y="1410"/>
                    </a:lnTo>
                    <a:cubicBezTo>
                      <a:pt x="5826" y="1455"/>
                      <a:pt x="6049" y="1375"/>
                      <a:pt x="6272" y="1294"/>
                    </a:cubicBezTo>
                    <a:lnTo>
                      <a:pt x="6272" y="1294"/>
                    </a:lnTo>
                    <a:cubicBezTo>
                      <a:pt x="6371" y="1250"/>
                      <a:pt x="6469" y="1214"/>
                      <a:pt x="6576" y="1187"/>
                    </a:cubicBezTo>
                    <a:lnTo>
                      <a:pt x="6576" y="1187"/>
                    </a:lnTo>
                    <a:cubicBezTo>
                      <a:pt x="6567" y="1205"/>
                      <a:pt x="6558" y="1214"/>
                      <a:pt x="6558" y="1223"/>
                    </a:cubicBezTo>
                    <a:lnTo>
                      <a:pt x="6558" y="1223"/>
                    </a:lnTo>
                    <a:cubicBezTo>
                      <a:pt x="6522" y="1294"/>
                      <a:pt x="6602" y="1535"/>
                      <a:pt x="6656" y="1589"/>
                    </a:cubicBezTo>
                    <a:lnTo>
                      <a:pt x="6656" y="1589"/>
                    </a:lnTo>
                    <a:cubicBezTo>
                      <a:pt x="6656" y="1589"/>
                      <a:pt x="6665" y="1598"/>
                      <a:pt x="6674" y="1598"/>
                    </a:cubicBezTo>
                    <a:lnTo>
                      <a:pt x="6674" y="1598"/>
                    </a:lnTo>
                    <a:cubicBezTo>
                      <a:pt x="6683" y="1598"/>
                      <a:pt x="6692" y="1589"/>
                      <a:pt x="6701" y="1589"/>
                    </a:cubicBezTo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928" name="Google Shape;928;p48"/>
            <p:cNvSpPr/>
            <p:nvPr/>
          </p:nvSpPr>
          <p:spPr>
            <a:xfrm>
              <a:off x="3186425" y="4160625"/>
              <a:ext cx="533679" cy="414643"/>
            </a:xfrm>
            <a:custGeom>
              <a:avLst/>
              <a:gdLst/>
              <a:ahLst/>
              <a:cxnLst/>
              <a:rect l="l" t="t" r="r" b="b"/>
              <a:pathLst>
                <a:path w="11437" h="8886" extrusionOk="0">
                  <a:moveTo>
                    <a:pt x="2855" y="18"/>
                  </a:moveTo>
                  <a:lnTo>
                    <a:pt x="2061" y="1223"/>
                  </a:lnTo>
                  <a:cubicBezTo>
                    <a:pt x="2052" y="1223"/>
                    <a:pt x="2043" y="1223"/>
                    <a:pt x="2034" y="1223"/>
                  </a:cubicBezTo>
                  <a:lnTo>
                    <a:pt x="2034" y="1223"/>
                  </a:lnTo>
                  <a:cubicBezTo>
                    <a:pt x="1981" y="1223"/>
                    <a:pt x="1936" y="1267"/>
                    <a:pt x="1936" y="1321"/>
                  </a:cubicBezTo>
                  <a:lnTo>
                    <a:pt x="1936" y="1321"/>
                  </a:lnTo>
                  <a:cubicBezTo>
                    <a:pt x="1936" y="1339"/>
                    <a:pt x="1945" y="1357"/>
                    <a:pt x="1954" y="1365"/>
                  </a:cubicBezTo>
                  <a:lnTo>
                    <a:pt x="1954" y="1365"/>
                  </a:lnTo>
                  <a:lnTo>
                    <a:pt x="437" y="2900"/>
                  </a:lnTo>
                  <a:cubicBezTo>
                    <a:pt x="428" y="2900"/>
                    <a:pt x="411" y="2900"/>
                    <a:pt x="402" y="2900"/>
                  </a:cubicBezTo>
                  <a:lnTo>
                    <a:pt x="402" y="2900"/>
                  </a:lnTo>
                  <a:cubicBezTo>
                    <a:pt x="348" y="2900"/>
                    <a:pt x="303" y="2944"/>
                    <a:pt x="303" y="2998"/>
                  </a:cubicBezTo>
                  <a:lnTo>
                    <a:pt x="303" y="2998"/>
                  </a:lnTo>
                  <a:cubicBezTo>
                    <a:pt x="303" y="3034"/>
                    <a:pt x="321" y="3060"/>
                    <a:pt x="357" y="3078"/>
                  </a:cubicBezTo>
                  <a:lnTo>
                    <a:pt x="357" y="3078"/>
                  </a:lnTo>
                  <a:lnTo>
                    <a:pt x="63" y="4827"/>
                  </a:lnTo>
                  <a:cubicBezTo>
                    <a:pt x="27" y="4845"/>
                    <a:pt x="0" y="4880"/>
                    <a:pt x="0" y="4925"/>
                  </a:cubicBezTo>
                  <a:lnTo>
                    <a:pt x="0" y="4925"/>
                  </a:lnTo>
                  <a:cubicBezTo>
                    <a:pt x="0" y="4970"/>
                    <a:pt x="36" y="5014"/>
                    <a:pt x="89" y="5023"/>
                  </a:cubicBezTo>
                  <a:lnTo>
                    <a:pt x="89" y="5023"/>
                  </a:lnTo>
                  <a:lnTo>
                    <a:pt x="660" y="6227"/>
                  </a:lnTo>
                  <a:cubicBezTo>
                    <a:pt x="634" y="6245"/>
                    <a:pt x="625" y="6272"/>
                    <a:pt x="625" y="6308"/>
                  </a:cubicBezTo>
                  <a:lnTo>
                    <a:pt x="625" y="6308"/>
                  </a:lnTo>
                  <a:cubicBezTo>
                    <a:pt x="625" y="6361"/>
                    <a:pt x="669" y="6406"/>
                    <a:pt x="723" y="6406"/>
                  </a:cubicBezTo>
                  <a:lnTo>
                    <a:pt x="723" y="6406"/>
                  </a:lnTo>
                  <a:cubicBezTo>
                    <a:pt x="741" y="6406"/>
                    <a:pt x="758" y="6397"/>
                    <a:pt x="767" y="6388"/>
                  </a:cubicBezTo>
                  <a:lnTo>
                    <a:pt x="767" y="6388"/>
                  </a:lnTo>
                  <a:cubicBezTo>
                    <a:pt x="1338" y="6745"/>
                    <a:pt x="2177" y="7280"/>
                    <a:pt x="2409" y="7467"/>
                  </a:cubicBezTo>
                  <a:lnTo>
                    <a:pt x="2409" y="7467"/>
                  </a:lnTo>
                  <a:cubicBezTo>
                    <a:pt x="2400" y="7476"/>
                    <a:pt x="2400" y="7494"/>
                    <a:pt x="2400" y="7512"/>
                  </a:cubicBezTo>
                  <a:lnTo>
                    <a:pt x="2400" y="7512"/>
                  </a:lnTo>
                  <a:cubicBezTo>
                    <a:pt x="2400" y="7566"/>
                    <a:pt x="2445" y="7610"/>
                    <a:pt x="2498" y="7610"/>
                  </a:cubicBezTo>
                  <a:lnTo>
                    <a:pt x="2498" y="7610"/>
                  </a:lnTo>
                  <a:cubicBezTo>
                    <a:pt x="2525" y="7610"/>
                    <a:pt x="2552" y="7592"/>
                    <a:pt x="2569" y="7574"/>
                  </a:cubicBezTo>
                  <a:lnTo>
                    <a:pt x="2569" y="7574"/>
                  </a:lnTo>
                  <a:lnTo>
                    <a:pt x="3934" y="8065"/>
                  </a:lnTo>
                  <a:cubicBezTo>
                    <a:pt x="3943" y="8119"/>
                    <a:pt x="3979" y="8163"/>
                    <a:pt x="4032" y="8163"/>
                  </a:cubicBezTo>
                  <a:lnTo>
                    <a:pt x="4032" y="8163"/>
                  </a:lnTo>
                  <a:cubicBezTo>
                    <a:pt x="4068" y="8163"/>
                    <a:pt x="4095" y="8145"/>
                    <a:pt x="4113" y="8128"/>
                  </a:cubicBezTo>
                  <a:lnTo>
                    <a:pt x="4113" y="8128"/>
                  </a:lnTo>
                  <a:lnTo>
                    <a:pt x="5915" y="8788"/>
                  </a:lnTo>
                  <a:lnTo>
                    <a:pt x="5915" y="8788"/>
                  </a:lnTo>
                  <a:lnTo>
                    <a:pt x="5915" y="8788"/>
                  </a:lnTo>
                  <a:cubicBezTo>
                    <a:pt x="5915" y="8841"/>
                    <a:pt x="5959" y="8886"/>
                    <a:pt x="6013" y="8886"/>
                  </a:cubicBezTo>
                  <a:lnTo>
                    <a:pt x="6013" y="8886"/>
                  </a:lnTo>
                  <a:cubicBezTo>
                    <a:pt x="6075" y="8886"/>
                    <a:pt x="6120" y="8841"/>
                    <a:pt x="6120" y="8788"/>
                  </a:cubicBezTo>
                  <a:lnTo>
                    <a:pt x="6120" y="8788"/>
                  </a:lnTo>
                  <a:cubicBezTo>
                    <a:pt x="6120" y="8779"/>
                    <a:pt x="6111" y="8770"/>
                    <a:pt x="6111" y="8761"/>
                  </a:cubicBezTo>
                  <a:lnTo>
                    <a:pt x="6111" y="8761"/>
                  </a:lnTo>
                  <a:lnTo>
                    <a:pt x="8636" y="6861"/>
                  </a:lnTo>
                  <a:cubicBezTo>
                    <a:pt x="8645" y="6870"/>
                    <a:pt x="8671" y="6879"/>
                    <a:pt x="8689" y="6879"/>
                  </a:cubicBezTo>
                  <a:lnTo>
                    <a:pt x="8689" y="6879"/>
                  </a:lnTo>
                  <a:cubicBezTo>
                    <a:pt x="8743" y="6879"/>
                    <a:pt x="8787" y="6834"/>
                    <a:pt x="8787" y="6780"/>
                  </a:cubicBezTo>
                  <a:lnTo>
                    <a:pt x="8787" y="6780"/>
                  </a:lnTo>
                  <a:cubicBezTo>
                    <a:pt x="8787" y="6763"/>
                    <a:pt x="8787" y="6754"/>
                    <a:pt x="8778" y="6736"/>
                  </a:cubicBezTo>
                  <a:lnTo>
                    <a:pt x="8778" y="6736"/>
                  </a:lnTo>
                  <a:lnTo>
                    <a:pt x="10438" y="5210"/>
                  </a:lnTo>
                  <a:cubicBezTo>
                    <a:pt x="10447" y="5219"/>
                    <a:pt x="10465" y="5228"/>
                    <a:pt x="10482" y="5228"/>
                  </a:cubicBezTo>
                  <a:lnTo>
                    <a:pt x="10482" y="5228"/>
                  </a:lnTo>
                  <a:cubicBezTo>
                    <a:pt x="10536" y="5228"/>
                    <a:pt x="10580" y="5184"/>
                    <a:pt x="10580" y="5130"/>
                  </a:cubicBezTo>
                  <a:lnTo>
                    <a:pt x="10580" y="5130"/>
                  </a:lnTo>
                  <a:cubicBezTo>
                    <a:pt x="10580" y="5103"/>
                    <a:pt x="10572" y="5077"/>
                    <a:pt x="10554" y="5059"/>
                  </a:cubicBezTo>
                  <a:lnTo>
                    <a:pt x="10554" y="5059"/>
                  </a:lnTo>
                  <a:lnTo>
                    <a:pt x="11330" y="3506"/>
                  </a:lnTo>
                  <a:cubicBezTo>
                    <a:pt x="11330" y="3506"/>
                    <a:pt x="11330" y="3506"/>
                    <a:pt x="11339" y="3506"/>
                  </a:cubicBezTo>
                  <a:lnTo>
                    <a:pt x="11339" y="3506"/>
                  </a:lnTo>
                  <a:cubicBezTo>
                    <a:pt x="11392" y="3506"/>
                    <a:pt x="11437" y="3462"/>
                    <a:pt x="11437" y="3408"/>
                  </a:cubicBezTo>
                  <a:lnTo>
                    <a:pt x="11437" y="3408"/>
                  </a:lnTo>
                  <a:cubicBezTo>
                    <a:pt x="11437" y="3364"/>
                    <a:pt x="11410" y="3328"/>
                    <a:pt x="11374" y="3310"/>
                  </a:cubicBezTo>
                  <a:lnTo>
                    <a:pt x="11374" y="3310"/>
                  </a:lnTo>
                  <a:cubicBezTo>
                    <a:pt x="11321" y="3052"/>
                    <a:pt x="11053" y="2418"/>
                    <a:pt x="10812" y="1856"/>
                  </a:cubicBezTo>
                  <a:lnTo>
                    <a:pt x="10812" y="1856"/>
                  </a:lnTo>
                  <a:cubicBezTo>
                    <a:pt x="10830" y="1838"/>
                    <a:pt x="10839" y="1811"/>
                    <a:pt x="10839" y="1785"/>
                  </a:cubicBezTo>
                  <a:lnTo>
                    <a:pt x="10839" y="1785"/>
                  </a:lnTo>
                  <a:cubicBezTo>
                    <a:pt x="10839" y="1731"/>
                    <a:pt x="10795" y="1687"/>
                    <a:pt x="10741" y="1687"/>
                  </a:cubicBezTo>
                  <a:lnTo>
                    <a:pt x="10741" y="1687"/>
                  </a:lnTo>
                  <a:cubicBezTo>
                    <a:pt x="10723" y="1687"/>
                    <a:pt x="10705" y="1696"/>
                    <a:pt x="10688" y="1704"/>
                  </a:cubicBezTo>
                  <a:lnTo>
                    <a:pt x="10688" y="1704"/>
                  </a:lnTo>
                  <a:lnTo>
                    <a:pt x="8877" y="536"/>
                  </a:lnTo>
                  <a:cubicBezTo>
                    <a:pt x="8877" y="527"/>
                    <a:pt x="8886" y="518"/>
                    <a:pt x="8886" y="509"/>
                  </a:cubicBezTo>
                  <a:lnTo>
                    <a:pt x="8886" y="509"/>
                  </a:lnTo>
                  <a:cubicBezTo>
                    <a:pt x="8886" y="456"/>
                    <a:pt x="8841" y="411"/>
                    <a:pt x="8778" y="411"/>
                  </a:cubicBezTo>
                  <a:lnTo>
                    <a:pt x="8778" y="411"/>
                  </a:lnTo>
                  <a:cubicBezTo>
                    <a:pt x="8752" y="411"/>
                    <a:pt x="8716" y="429"/>
                    <a:pt x="8698" y="456"/>
                  </a:cubicBezTo>
                  <a:lnTo>
                    <a:pt x="8698" y="456"/>
                  </a:lnTo>
                  <a:lnTo>
                    <a:pt x="7440" y="143"/>
                  </a:lnTo>
                  <a:cubicBezTo>
                    <a:pt x="7431" y="99"/>
                    <a:pt x="7387" y="63"/>
                    <a:pt x="7342" y="63"/>
                  </a:cubicBezTo>
                  <a:lnTo>
                    <a:pt x="7342" y="63"/>
                  </a:lnTo>
                  <a:cubicBezTo>
                    <a:pt x="7298" y="63"/>
                    <a:pt x="7262" y="90"/>
                    <a:pt x="7253" y="125"/>
                  </a:cubicBezTo>
                  <a:lnTo>
                    <a:pt x="7253" y="125"/>
                  </a:lnTo>
                  <a:cubicBezTo>
                    <a:pt x="7083" y="117"/>
                    <a:pt x="6736" y="117"/>
                    <a:pt x="5977" y="117"/>
                  </a:cubicBezTo>
                  <a:lnTo>
                    <a:pt x="5977" y="117"/>
                  </a:lnTo>
                  <a:cubicBezTo>
                    <a:pt x="5460" y="125"/>
                    <a:pt x="4942" y="125"/>
                    <a:pt x="4719" y="125"/>
                  </a:cubicBezTo>
                  <a:lnTo>
                    <a:pt x="4719" y="125"/>
                  </a:lnTo>
                  <a:cubicBezTo>
                    <a:pt x="4702" y="99"/>
                    <a:pt x="4666" y="81"/>
                    <a:pt x="4630" y="81"/>
                  </a:cubicBezTo>
                  <a:lnTo>
                    <a:pt x="4630" y="81"/>
                  </a:lnTo>
                  <a:cubicBezTo>
                    <a:pt x="4594" y="81"/>
                    <a:pt x="4568" y="99"/>
                    <a:pt x="4550" y="125"/>
                  </a:cubicBezTo>
                  <a:lnTo>
                    <a:pt x="4550" y="125"/>
                  </a:lnTo>
                  <a:lnTo>
                    <a:pt x="2891" y="1"/>
                  </a:lnTo>
                  <a:cubicBezTo>
                    <a:pt x="2891" y="1"/>
                    <a:pt x="2882" y="1"/>
                    <a:pt x="2882" y="1"/>
                  </a:cubicBezTo>
                  <a:lnTo>
                    <a:pt x="2882" y="1"/>
                  </a:lnTo>
                  <a:cubicBezTo>
                    <a:pt x="2873" y="1"/>
                    <a:pt x="2864" y="9"/>
                    <a:pt x="2855" y="18"/>
                  </a:cubicBezTo>
                  <a:moveTo>
                    <a:pt x="2132" y="1330"/>
                  </a:moveTo>
                  <a:cubicBezTo>
                    <a:pt x="2132" y="1330"/>
                    <a:pt x="2132" y="1330"/>
                    <a:pt x="2132" y="1321"/>
                  </a:cubicBezTo>
                  <a:lnTo>
                    <a:pt x="2132" y="1321"/>
                  </a:lnTo>
                  <a:cubicBezTo>
                    <a:pt x="2132" y="1303"/>
                    <a:pt x="2123" y="1276"/>
                    <a:pt x="2114" y="1258"/>
                  </a:cubicBezTo>
                  <a:lnTo>
                    <a:pt x="2114" y="1258"/>
                  </a:lnTo>
                  <a:lnTo>
                    <a:pt x="2899" y="63"/>
                  </a:lnTo>
                  <a:lnTo>
                    <a:pt x="4532" y="188"/>
                  </a:lnTo>
                  <a:cubicBezTo>
                    <a:pt x="4541" y="232"/>
                    <a:pt x="4586" y="277"/>
                    <a:pt x="4630" y="277"/>
                  </a:cubicBezTo>
                  <a:lnTo>
                    <a:pt x="4630" y="277"/>
                  </a:lnTo>
                  <a:lnTo>
                    <a:pt x="5719" y="2088"/>
                  </a:lnTo>
                  <a:cubicBezTo>
                    <a:pt x="5710" y="2097"/>
                    <a:pt x="5701" y="2106"/>
                    <a:pt x="5701" y="2115"/>
                  </a:cubicBezTo>
                  <a:lnTo>
                    <a:pt x="5701" y="2115"/>
                  </a:lnTo>
                  <a:lnTo>
                    <a:pt x="4755" y="2008"/>
                  </a:lnTo>
                  <a:cubicBezTo>
                    <a:pt x="4746" y="1963"/>
                    <a:pt x="4710" y="1936"/>
                    <a:pt x="4666" y="1936"/>
                  </a:cubicBezTo>
                  <a:lnTo>
                    <a:pt x="4666" y="1936"/>
                  </a:lnTo>
                  <a:cubicBezTo>
                    <a:pt x="4630" y="1936"/>
                    <a:pt x="4594" y="1945"/>
                    <a:pt x="4577" y="1972"/>
                  </a:cubicBezTo>
                  <a:lnTo>
                    <a:pt x="4577" y="1972"/>
                  </a:lnTo>
                  <a:close/>
                  <a:moveTo>
                    <a:pt x="4764" y="188"/>
                  </a:moveTo>
                  <a:cubicBezTo>
                    <a:pt x="5674" y="179"/>
                    <a:pt x="6869" y="179"/>
                    <a:pt x="7244" y="188"/>
                  </a:cubicBezTo>
                  <a:lnTo>
                    <a:pt x="7244" y="188"/>
                  </a:lnTo>
                  <a:cubicBezTo>
                    <a:pt x="7253" y="215"/>
                    <a:pt x="7271" y="232"/>
                    <a:pt x="7298" y="250"/>
                  </a:cubicBezTo>
                  <a:lnTo>
                    <a:pt x="7298" y="250"/>
                  </a:lnTo>
                  <a:cubicBezTo>
                    <a:pt x="7244" y="384"/>
                    <a:pt x="7155" y="634"/>
                    <a:pt x="7039" y="1000"/>
                  </a:cubicBezTo>
                  <a:lnTo>
                    <a:pt x="7039" y="1000"/>
                  </a:lnTo>
                  <a:cubicBezTo>
                    <a:pt x="7012" y="1000"/>
                    <a:pt x="6985" y="1018"/>
                    <a:pt x="6967" y="1035"/>
                  </a:cubicBezTo>
                  <a:lnTo>
                    <a:pt x="6967" y="1035"/>
                  </a:lnTo>
                  <a:close/>
                  <a:moveTo>
                    <a:pt x="7449" y="3132"/>
                  </a:moveTo>
                  <a:lnTo>
                    <a:pt x="7092" y="1187"/>
                  </a:lnTo>
                  <a:cubicBezTo>
                    <a:pt x="7119" y="1169"/>
                    <a:pt x="7146" y="1134"/>
                    <a:pt x="7146" y="1098"/>
                  </a:cubicBezTo>
                  <a:lnTo>
                    <a:pt x="7146" y="1098"/>
                  </a:lnTo>
                  <a:cubicBezTo>
                    <a:pt x="7146" y="1062"/>
                    <a:pt x="7128" y="1035"/>
                    <a:pt x="7101" y="1018"/>
                  </a:cubicBezTo>
                  <a:lnTo>
                    <a:pt x="7101" y="1018"/>
                  </a:lnTo>
                  <a:cubicBezTo>
                    <a:pt x="7191" y="750"/>
                    <a:pt x="7298" y="411"/>
                    <a:pt x="7351" y="259"/>
                  </a:cubicBezTo>
                  <a:lnTo>
                    <a:pt x="7351" y="259"/>
                  </a:lnTo>
                  <a:cubicBezTo>
                    <a:pt x="7387" y="250"/>
                    <a:pt x="7414" y="232"/>
                    <a:pt x="7422" y="206"/>
                  </a:cubicBezTo>
                  <a:lnTo>
                    <a:pt x="7422" y="206"/>
                  </a:lnTo>
                  <a:lnTo>
                    <a:pt x="8680" y="518"/>
                  </a:lnTo>
                  <a:cubicBezTo>
                    <a:pt x="8689" y="563"/>
                    <a:pt x="8725" y="598"/>
                    <a:pt x="8770" y="607"/>
                  </a:cubicBezTo>
                  <a:lnTo>
                    <a:pt x="8770" y="607"/>
                  </a:lnTo>
                  <a:lnTo>
                    <a:pt x="8912" y="1535"/>
                  </a:lnTo>
                  <a:cubicBezTo>
                    <a:pt x="8886" y="1553"/>
                    <a:pt x="8868" y="1580"/>
                    <a:pt x="8868" y="1615"/>
                  </a:cubicBezTo>
                  <a:lnTo>
                    <a:pt x="8868" y="1615"/>
                  </a:lnTo>
                  <a:cubicBezTo>
                    <a:pt x="8868" y="1633"/>
                    <a:pt x="8868" y="1651"/>
                    <a:pt x="8877" y="1660"/>
                  </a:cubicBezTo>
                  <a:lnTo>
                    <a:pt x="8877" y="1660"/>
                  </a:lnTo>
                  <a:lnTo>
                    <a:pt x="7485" y="3141"/>
                  </a:lnTo>
                  <a:cubicBezTo>
                    <a:pt x="7476" y="3132"/>
                    <a:pt x="7467" y="3132"/>
                    <a:pt x="7449" y="3132"/>
                  </a:cubicBezTo>
                  <a:close/>
                  <a:moveTo>
                    <a:pt x="4693" y="259"/>
                  </a:moveTo>
                  <a:cubicBezTo>
                    <a:pt x="4702" y="250"/>
                    <a:pt x="4710" y="241"/>
                    <a:pt x="4710" y="232"/>
                  </a:cubicBezTo>
                  <a:lnTo>
                    <a:pt x="4710" y="232"/>
                  </a:lnTo>
                  <a:lnTo>
                    <a:pt x="6950" y="1098"/>
                  </a:lnTo>
                  <a:cubicBezTo>
                    <a:pt x="6950" y="1098"/>
                    <a:pt x="6950" y="1098"/>
                    <a:pt x="6950" y="1098"/>
                  </a:cubicBezTo>
                  <a:lnTo>
                    <a:pt x="6950" y="1098"/>
                  </a:lnTo>
                  <a:cubicBezTo>
                    <a:pt x="6950" y="1107"/>
                    <a:pt x="6950" y="1125"/>
                    <a:pt x="6950" y="1134"/>
                  </a:cubicBezTo>
                  <a:lnTo>
                    <a:pt x="6950" y="1134"/>
                  </a:lnTo>
                  <a:lnTo>
                    <a:pt x="5835" y="2070"/>
                  </a:lnTo>
                  <a:cubicBezTo>
                    <a:pt x="5826" y="2061"/>
                    <a:pt x="5808" y="2061"/>
                    <a:pt x="5790" y="2061"/>
                  </a:cubicBezTo>
                  <a:lnTo>
                    <a:pt x="5790" y="2061"/>
                  </a:lnTo>
                  <a:cubicBezTo>
                    <a:pt x="5781" y="2061"/>
                    <a:pt x="5772" y="2061"/>
                    <a:pt x="5772" y="2061"/>
                  </a:cubicBezTo>
                  <a:lnTo>
                    <a:pt x="5772" y="2061"/>
                  </a:lnTo>
                  <a:close/>
                  <a:moveTo>
                    <a:pt x="9055" y="1588"/>
                  </a:moveTo>
                  <a:cubicBezTo>
                    <a:pt x="9046" y="1553"/>
                    <a:pt x="9019" y="1526"/>
                    <a:pt x="8975" y="1517"/>
                  </a:cubicBezTo>
                  <a:lnTo>
                    <a:pt x="8975" y="1517"/>
                  </a:lnTo>
                  <a:lnTo>
                    <a:pt x="8832" y="598"/>
                  </a:lnTo>
                  <a:cubicBezTo>
                    <a:pt x="8832" y="589"/>
                    <a:pt x="8841" y="589"/>
                    <a:pt x="8841" y="589"/>
                  </a:cubicBezTo>
                  <a:lnTo>
                    <a:pt x="8841" y="589"/>
                  </a:lnTo>
                  <a:lnTo>
                    <a:pt x="10598" y="1713"/>
                  </a:lnTo>
                  <a:cubicBezTo>
                    <a:pt x="10411" y="1696"/>
                    <a:pt x="9992" y="1660"/>
                    <a:pt x="9055" y="1588"/>
                  </a:cubicBezTo>
                  <a:close/>
                  <a:moveTo>
                    <a:pt x="5888" y="2159"/>
                  </a:moveTo>
                  <a:cubicBezTo>
                    <a:pt x="5888" y="2142"/>
                    <a:pt x="5888" y="2133"/>
                    <a:pt x="5879" y="2115"/>
                  </a:cubicBezTo>
                  <a:lnTo>
                    <a:pt x="5879" y="2115"/>
                  </a:lnTo>
                  <a:lnTo>
                    <a:pt x="6994" y="1178"/>
                  </a:lnTo>
                  <a:cubicBezTo>
                    <a:pt x="7003" y="1187"/>
                    <a:pt x="7021" y="1196"/>
                    <a:pt x="7030" y="1196"/>
                  </a:cubicBezTo>
                  <a:lnTo>
                    <a:pt x="7030" y="1196"/>
                  </a:lnTo>
                  <a:lnTo>
                    <a:pt x="7396" y="3141"/>
                  </a:lnTo>
                  <a:cubicBezTo>
                    <a:pt x="7360" y="3159"/>
                    <a:pt x="7342" y="3194"/>
                    <a:pt x="7342" y="3230"/>
                  </a:cubicBezTo>
                  <a:lnTo>
                    <a:pt x="7342" y="3230"/>
                  </a:lnTo>
                  <a:cubicBezTo>
                    <a:pt x="7342" y="3230"/>
                    <a:pt x="7342" y="3239"/>
                    <a:pt x="7342" y="3239"/>
                  </a:cubicBezTo>
                  <a:lnTo>
                    <a:pt x="7342" y="3239"/>
                  </a:lnTo>
                  <a:lnTo>
                    <a:pt x="4764" y="4488"/>
                  </a:lnTo>
                  <a:cubicBezTo>
                    <a:pt x="4746" y="4479"/>
                    <a:pt x="4728" y="4470"/>
                    <a:pt x="4710" y="4470"/>
                  </a:cubicBezTo>
                  <a:lnTo>
                    <a:pt x="4710" y="4470"/>
                  </a:lnTo>
                  <a:cubicBezTo>
                    <a:pt x="4710" y="4470"/>
                    <a:pt x="4710" y="4470"/>
                    <a:pt x="4710" y="4470"/>
                  </a:cubicBezTo>
                  <a:lnTo>
                    <a:pt x="4710" y="4470"/>
                  </a:lnTo>
                  <a:lnTo>
                    <a:pt x="4728" y="4274"/>
                  </a:lnTo>
                  <a:cubicBezTo>
                    <a:pt x="4773" y="4265"/>
                    <a:pt x="4809" y="4220"/>
                    <a:pt x="4809" y="4176"/>
                  </a:cubicBezTo>
                  <a:lnTo>
                    <a:pt x="4809" y="4176"/>
                  </a:lnTo>
                  <a:cubicBezTo>
                    <a:pt x="4809" y="4149"/>
                    <a:pt x="4791" y="4122"/>
                    <a:pt x="4773" y="4104"/>
                  </a:cubicBezTo>
                  <a:lnTo>
                    <a:pt x="4773" y="4104"/>
                  </a:lnTo>
                  <a:lnTo>
                    <a:pt x="5772" y="2249"/>
                  </a:lnTo>
                  <a:cubicBezTo>
                    <a:pt x="5772" y="2258"/>
                    <a:pt x="5781" y="2258"/>
                    <a:pt x="5790" y="2258"/>
                  </a:cubicBezTo>
                  <a:lnTo>
                    <a:pt x="5790" y="2258"/>
                  </a:lnTo>
                  <a:cubicBezTo>
                    <a:pt x="5843" y="2258"/>
                    <a:pt x="5888" y="2213"/>
                    <a:pt x="5888" y="2159"/>
                  </a:cubicBezTo>
                  <a:close/>
                  <a:moveTo>
                    <a:pt x="2132" y="1392"/>
                  </a:moveTo>
                  <a:lnTo>
                    <a:pt x="4568" y="2035"/>
                  </a:lnTo>
                  <a:cubicBezTo>
                    <a:pt x="4568" y="2052"/>
                    <a:pt x="4568" y="2061"/>
                    <a:pt x="4577" y="2070"/>
                  </a:cubicBezTo>
                  <a:lnTo>
                    <a:pt x="4577" y="2070"/>
                  </a:lnTo>
                  <a:lnTo>
                    <a:pt x="3711" y="2909"/>
                  </a:lnTo>
                  <a:cubicBezTo>
                    <a:pt x="3702" y="2900"/>
                    <a:pt x="3693" y="2900"/>
                    <a:pt x="3676" y="2900"/>
                  </a:cubicBezTo>
                  <a:lnTo>
                    <a:pt x="3676" y="2900"/>
                  </a:lnTo>
                  <a:cubicBezTo>
                    <a:pt x="3667" y="2900"/>
                    <a:pt x="3649" y="2900"/>
                    <a:pt x="3640" y="2900"/>
                  </a:cubicBezTo>
                  <a:lnTo>
                    <a:pt x="3640" y="2900"/>
                  </a:lnTo>
                  <a:close/>
                  <a:moveTo>
                    <a:pt x="500" y="2998"/>
                  </a:moveTo>
                  <a:lnTo>
                    <a:pt x="500" y="2998"/>
                  </a:lnTo>
                  <a:lnTo>
                    <a:pt x="500" y="2998"/>
                  </a:lnTo>
                  <a:cubicBezTo>
                    <a:pt x="500" y="2980"/>
                    <a:pt x="500" y="2962"/>
                    <a:pt x="482" y="2944"/>
                  </a:cubicBezTo>
                  <a:lnTo>
                    <a:pt x="482" y="2944"/>
                  </a:lnTo>
                  <a:lnTo>
                    <a:pt x="1998" y="1410"/>
                  </a:lnTo>
                  <a:cubicBezTo>
                    <a:pt x="2007" y="1419"/>
                    <a:pt x="2025" y="1419"/>
                    <a:pt x="2034" y="1419"/>
                  </a:cubicBezTo>
                  <a:lnTo>
                    <a:pt x="2034" y="1419"/>
                  </a:lnTo>
                  <a:cubicBezTo>
                    <a:pt x="2043" y="1419"/>
                    <a:pt x="2052" y="1419"/>
                    <a:pt x="2061" y="1419"/>
                  </a:cubicBezTo>
                  <a:lnTo>
                    <a:pt x="2061" y="1419"/>
                  </a:lnTo>
                  <a:lnTo>
                    <a:pt x="3595" y="2944"/>
                  </a:lnTo>
                  <a:cubicBezTo>
                    <a:pt x="3586" y="2962"/>
                    <a:pt x="3577" y="2980"/>
                    <a:pt x="3577" y="2998"/>
                  </a:cubicBezTo>
                  <a:lnTo>
                    <a:pt x="3577" y="2998"/>
                  </a:lnTo>
                  <a:cubicBezTo>
                    <a:pt x="3577" y="3025"/>
                    <a:pt x="3586" y="3052"/>
                    <a:pt x="3613" y="3069"/>
                  </a:cubicBezTo>
                  <a:lnTo>
                    <a:pt x="3613" y="3069"/>
                  </a:lnTo>
                  <a:lnTo>
                    <a:pt x="3140" y="4193"/>
                  </a:lnTo>
                  <a:cubicBezTo>
                    <a:pt x="3131" y="4193"/>
                    <a:pt x="3123" y="4193"/>
                    <a:pt x="3114" y="4193"/>
                  </a:cubicBezTo>
                  <a:lnTo>
                    <a:pt x="3114" y="4193"/>
                  </a:lnTo>
                  <a:cubicBezTo>
                    <a:pt x="3105" y="4193"/>
                    <a:pt x="3087" y="4193"/>
                    <a:pt x="3078" y="4193"/>
                  </a:cubicBezTo>
                  <a:lnTo>
                    <a:pt x="3078" y="4193"/>
                  </a:lnTo>
                  <a:close/>
                  <a:moveTo>
                    <a:pt x="9055" y="1651"/>
                  </a:moveTo>
                  <a:cubicBezTo>
                    <a:pt x="9626" y="1696"/>
                    <a:pt x="10384" y="1749"/>
                    <a:pt x="10643" y="1785"/>
                  </a:cubicBezTo>
                  <a:lnTo>
                    <a:pt x="10643" y="1785"/>
                  </a:lnTo>
                  <a:lnTo>
                    <a:pt x="10643" y="1785"/>
                  </a:lnTo>
                  <a:lnTo>
                    <a:pt x="10643" y="1785"/>
                  </a:lnTo>
                  <a:cubicBezTo>
                    <a:pt x="10643" y="1811"/>
                    <a:pt x="10652" y="1838"/>
                    <a:pt x="10670" y="1856"/>
                  </a:cubicBezTo>
                  <a:lnTo>
                    <a:pt x="10670" y="1856"/>
                  </a:lnTo>
                  <a:lnTo>
                    <a:pt x="9751" y="3979"/>
                  </a:lnTo>
                  <a:cubicBezTo>
                    <a:pt x="9742" y="3979"/>
                    <a:pt x="9742" y="3979"/>
                    <a:pt x="9742" y="3979"/>
                  </a:cubicBezTo>
                  <a:lnTo>
                    <a:pt x="9742" y="3979"/>
                  </a:lnTo>
                  <a:cubicBezTo>
                    <a:pt x="9706" y="3979"/>
                    <a:pt x="9679" y="3988"/>
                    <a:pt x="9662" y="4015"/>
                  </a:cubicBezTo>
                  <a:lnTo>
                    <a:pt x="9662" y="4015"/>
                  </a:lnTo>
                  <a:lnTo>
                    <a:pt x="7538" y="3230"/>
                  </a:lnTo>
                  <a:cubicBezTo>
                    <a:pt x="7538" y="3230"/>
                    <a:pt x="7538" y="3230"/>
                    <a:pt x="7538" y="3230"/>
                  </a:cubicBezTo>
                  <a:lnTo>
                    <a:pt x="7538" y="3230"/>
                  </a:lnTo>
                  <a:cubicBezTo>
                    <a:pt x="7538" y="3212"/>
                    <a:pt x="7530" y="3194"/>
                    <a:pt x="7530" y="3185"/>
                  </a:cubicBezTo>
                  <a:lnTo>
                    <a:pt x="7530" y="3185"/>
                  </a:lnTo>
                  <a:lnTo>
                    <a:pt x="8921" y="1704"/>
                  </a:lnTo>
                  <a:cubicBezTo>
                    <a:pt x="8930" y="1713"/>
                    <a:pt x="8948" y="1713"/>
                    <a:pt x="8966" y="1713"/>
                  </a:cubicBezTo>
                  <a:lnTo>
                    <a:pt x="8966" y="1713"/>
                  </a:lnTo>
                  <a:cubicBezTo>
                    <a:pt x="9001" y="1713"/>
                    <a:pt x="9037" y="1687"/>
                    <a:pt x="9055" y="1651"/>
                  </a:cubicBezTo>
                  <a:moveTo>
                    <a:pt x="10759" y="1883"/>
                  </a:moveTo>
                  <a:cubicBezTo>
                    <a:pt x="10759" y="1883"/>
                    <a:pt x="10759" y="1883"/>
                    <a:pt x="10759" y="1883"/>
                  </a:cubicBezTo>
                  <a:lnTo>
                    <a:pt x="10759" y="1883"/>
                  </a:lnTo>
                  <a:cubicBezTo>
                    <a:pt x="10857" y="2133"/>
                    <a:pt x="11098" y="2811"/>
                    <a:pt x="11276" y="3328"/>
                  </a:cubicBezTo>
                  <a:lnTo>
                    <a:pt x="11276" y="3328"/>
                  </a:lnTo>
                  <a:cubicBezTo>
                    <a:pt x="11258" y="3337"/>
                    <a:pt x="11250" y="3364"/>
                    <a:pt x="11241" y="3382"/>
                  </a:cubicBezTo>
                  <a:lnTo>
                    <a:pt x="11241" y="3382"/>
                  </a:lnTo>
                  <a:cubicBezTo>
                    <a:pt x="10928" y="3453"/>
                    <a:pt x="10126" y="3845"/>
                    <a:pt x="9813" y="4006"/>
                  </a:cubicBezTo>
                  <a:lnTo>
                    <a:pt x="9813" y="4006"/>
                  </a:lnTo>
                  <a:cubicBezTo>
                    <a:pt x="9804" y="4006"/>
                    <a:pt x="9804" y="4006"/>
                    <a:pt x="9804" y="4006"/>
                  </a:cubicBezTo>
                  <a:lnTo>
                    <a:pt x="9804" y="4006"/>
                  </a:lnTo>
                  <a:lnTo>
                    <a:pt x="10732" y="1883"/>
                  </a:lnTo>
                  <a:cubicBezTo>
                    <a:pt x="10732" y="1883"/>
                    <a:pt x="10741" y="1883"/>
                    <a:pt x="10741" y="1883"/>
                  </a:cubicBezTo>
                  <a:lnTo>
                    <a:pt x="10741" y="1883"/>
                  </a:lnTo>
                  <a:cubicBezTo>
                    <a:pt x="10750" y="1883"/>
                    <a:pt x="10750" y="1883"/>
                    <a:pt x="10759" y="1883"/>
                  </a:cubicBezTo>
                  <a:close/>
                  <a:moveTo>
                    <a:pt x="4755" y="2070"/>
                  </a:moveTo>
                  <a:lnTo>
                    <a:pt x="5692" y="2177"/>
                  </a:lnTo>
                  <a:cubicBezTo>
                    <a:pt x="5692" y="2195"/>
                    <a:pt x="5701" y="2213"/>
                    <a:pt x="5719" y="2222"/>
                  </a:cubicBezTo>
                  <a:lnTo>
                    <a:pt x="5719" y="2222"/>
                  </a:lnTo>
                  <a:lnTo>
                    <a:pt x="4719" y="4077"/>
                  </a:lnTo>
                  <a:cubicBezTo>
                    <a:pt x="4719" y="4077"/>
                    <a:pt x="4710" y="4077"/>
                    <a:pt x="4710" y="4077"/>
                  </a:cubicBezTo>
                  <a:lnTo>
                    <a:pt x="4710" y="4077"/>
                  </a:lnTo>
                  <a:cubicBezTo>
                    <a:pt x="4693" y="4077"/>
                    <a:pt x="4684" y="4077"/>
                    <a:pt x="4666" y="4086"/>
                  </a:cubicBezTo>
                  <a:lnTo>
                    <a:pt x="4666" y="4086"/>
                  </a:lnTo>
                  <a:lnTo>
                    <a:pt x="3765" y="3043"/>
                  </a:lnTo>
                  <a:cubicBezTo>
                    <a:pt x="3774" y="3025"/>
                    <a:pt x="3774" y="3007"/>
                    <a:pt x="3774" y="2998"/>
                  </a:cubicBezTo>
                  <a:lnTo>
                    <a:pt x="3774" y="2998"/>
                  </a:lnTo>
                  <a:cubicBezTo>
                    <a:pt x="3774" y="2980"/>
                    <a:pt x="3774" y="2962"/>
                    <a:pt x="3765" y="2944"/>
                  </a:cubicBezTo>
                  <a:lnTo>
                    <a:pt x="3765" y="2944"/>
                  </a:lnTo>
                  <a:lnTo>
                    <a:pt x="4621" y="2115"/>
                  </a:lnTo>
                  <a:cubicBezTo>
                    <a:pt x="4630" y="2124"/>
                    <a:pt x="4648" y="2133"/>
                    <a:pt x="4666" y="2133"/>
                  </a:cubicBezTo>
                  <a:lnTo>
                    <a:pt x="4666" y="2133"/>
                  </a:lnTo>
                  <a:cubicBezTo>
                    <a:pt x="4702" y="2133"/>
                    <a:pt x="4737" y="2106"/>
                    <a:pt x="4755" y="2070"/>
                  </a:cubicBezTo>
                  <a:close/>
                  <a:moveTo>
                    <a:pt x="1017" y="4862"/>
                  </a:moveTo>
                  <a:lnTo>
                    <a:pt x="464" y="3069"/>
                  </a:lnTo>
                  <a:cubicBezTo>
                    <a:pt x="473" y="3069"/>
                    <a:pt x="473" y="3060"/>
                    <a:pt x="482" y="3052"/>
                  </a:cubicBezTo>
                  <a:lnTo>
                    <a:pt x="482" y="3052"/>
                  </a:lnTo>
                  <a:lnTo>
                    <a:pt x="3024" y="4238"/>
                  </a:lnTo>
                  <a:cubicBezTo>
                    <a:pt x="3024" y="4247"/>
                    <a:pt x="3015" y="4265"/>
                    <a:pt x="3015" y="4274"/>
                  </a:cubicBezTo>
                  <a:lnTo>
                    <a:pt x="3015" y="4274"/>
                  </a:lnTo>
                  <a:lnTo>
                    <a:pt x="1089" y="4898"/>
                  </a:lnTo>
                  <a:cubicBezTo>
                    <a:pt x="1071" y="4871"/>
                    <a:pt x="1044" y="4862"/>
                    <a:pt x="1017" y="4862"/>
                  </a:cubicBezTo>
                  <a:close/>
                  <a:moveTo>
                    <a:pt x="3720" y="3087"/>
                  </a:moveTo>
                  <a:lnTo>
                    <a:pt x="4621" y="4131"/>
                  </a:lnTo>
                  <a:cubicBezTo>
                    <a:pt x="4612" y="4140"/>
                    <a:pt x="4612" y="4158"/>
                    <a:pt x="4612" y="4176"/>
                  </a:cubicBezTo>
                  <a:lnTo>
                    <a:pt x="4612" y="4176"/>
                  </a:lnTo>
                  <a:cubicBezTo>
                    <a:pt x="4612" y="4211"/>
                    <a:pt x="4630" y="4247"/>
                    <a:pt x="4666" y="4265"/>
                  </a:cubicBezTo>
                  <a:lnTo>
                    <a:pt x="4666" y="4265"/>
                  </a:lnTo>
                  <a:lnTo>
                    <a:pt x="4639" y="4497"/>
                  </a:lnTo>
                  <a:cubicBezTo>
                    <a:pt x="4621" y="4515"/>
                    <a:pt x="4612" y="4541"/>
                    <a:pt x="4612" y="4568"/>
                  </a:cubicBezTo>
                  <a:lnTo>
                    <a:pt x="4612" y="4568"/>
                  </a:lnTo>
                  <a:cubicBezTo>
                    <a:pt x="4612" y="4568"/>
                    <a:pt x="4612" y="4568"/>
                    <a:pt x="4612" y="4568"/>
                  </a:cubicBezTo>
                  <a:lnTo>
                    <a:pt x="4612" y="4568"/>
                  </a:lnTo>
                  <a:lnTo>
                    <a:pt x="2418" y="6156"/>
                  </a:lnTo>
                  <a:lnTo>
                    <a:pt x="3131" y="4390"/>
                  </a:lnTo>
                  <a:cubicBezTo>
                    <a:pt x="3176" y="4381"/>
                    <a:pt x="3212" y="4336"/>
                    <a:pt x="3212" y="4292"/>
                  </a:cubicBezTo>
                  <a:lnTo>
                    <a:pt x="3212" y="4292"/>
                  </a:lnTo>
                  <a:cubicBezTo>
                    <a:pt x="3212" y="4265"/>
                    <a:pt x="3203" y="4247"/>
                    <a:pt x="3194" y="4229"/>
                  </a:cubicBezTo>
                  <a:lnTo>
                    <a:pt x="3194" y="4229"/>
                  </a:lnTo>
                  <a:lnTo>
                    <a:pt x="3667" y="3096"/>
                  </a:lnTo>
                  <a:cubicBezTo>
                    <a:pt x="3667" y="3096"/>
                    <a:pt x="3676" y="3096"/>
                    <a:pt x="3676" y="3096"/>
                  </a:cubicBezTo>
                  <a:lnTo>
                    <a:pt x="3676" y="3096"/>
                  </a:lnTo>
                  <a:cubicBezTo>
                    <a:pt x="3693" y="3096"/>
                    <a:pt x="3711" y="3087"/>
                    <a:pt x="3720" y="3087"/>
                  </a:cubicBezTo>
                  <a:moveTo>
                    <a:pt x="187" y="4889"/>
                  </a:moveTo>
                  <a:cubicBezTo>
                    <a:pt x="179" y="4862"/>
                    <a:pt x="152" y="4836"/>
                    <a:pt x="125" y="4827"/>
                  </a:cubicBezTo>
                  <a:lnTo>
                    <a:pt x="125" y="4827"/>
                  </a:lnTo>
                  <a:lnTo>
                    <a:pt x="411" y="3123"/>
                  </a:lnTo>
                  <a:lnTo>
                    <a:pt x="955" y="4880"/>
                  </a:lnTo>
                  <a:cubicBezTo>
                    <a:pt x="946" y="4889"/>
                    <a:pt x="928" y="4907"/>
                    <a:pt x="919" y="4916"/>
                  </a:cubicBezTo>
                  <a:lnTo>
                    <a:pt x="919" y="4916"/>
                  </a:lnTo>
                  <a:close/>
                  <a:moveTo>
                    <a:pt x="7512" y="3292"/>
                  </a:moveTo>
                  <a:lnTo>
                    <a:pt x="9608" y="4060"/>
                  </a:lnTo>
                  <a:lnTo>
                    <a:pt x="7654" y="4345"/>
                  </a:lnTo>
                  <a:cubicBezTo>
                    <a:pt x="7637" y="4318"/>
                    <a:pt x="7610" y="4300"/>
                    <a:pt x="7574" y="4300"/>
                  </a:cubicBezTo>
                  <a:lnTo>
                    <a:pt x="7574" y="4300"/>
                  </a:lnTo>
                  <a:cubicBezTo>
                    <a:pt x="7530" y="4300"/>
                    <a:pt x="7494" y="4327"/>
                    <a:pt x="7476" y="4363"/>
                  </a:cubicBezTo>
                  <a:lnTo>
                    <a:pt x="7476" y="4363"/>
                  </a:lnTo>
                  <a:lnTo>
                    <a:pt x="4826" y="4532"/>
                  </a:lnTo>
                  <a:lnTo>
                    <a:pt x="7369" y="3292"/>
                  </a:lnTo>
                  <a:cubicBezTo>
                    <a:pt x="7387" y="3310"/>
                    <a:pt x="7414" y="3328"/>
                    <a:pt x="7440" y="3328"/>
                  </a:cubicBezTo>
                  <a:lnTo>
                    <a:pt x="7440" y="3328"/>
                  </a:lnTo>
                  <a:cubicBezTo>
                    <a:pt x="7467" y="3328"/>
                    <a:pt x="7494" y="3310"/>
                    <a:pt x="7512" y="3292"/>
                  </a:cubicBezTo>
                  <a:close/>
                  <a:moveTo>
                    <a:pt x="9822" y="4131"/>
                  </a:moveTo>
                  <a:cubicBezTo>
                    <a:pt x="9831" y="4122"/>
                    <a:pt x="9840" y="4095"/>
                    <a:pt x="9840" y="4077"/>
                  </a:cubicBezTo>
                  <a:lnTo>
                    <a:pt x="9840" y="4077"/>
                  </a:lnTo>
                  <a:cubicBezTo>
                    <a:pt x="9840" y="4069"/>
                    <a:pt x="9840" y="4069"/>
                    <a:pt x="9840" y="4060"/>
                  </a:cubicBezTo>
                  <a:lnTo>
                    <a:pt x="9840" y="4060"/>
                  </a:lnTo>
                  <a:cubicBezTo>
                    <a:pt x="10420" y="3774"/>
                    <a:pt x="11027" y="3498"/>
                    <a:pt x="11250" y="3444"/>
                  </a:cubicBezTo>
                  <a:lnTo>
                    <a:pt x="11250" y="3444"/>
                  </a:lnTo>
                  <a:cubicBezTo>
                    <a:pt x="11250" y="3453"/>
                    <a:pt x="11258" y="3462"/>
                    <a:pt x="11267" y="3471"/>
                  </a:cubicBezTo>
                  <a:lnTo>
                    <a:pt x="11267" y="3471"/>
                  </a:lnTo>
                  <a:lnTo>
                    <a:pt x="10500" y="5032"/>
                  </a:lnTo>
                  <a:cubicBezTo>
                    <a:pt x="10491" y="5032"/>
                    <a:pt x="10491" y="5032"/>
                    <a:pt x="10482" y="5032"/>
                  </a:cubicBezTo>
                  <a:lnTo>
                    <a:pt x="10482" y="5032"/>
                  </a:lnTo>
                  <a:cubicBezTo>
                    <a:pt x="10473" y="5032"/>
                    <a:pt x="10465" y="5032"/>
                    <a:pt x="10456" y="5032"/>
                  </a:cubicBezTo>
                  <a:lnTo>
                    <a:pt x="10456" y="5032"/>
                  </a:lnTo>
                  <a:close/>
                  <a:moveTo>
                    <a:pt x="7672" y="4408"/>
                  </a:moveTo>
                  <a:lnTo>
                    <a:pt x="9260" y="4176"/>
                  </a:lnTo>
                  <a:lnTo>
                    <a:pt x="9564" y="4131"/>
                  </a:lnTo>
                  <a:lnTo>
                    <a:pt x="6843" y="5567"/>
                  </a:lnTo>
                  <a:lnTo>
                    <a:pt x="7530" y="4488"/>
                  </a:lnTo>
                  <a:cubicBezTo>
                    <a:pt x="7547" y="4488"/>
                    <a:pt x="7556" y="4497"/>
                    <a:pt x="7574" y="4497"/>
                  </a:cubicBezTo>
                  <a:lnTo>
                    <a:pt x="7574" y="4497"/>
                  </a:lnTo>
                  <a:cubicBezTo>
                    <a:pt x="7619" y="4497"/>
                    <a:pt x="7663" y="4452"/>
                    <a:pt x="7672" y="4408"/>
                  </a:cubicBezTo>
                  <a:moveTo>
                    <a:pt x="6860" y="5674"/>
                  </a:moveTo>
                  <a:cubicBezTo>
                    <a:pt x="6860" y="5674"/>
                    <a:pt x="6860" y="5665"/>
                    <a:pt x="6860" y="5656"/>
                  </a:cubicBezTo>
                  <a:lnTo>
                    <a:pt x="6860" y="5656"/>
                  </a:lnTo>
                  <a:cubicBezTo>
                    <a:pt x="6860" y="5648"/>
                    <a:pt x="6860" y="5639"/>
                    <a:pt x="6860" y="5630"/>
                  </a:cubicBezTo>
                  <a:lnTo>
                    <a:pt x="6860" y="5630"/>
                  </a:lnTo>
                  <a:lnTo>
                    <a:pt x="9671" y="4149"/>
                  </a:lnTo>
                  <a:cubicBezTo>
                    <a:pt x="9671" y="4149"/>
                    <a:pt x="9679" y="4149"/>
                    <a:pt x="9679" y="4149"/>
                  </a:cubicBezTo>
                  <a:lnTo>
                    <a:pt x="9679" y="4149"/>
                  </a:lnTo>
                  <a:lnTo>
                    <a:pt x="8689" y="6682"/>
                  </a:lnTo>
                  <a:cubicBezTo>
                    <a:pt x="8689" y="6682"/>
                    <a:pt x="8689" y="6682"/>
                    <a:pt x="8689" y="6682"/>
                  </a:cubicBezTo>
                  <a:lnTo>
                    <a:pt x="8689" y="6682"/>
                  </a:lnTo>
                  <a:cubicBezTo>
                    <a:pt x="8662" y="6682"/>
                    <a:pt x="8645" y="6691"/>
                    <a:pt x="8627" y="6700"/>
                  </a:cubicBezTo>
                  <a:lnTo>
                    <a:pt x="8627" y="6700"/>
                  </a:lnTo>
                  <a:close/>
                  <a:moveTo>
                    <a:pt x="9769" y="4167"/>
                  </a:moveTo>
                  <a:lnTo>
                    <a:pt x="10402" y="5068"/>
                  </a:lnTo>
                  <a:cubicBezTo>
                    <a:pt x="10393" y="5086"/>
                    <a:pt x="10384" y="5103"/>
                    <a:pt x="10384" y="5130"/>
                  </a:cubicBezTo>
                  <a:lnTo>
                    <a:pt x="10384" y="5130"/>
                  </a:lnTo>
                  <a:cubicBezTo>
                    <a:pt x="10384" y="5139"/>
                    <a:pt x="10384" y="5157"/>
                    <a:pt x="10393" y="5166"/>
                  </a:cubicBezTo>
                  <a:lnTo>
                    <a:pt x="10393" y="5166"/>
                  </a:lnTo>
                  <a:lnTo>
                    <a:pt x="8770" y="6665"/>
                  </a:lnTo>
                  <a:lnTo>
                    <a:pt x="9733" y="4176"/>
                  </a:lnTo>
                  <a:cubicBezTo>
                    <a:pt x="9733" y="4176"/>
                    <a:pt x="9742" y="4176"/>
                    <a:pt x="9742" y="4176"/>
                  </a:cubicBezTo>
                  <a:lnTo>
                    <a:pt x="9742" y="4176"/>
                  </a:lnTo>
                  <a:cubicBezTo>
                    <a:pt x="9751" y="4176"/>
                    <a:pt x="9760" y="4176"/>
                    <a:pt x="9769" y="4167"/>
                  </a:cubicBezTo>
                  <a:moveTo>
                    <a:pt x="812" y="6343"/>
                  </a:moveTo>
                  <a:cubicBezTo>
                    <a:pt x="821" y="6334"/>
                    <a:pt x="821" y="6317"/>
                    <a:pt x="821" y="6308"/>
                  </a:cubicBezTo>
                  <a:lnTo>
                    <a:pt x="821" y="6308"/>
                  </a:lnTo>
                  <a:cubicBezTo>
                    <a:pt x="821" y="6272"/>
                    <a:pt x="812" y="6254"/>
                    <a:pt x="794" y="6236"/>
                  </a:cubicBezTo>
                  <a:lnTo>
                    <a:pt x="794" y="6236"/>
                  </a:lnTo>
                  <a:lnTo>
                    <a:pt x="1026" y="5059"/>
                  </a:lnTo>
                  <a:cubicBezTo>
                    <a:pt x="1071" y="5050"/>
                    <a:pt x="1115" y="5014"/>
                    <a:pt x="1115" y="4961"/>
                  </a:cubicBezTo>
                  <a:lnTo>
                    <a:pt x="1115" y="4961"/>
                  </a:lnTo>
                  <a:cubicBezTo>
                    <a:pt x="1115" y="4961"/>
                    <a:pt x="1115" y="4961"/>
                    <a:pt x="1115" y="4952"/>
                  </a:cubicBezTo>
                  <a:lnTo>
                    <a:pt x="1115" y="4952"/>
                  </a:lnTo>
                  <a:lnTo>
                    <a:pt x="3024" y="4336"/>
                  </a:lnTo>
                  <a:cubicBezTo>
                    <a:pt x="3033" y="4354"/>
                    <a:pt x="3051" y="4363"/>
                    <a:pt x="3069" y="4372"/>
                  </a:cubicBezTo>
                  <a:lnTo>
                    <a:pt x="3069" y="4372"/>
                  </a:lnTo>
                  <a:lnTo>
                    <a:pt x="2355" y="6138"/>
                  </a:lnTo>
                  <a:cubicBezTo>
                    <a:pt x="2346" y="6138"/>
                    <a:pt x="2346" y="6138"/>
                    <a:pt x="2346" y="6138"/>
                  </a:cubicBezTo>
                  <a:lnTo>
                    <a:pt x="2346" y="6138"/>
                  </a:lnTo>
                  <a:cubicBezTo>
                    <a:pt x="2293" y="6138"/>
                    <a:pt x="2248" y="6183"/>
                    <a:pt x="2248" y="6236"/>
                  </a:cubicBezTo>
                  <a:lnTo>
                    <a:pt x="2248" y="6236"/>
                  </a:lnTo>
                  <a:cubicBezTo>
                    <a:pt x="2248" y="6281"/>
                    <a:pt x="2275" y="6326"/>
                    <a:pt x="2320" y="6334"/>
                  </a:cubicBezTo>
                  <a:lnTo>
                    <a:pt x="2320" y="6334"/>
                  </a:lnTo>
                  <a:lnTo>
                    <a:pt x="2453" y="7423"/>
                  </a:lnTo>
                  <a:cubicBezTo>
                    <a:pt x="2453" y="7423"/>
                    <a:pt x="2453" y="7423"/>
                    <a:pt x="2453" y="7423"/>
                  </a:cubicBezTo>
                  <a:lnTo>
                    <a:pt x="2453" y="7423"/>
                  </a:lnTo>
                  <a:cubicBezTo>
                    <a:pt x="2195" y="7209"/>
                    <a:pt x="1374" y="6691"/>
                    <a:pt x="812" y="6343"/>
                  </a:cubicBezTo>
                  <a:moveTo>
                    <a:pt x="4800" y="4604"/>
                  </a:moveTo>
                  <a:cubicBezTo>
                    <a:pt x="4800" y="4604"/>
                    <a:pt x="4800" y="4595"/>
                    <a:pt x="4800" y="4595"/>
                  </a:cubicBezTo>
                  <a:lnTo>
                    <a:pt x="4800" y="4595"/>
                  </a:lnTo>
                  <a:lnTo>
                    <a:pt x="7476" y="4425"/>
                  </a:lnTo>
                  <a:cubicBezTo>
                    <a:pt x="7476" y="4434"/>
                    <a:pt x="7485" y="4443"/>
                    <a:pt x="7485" y="4443"/>
                  </a:cubicBezTo>
                  <a:lnTo>
                    <a:pt x="7485" y="4443"/>
                  </a:lnTo>
                  <a:lnTo>
                    <a:pt x="6771" y="5558"/>
                  </a:lnTo>
                  <a:cubicBezTo>
                    <a:pt x="6771" y="5558"/>
                    <a:pt x="6762" y="5558"/>
                    <a:pt x="6762" y="5558"/>
                  </a:cubicBezTo>
                  <a:lnTo>
                    <a:pt x="6762" y="5558"/>
                  </a:lnTo>
                  <a:cubicBezTo>
                    <a:pt x="6736" y="5558"/>
                    <a:pt x="6709" y="5567"/>
                    <a:pt x="6691" y="5585"/>
                  </a:cubicBezTo>
                  <a:lnTo>
                    <a:pt x="6691" y="5585"/>
                  </a:lnTo>
                  <a:close/>
                  <a:moveTo>
                    <a:pt x="2445" y="6236"/>
                  </a:moveTo>
                  <a:cubicBezTo>
                    <a:pt x="2445" y="6236"/>
                    <a:pt x="2445" y="6236"/>
                    <a:pt x="2445" y="6236"/>
                  </a:cubicBezTo>
                  <a:lnTo>
                    <a:pt x="2445" y="6236"/>
                  </a:lnTo>
                  <a:cubicBezTo>
                    <a:pt x="2445" y="6227"/>
                    <a:pt x="2445" y="6227"/>
                    <a:pt x="2445" y="6218"/>
                  </a:cubicBezTo>
                  <a:lnTo>
                    <a:pt x="2445" y="6218"/>
                  </a:lnTo>
                  <a:lnTo>
                    <a:pt x="4630" y="4631"/>
                  </a:lnTo>
                  <a:cubicBezTo>
                    <a:pt x="4648" y="4648"/>
                    <a:pt x="4666" y="4657"/>
                    <a:pt x="4693" y="4666"/>
                  </a:cubicBezTo>
                  <a:lnTo>
                    <a:pt x="4693" y="4666"/>
                  </a:lnTo>
                  <a:lnTo>
                    <a:pt x="6343" y="7048"/>
                  </a:lnTo>
                  <a:cubicBezTo>
                    <a:pt x="6343" y="7048"/>
                    <a:pt x="6343" y="7057"/>
                    <a:pt x="6334" y="7057"/>
                  </a:cubicBezTo>
                  <a:lnTo>
                    <a:pt x="6334" y="7057"/>
                  </a:lnTo>
                  <a:close/>
                  <a:moveTo>
                    <a:pt x="4764" y="4657"/>
                  </a:moveTo>
                  <a:lnTo>
                    <a:pt x="6664" y="5639"/>
                  </a:lnTo>
                  <a:cubicBezTo>
                    <a:pt x="6664" y="5648"/>
                    <a:pt x="6664" y="5656"/>
                    <a:pt x="6664" y="5656"/>
                  </a:cubicBezTo>
                  <a:lnTo>
                    <a:pt x="6664" y="5656"/>
                  </a:lnTo>
                  <a:cubicBezTo>
                    <a:pt x="6664" y="5692"/>
                    <a:pt x="6682" y="5719"/>
                    <a:pt x="6700" y="5737"/>
                  </a:cubicBezTo>
                  <a:lnTo>
                    <a:pt x="6700" y="5737"/>
                  </a:lnTo>
                  <a:lnTo>
                    <a:pt x="6397" y="7012"/>
                  </a:lnTo>
                  <a:cubicBezTo>
                    <a:pt x="6397" y="7012"/>
                    <a:pt x="6397" y="7012"/>
                    <a:pt x="6397" y="7012"/>
                  </a:cubicBezTo>
                  <a:lnTo>
                    <a:pt x="6397" y="7012"/>
                  </a:lnTo>
                  <a:close/>
                  <a:moveTo>
                    <a:pt x="152" y="5005"/>
                  </a:moveTo>
                  <a:cubicBezTo>
                    <a:pt x="170" y="4987"/>
                    <a:pt x="179" y="4970"/>
                    <a:pt x="187" y="4952"/>
                  </a:cubicBezTo>
                  <a:lnTo>
                    <a:pt x="187" y="4952"/>
                  </a:lnTo>
                  <a:lnTo>
                    <a:pt x="919" y="4978"/>
                  </a:lnTo>
                  <a:cubicBezTo>
                    <a:pt x="919" y="5005"/>
                    <a:pt x="937" y="5032"/>
                    <a:pt x="964" y="5041"/>
                  </a:cubicBezTo>
                  <a:lnTo>
                    <a:pt x="964" y="5041"/>
                  </a:lnTo>
                  <a:lnTo>
                    <a:pt x="732" y="6210"/>
                  </a:lnTo>
                  <a:cubicBezTo>
                    <a:pt x="732" y="6210"/>
                    <a:pt x="723" y="6201"/>
                    <a:pt x="723" y="6201"/>
                  </a:cubicBezTo>
                  <a:lnTo>
                    <a:pt x="723" y="6201"/>
                  </a:lnTo>
                  <a:cubicBezTo>
                    <a:pt x="723" y="6201"/>
                    <a:pt x="714" y="6201"/>
                    <a:pt x="714" y="6210"/>
                  </a:cubicBezTo>
                  <a:lnTo>
                    <a:pt x="714" y="6210"/>
                  </a:lnTo>
                  <a:close/>
                  <a:moveTo>
                    <a:pt x="6825" y="5728"/>
                  </a:moveTo>
                  <a:lnTo>
                    <a:pt x="8591" y="6763"/>
                  </a:lnTo>
                  <a:cubicBezTo>
                    <a:pt x="8591" y="6763"/>
                    <a:pt x="8591" y="6772"/>
                    <a:pt x="8591" y="6780"/>
                  </a:cubicBezTo>
                  <a:lnTo>
                    <a:pt x="8591" y="6780"/>
                  </a:lnTo>
                  <a:cubicBezTo>
                    <a:pt x="8591" y="6789"/>
                    <a:pt x="8591" y="6798"/>
                    <a:pt x="8591" y="6807"/>
                  </a:cubicBezTo>
                  <a:lnTo>
                    <a:pt x="8591" y="6807"/>
                  </a:lnTo>
                  <a:lnTo>
                    <a:pt x="6075" y="8707"/>
                  </a:lnTo>
                  <a:cubicBezTo>
                    <a:pt x="6075" y="8707"/>
                    <a:pt x="6066" y="8707"/>
                    <a:pt x="6066" y="8707"/>
                  </a:cubicBezTo>
                  <a:lnTo>
                    <a:pt x="6066" y="8707"/>
                  </a:lnTo>
                  <a:lnTo>
                    <a:pt x="6423" y="7209"/>
                  </a:lnTo>
                  <a:cubicBezTo>
                    <a:pt x="6423" y="7209"/>
                    <a:pt x="6423" y="7209"/>
                    <a:pt x="6423" y="7209"/>
                  </a:cubicBezTo>
                  <a:lnTo>
                    <a:pt x="6423" y="7209"/>
                  </a:lnTo>
                  <a:cubicBezTo>
                    <a:pt x="6477" y="7209"/>
                    <a:pt x="6521" y="7164"/>
                    <a:pt x="6521" y="7111"/>
                  </a:cubicBezTo>
                  <a:lnTo>
                    <a:pt x="6521" y="7111"/>
                  </a:lnTo>
                  <a:cubicBezTo>
                    <a:pt x="6521" y="7075"/>
                    <a:pt x="6504" y="7039"/>
                    <a:pt x="6477" y="7021"/>
                  </a:cubicBezTo>
                  <a:lnTo>
                    <a:pt x="6477" y="7021"/>
                  </a:lnTo>
                  <a:lnTo>
                    <a:pt x="6762" y="5755"/>
                  </a:lnTo>
                  <a:cubicBezTo>
                    <a:pt x="6762" y="5755"/>
                    <a:pt x="6762" y="5755"/>
                    <a:pt x="6762" y="5755"/>
                  </a:cubicBezTo>
                  <a:lnTo>
                    <a:pt x="6762" y="5755"/>
                  </a:lnTo>
                  <a:cubicBezTo>
                    <a:pt x="6789" y="5755"/>
                    <a:pt x="6807" y="5746"/>
                    <a:pt x="6825" y="5728"/>
                  </a:cubicBezTo>
                  <a:moveTo>
                    <a:pt x="2596" y="7512"/>
                  </a:moveTo>
                  <a:cubicBezTo>
                    <a:pt x="2596" y="7512"/>
                    <a:pt x="2596" y="7512"/>
                    <a:pt x="2596" y="7512"/>
                  </a:cubicBezTo>
                  <a:lnTo>
                    <a:pt x="2596" y="7512"/>
                  </a:lnTo>
                  <a:cubicBezTo>
                    <a:pt x="2596" y="7458"/>
                    <a:pt x="2560" y="7423"/>
                    <a:pt x="2516" y="7414"/>
                  </a:cubicBezTo>
                  <a:lnTo>
                    <a:pt x="2516" y="7414"/>
                  </a:lnTo>
                  <a:lnTo>
                    <a:pt x="2382" y="6326"/>
                  </a:lnTo>
                  <a:cubicBezTo>
                    <a:pt x="2400" y="6317"/>
                    <a:pt x="2409" y="6308"/>
                    <a:pt x="2418" y="6299"/>
                  </a:cubicBezTo>
                  <a:lnTo>
                    <a:pt x="2418" y="6299"/>
                  </a:lnTo>
                  <a:lnTo>
                    <a:pt x="6316" y="7119"/>
                  </a:lnTo>
                  <a:lnTo>
                    <a:pt x="4113" y="8003"/>
                  </a:lnTo>
                  <a:cubicBezTo>
                    <a:pt x="4095" y="7976"/>
                    <a:pt x="4068" y="7967"/>
                    <a:pt x="4032" y="7967"/>
                  </a:cubicBezTo>
                  <a:lnTo>
                    <a:pt x="4032" y="7967"/>
                  </a:lnTo>
                  <a:cubicBezTo>
                    <a:pt x="4006" y="7967"/>
                    <a:pt x="3979" y="7976"/>
                    <a:pt x="3961" y="8003"/>
                  </a:cubicBezTo>
                  <a:lnTo>
                    <a:pt x="3961" y="8003"/>
                  </a:lnTo>
                  <a:close/>
                  <a:moveTo>
                    <a:pt x="4131" y="8074"/>
                  </a:moveTo>
                  <a:cubicBezTo>
                    <a:pt x="4131" y="8065"/>
                    <a:pt x="4131" y="8065"/>
                    <a:pt x="4131" y="8065"/>
                  </a:cubicBezTo>
                  <a:lnTo>
                    <a:pt x="4131" y="8065"/>
                  </a:lnTo>
                  <a:cubicBezTo>
                    <a:pt x="4131" y="8065"/>
                    <a:pt x="4131" y="8056"/>
                    <a:pt x="4131" y="8056"/>
                  </a:cubicBezTo>
                  <a:lnTo>
                    <a:pt x="4131" y="8056"/>
                  </a:lnTo>
                  <a:lnTo>
                    <a:pt x="6343" y="7173"/>
                  </a:lnTo>
                  <a:cubicBezTo>
                    <a:pt x="6352" y="7173"/>
                    <a:pt x="6352" y="7182"/>
                    <a:pt x="6361" y="7182"/>
                  </a:cubicBezTo>
                  <a:lnTo>
                    <a:pt x="6361" y="7182"/>
                  </a:lnTo>
                  <a:lnTo>
                    <a:pt x="6004" y="8690"/>
                  </a:lnTo>
                  <a:cubicBezTo>
                    <a:pt x="5977" y="8699"/>
                    <a:pt x="5959" y="8707"/>
                    <a:pt x="5942" y="8725"/>
                  </a:cubicBezTo>
                  <a:lnTo>
                    <a:pt x="5942" y="8725"/>
                  </a:lnTo>
                  <a:close/>
                </a:path>
              </a:pathLst>
            </a:custGeom>
            <a:gradFill>
              <a:gsLst>
                <a:gs pos="0">
                  <a:schemeClr val="accent2"/>
                </a:gs>
                <a:gs pos="100000">
                  <a:schemeClr val="accent3"/>
                </a:gs>
              </a:gsLst>
              <a:lin ang="5400012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29" name="Google Shape;929;p48"/>
          <p:cNvSpPr/>
          <p:nvPr/>
        </p:nvSpPr>
        <p:spPr>
          <a:xfrm>
            <a:off x="7464915" y="1230392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0" name="Google Shape;930;p48"/>
          <p:cNvSpPr/>
          <p:nvPr/>
        </p:nvSpPr>
        <p:spPr>
          <a:xfrm>
            <a:off x="5062740" y="3110817"/>
            <a:ext cx="660023" cy="66010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1" name="Google Shape;931;p48"/>
          <p:cNvSpPr/>
          <p:nvPr/>
        </p:nvSpPr>
        <p:spPr>
          <a:xfrm>
            <a:off x="7063573" y="3110827"/>
            <a:ext cx="327012" cy="327044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2" name="Google Shape;932;p48"/>
          <p:cNvSpPr/>
          <p:nvPr/>
        </p:nvSpPr>
        <p:spPr>
          <a:xfrm>
            <a:off x="5260079" y="372478"/>
            <a:ext cx="945630" cy="945730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3" name="Google Shape;933;p48"/>
          <p:cNvSpPr/>
          <p:nvPr/>
        </p:nvSpPr>
        <p:spPr>
          <a:xfrm>
            <a:off x="5062747" y="1480390"/>
            <a:ext cx="238346" cy="238372"/>
          </a:xfrm>
          <a:custGeom>
            <a:avLst/>
            <a:gdLst/>
            <a:ahLst/>
            <a:cxnLst/>
            <a:rect l="l" t="t" r="r" b="b"/>
            <a:pathLst>
              <a:path w="4809" h="4810" extrusionOk="0">
                <a:moveTo>
                  <a:pt x="4345" y="1571"/>
                </a:moveTo>
                <a:cubicBezTo>
                  <a:pt x="4809" y="2641"/>
                  <a:pt x="4309" y="3890"/>
                  <a:pt x="3239" y="4345"/>
                </a:cubicBezTo>
                <a:cubicBezTo>
                  <a:pt x="2168" y="4809"/>
                  <a:pt x="919" y="4319"/>
                  <a:pt x="464" y="3248"/>
                </a:cubicBezTo>
                <a:cubicBezTo>
                  <a:pt x="0" y="2169"/>
                  <a:pt x="491" y="929"/>
                  <a:pt x="1571" y="465"/>
                </a:cubicBezTo>
                <a:cubicBezTo>
                  <a:pt x="2641" y="1"/>
                  <a:pt x="3881" y="500"/>
                  <a:pt x="4345" y="1571"/>
                </a:cubicBezTo>
              </a:path>
            </a:pathLst>
          </a:custGeom>
          <a:gradFill>
            <a:gsLst>
              <a:gs pos="0">
                <a:schemeClr val="dk2"/>
              </a:gs>
              <a:gs pos="57000">
                <a:srgbClr val="FFFFFF">
                  <a:alpha val="0"/>
                </a:srgbClr>
              </a:gs>
              <a:gs pos="100000">
                <a:srgbClr val="FFFFFF">
                  <a:alpha val="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1"/>
          <p:cNvSpPr/>
          <p:nvPr/>
        </p:nvSpPr>
        <p:spPr>
          <a:xfrm>
            <a:off x="1242944" y="94422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2" name="Google Shape;382;p31"/>
          <p:cNvSpPr/>
          <p:nvPr/>
        </p:nvSpPr>
        <p:spPr>
          <a:xfrm>
            <a:off x="4671950" y="94422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3" name="Google Shape;383;p31"/>
          <p:cNvSpPr/>
          <p:nvPr/>
        </p:nvSpPr>
        <p:spPr>
          <a:xfrm>
            <a:off x="1242944" y="244922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31"/>
          <p:cNvSpPr/>
          <p:nvPr/>
        </p:nvSpPr>
        <p:spPr>
          <a:xfrm>
            <a:off x="4671950" y="244922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5" name="Google Shape;385;p31"/>
          <p:cNvSpPr txBox="1">
            <a:spLocks noGrp="1"/>
          </p:cNvSpPr>
          <p:nvPr>
            <p:ph type="title"/>
          </p:nvPr>
        </p:nvSpPr>
        <p:spPr>
          <a:xfrm>
            <a:off x="720000" y="22825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0" dirty="0">
                <a:latin typeface="Trispace"/>
                <a:ea typeface="Trispace"/>
                <a:cs typeface="Trispace"/>
                <a:sym typeface="Trispace"/>
              </a:rPr>
              <a:t>Содержание</a:t>
            </a:r>
            <a:endParaRPr b="0" dirty="0">
              <a:latin typeface="Trispace"/>
              <a:ea typeface="Trispace"/>
              <a:cs typeface="Trispace"/>
              <a:sym typeface="Trispace"/>
            </a:endParaRPr>
          </a:p>
        </p:txBody>
      </p:sp>
      <p:sp>
        <p:nvSpPr>
          <p:cNvPr id="386" name="Google Shape;386;p31"/>
          <p:cNvSpPr txBox="1">
            <a:spLocks noGrp="1"/>
          </p:cNvSpPr>
          <p:nvPr>
            <p:ph type="title" idx="2"/>
          </p:nvPr>
        </p:nvSpPr>
        <p:spPr>
          <a:xfrm>
            <a:off x="1242944" y="1137875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387" name="Google Shape;387;p31"/>
          <p:cNvSpPr txBox="1">
            <a:spLocks noGrp="1"/>
          </p:cNvSpPr>
          <p:nvPr>
            <p:ph type="title" idx="3"/>
          </p:nvPr>
        </p:nvSpPr>
        <p:spPr>
          <a:xfrm>
            <a:off x="1242944" y="264287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388" name="Google Shape;388;p31"/>
          <p:cNvSpPr txBox="1">
            <a:spLocks noGrp="1"/>
          </p:cNvSpPr>
          <p:nvPr>
            <p:ph type="title" idx="4"/>
          </p:nvPr>
        </p:nvSpPr>
        <p:spPr>
          <a:xfrm>
            <a:off x="4671938" y="113787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03</a:t>
            </a:r>
            <a:endParaRPr/>
          </a:p>
        </p:txBody>
      </p:sp>
      <p:sp>
        <p:nvSpPr>
          <p:cNvPr id="389" name="Google Shape;389;p31"/>
          <p:cNvSpPr txBox="1">
            <a:spLocks noGrp="1"/>
          </p:cNvSpPr>
          <p:nvPr>
            <p:ph type="title" idx="5"/>
          </p:nvPr>
        </p:nvSpPr>
        <p:spPr>
          <a:xfrm>
            <a:off x="4671938" y="2642879"/>
            <a:ext cx="1044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04</a:t>
            </a:r>
            <a:endParaRPr/>
          </a:p>
        </p:txBody>
      </p:sp>
      <p:sp>
        <p:nvSpPr>
          <p:cNvPr id="390" name="Google Shape;390;p31"/>
          <p:cNvSpPr txBox="1">
            <a:spLocks noGrp="1"/>
          </p:cNvSpPr>
          <p:nvPr>
            <p:ph type="subTitle" idx="1"/>
          </p:nvPr>
        </p:nvSpPr>
        <p:spPr>
          <a:xfrm>
            <a:off x="2294750" y="113787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391" name="Google Shape;391;p31"/>
          <p:cNvSpPr txBox="1">
            <a:spLocks noGrp="1"/>
          </p:cNvSpPr>
          <p:nvPr>
            <p:ph type="subTitle" idx="6"/>
          </p:nvPr>
        </p:nvSpPr>
        <p:spPr>
          <a:xfrm>
            <a:off x="5723750" y="1214075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 Основные технологии, внедряемые на НЛМК</a:t>
            </a:r>
            <a:endParaRPr dirty="0"/>
          </a:p>
        </p:txBody>
      </p:sp>
      <p:sp>
        <p:nvSpPr>
          <p:cNvPr id="392" name="Google Shape;392;p31"/>
          <p:cNvSpPr txBox="1">
            <a:spLocks noGrp="1"/>
          </p:cNvSpPr>
          <p:nvPr>
            <p:ph type="subTitle" idx="7"/>
          </p:nvPr>
        </p:nvSpPr>
        <p:spPr>
          <a:xfrm>
            <a:off x="2294750" y="264287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Эволюция систем ИИ на НЛМК после начального этапа внедрения</a:t>
            </a:r>
            <a:endParaRPr dirty="0"/>
          </a:p>
        </p:txBody>
      </p:sp>
      <p:sp>
        <p:nvSpPr>
          <p:cNvPr id="393" name="Google Shape;393;p31"/>
          <p:cNvSpPr txBox="1">
            <a:spLocks noGrp="1"/>
          </p:cNvSpPr>
          <p:nvPr>
            <p:ph type="subTitle" idx="8"/>
          </p:nvPr>
        </p:nvSpPr>
        <p:spPr>
          <a:xfrm>
            <a:off x="5723750" y="2642874"/>
            <a:ext cx="2151900" cy="65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Сложности и пути их преодоления</a:t>
            </a:r>
            <a:endParaRPr dirty="0"/>
          </a:p>
        </p:txBody>
      </p:sp>
      <p:sp>
        <p:nvSpPr>
          <p:cNvPr id="2" name="Google Shape;384;p31">
            <a:extLst>
              <a:ext uri="{FF2B5EF4-FFF2-40B4-BE49-F238E27FC236}">
                <a16:creationId xmlns:a16="http://schemas.microsoft.com/office/drawing/2014/main" id="{D4BC449B-8789-C206-F93B-57BA0A7D5F45}"/>
              </a:ext>
            </a:extLst>
          </p:cNvPr>
          <p:cNvSpPr/>
          <p:nvPr/>
        </p:nvSpPr>
        <p:spPr>
          <a:xfrm>
            <a:off x="3274950" y="3760579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" name="Google Shape;389;p31">
            <a:extLst>
              <a:ext uri="{FF2B5EF4-FFF2-40B4-BE49-F238E27FC236}">
                <a16:creationId xmlns:a16="http://schemas.microsoft.com/office/drawing/2014/main" id="{B2579B46-DDDE-66A0-8A71-889D18A1EC48}"/>
              </a:ext>
            </a:extLst>
          </p:cNvPr>
          <p:cNvSpPr txBox="1">
            <a:spLocks/>
          </p:cNvSpPr>
          <p:nvPr/>
        </p:nvSpPr>
        <p:spPr>
          <a:xfrm>
            <a:off x="3274938" y="3954229"/>
            <a:ext cx="1044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3600" b="0" i="0" u="none" strike="noStrike" cap="none">
                <a:solidFill>
                  <a:schemeClr val="dk2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rispace"/>
              <a:buNone/>
              <a:defRPr sz="24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9pPr>
          </a:lstStyle>
          <a:p>
            <a:r>
              <a:rPr lang="en" dirty="0"/>
              <a:t>0</a:t>
            </a:r>
            <a:r>
              <a:rPr lang="ru-RU" dirty="0"/>
              <a:t>5</a:t>
            </a:r>
            <a:endParaRPr lang="en" dirty="0"/>
          </a:p>
        </p:txBody>
      </p:sp>
      <p:sp>
        <p:nvSpPr>
          <p:cNvPr id="4" name="Google Shape;393;p31">
            <a:extLst>
              <a:ext uri="{FF2B5EF4-FFF2-40B4-BE49-F238E27FC236}">
                <a16:creationId xmlns:a16="http://schemas.microsoft.com/office/drawing/2014/main" id="{A598C7FC-2F9A-BA74-56AB-E9695C0B83CC}"/>
              </a:ext>
            </a:extLst>
          </p:cNvPr>
          <p:cNvSpPr txBox="1">
            <a:spLocks/>
          </p:cNvSpPr>
          <p:nvPr/>
        </p:nvSpPr>
        <p:spPr>
          <a:xfrm>
            <a:off x="4326750" y="3954224"/>
            <a:ext cx="2151900" cy="6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Trispace"/>
                <a:ea typeface="Trispace"/>
                <a:cs typeface="Trispace"/>
                <a:sym typeface="Trispac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Bebas Neue"/>
              <a:buNone/>
              <a:defRPr sz="2000" b="0" i="0" u="none" strike="noStrike" cap="none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marL="0" indent="0"/>
            <a:r>
              <a:rPr lang="ru-RU" dirty="0"/>
              <a:t> Результаты и перспективы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/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/>
          <p:cNvSpPr txBox="1">
            <a:spLocks noGrp="1"/>
          </p:cNvSpPr>
          <p:nvPr>
            <p:ph type="title"/>
          </p:nvPr>
        </p:nvSpPr>
        <p:spPr>
          <a:xfrm>
            <a:off x="3525900" y="3189750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Введение</a:t>
            </a:r>
            <a:endParaRPr dirty="0"/>
          </a:p>
        </p:txBody>
      </p:sp>
      <p:sp>
        <p:nvSpPr>
          <p:cNvPr id="421" name="Google Shape;421;p33"/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grpSp>
        <p:nvGrpSpPr>
          <p:cNvPr id="422" name="Google Shape;422;p33"/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/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/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/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/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/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/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/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/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/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/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/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/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/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/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/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/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/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/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/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/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/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/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/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/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/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/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/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/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/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/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32"/>
          <p:cNvSpPr txBox="1">
            <a:spLocks noGrp="1"/>
          </p:cNvSpPr>
          <p:nvPr>
            <p:ph type="title"/>
          </p:nvPr>
        </p:nvSpPr>
        <p:spPr>
          <a:xfrm>
            <a:off x="713100" y="1244700"/>
            <a:ext cx="5135400" cy="605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цели развития искусственного интеллекта на НЛМК</a:t>
            </a:r>
            <a:endParaRPr dirty="0"/>
          </a:p>
        </p:txBody>
      </p:sp>
      <p:sp>
        <p:nvSpPr>
          <p:cNvPr id="399" name="Google Shape;399;p32"/>
          <p:cNvSpPr txBox="1">
            <a:spLocks noGrp="1"/>
          </p:cNvSpPr>
          <p:nvPr>
            <p:ph type="body" idx="1"/>
          </p:nvPr>
        </p:nvSpPr>
        <p:spPr>
          <a:xfrm>
            <a:off x="713100" y="1850100"/>
            <a:ext cx="5135400" cy="204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800" dirty="0">
                <a:solidFill>
                  <a:schemeClr val="dk1"/>
                </a:solidFill>
              </a:rPr>
              <a:t>Основной целью внедрения искусственного интеллекта на НЛМК является снижение производственных затрат, улучшение качества продукции и повышение безопасности труда. Использование ИИ позволяет существенно улучшить каждый этап производственного процесса, оптимизировать расход ресурсов и повысить точность выполнения задач.</a:t>
            </a:r>
          </a:p>
        </p:txBody>
      </p:sp>
      <p:grpSp>
        <p:nvGrpSpPr>
          <p:cNvPr id="400" name="Google Shape;400;p32"/>
          <p:cNvGrpSpPr/>
          <p:nvPr/>
        </p:nvGrpSpPr>
        <p:grpSpPr>
          <a:xfrm>
            <a:off x="5710513" y="569504"/>
            <a:ext cx="3877481" cy="4090276"/>
            <a:chOff x="5710513" y="569504"/>
            <a:chExt cx="3877481" cy="4090276"/>
          </a:xfrm>
        </p:grpSpPr>
        <p:sp>
          <p:nvSpPr>
            <p:cNvPr id="401" name="Google Shape;401;p32"/>
            <p:cNvSpPr/>
            <p:nvPr/>
          </p:nvSpPr>
          <p:spPr>
            <a:xfrm rot="2062716">
              <a:off x="7347458" y="1325451"/>
              <a:ext cx="1985541" cy="1517391"/>
            </a:xfrm>
            <a:custGeom>
              <a:avLst/>
              <a:gdLst/>
              <a:ahLst/>
              <a:cxnLst/>
              <a:rect l="l" t="t" r="r" b="b"/>
              <a:pathLst>
                <a:path w="17932" h="13704" extrusionOk="0">
                  <a:moveTo>
                    <a:pt x="14568" y="536"/>
                  </a:moveTo>
                  <a:cubicBezTo>
                    <a:pt x="14568" y="536"/>
                    <a:pt x="13302" y="759"/>
                    <a:pt x="12204" y="1687"/>
                  </a:cubicBezTo>
                  <a:lnTo>
                    <a:pt x="12204" y="1687"/>
                  </a:lnTo>
                  <a:cubicBezTo>
                    <a:pt x="12204" y="1687"/>
                    <a:pt x="6272" y="4399"/>
                    <a:pt x="5683" y="4470"/>
                  </a:cubicBezTo>
                  <a:lnTo>
                    <a:pt x="5683" y="4470"/>
                  </a:lnTo>
                  <a:cubicBezTo>
                    <a:pt x="5683" y="4470"/>
                    <a:pt x="4684" y="4684"/>
                    <a:pt x="4282" y="5532"/>
                  </a:cubicBezTo>
                  <a:lnTo>
                    <a:pt x="4282" y="5532"/>
                  </a:lnTo>
                  <a:lnTo>
                    <a:pt x="1936" y="8395"/>
                  </a:lnTo>
                  <a:cubicBezTo>
                    <a:pt x="1936" y="8395"/>
                    <a:pt x="1115" y="10465"/>
                    <a:pt x="848" y="10715"/>
                  </a:cubicBezTo>
                  <a:lnTo>
                    <a:pt x="848" y="10715"/>
                  </a:lnTo>
                  <a:lnTo>
                    <a:pt x="0" y="12749"/>
                  </a:lnTo>
                  <a:cubicBezTo>
                    <a:pt x="0" y="12749"/>
                    <a:pt x="393" y="13703"/>
                    <a:pt x="1490" y="12401"/>
                  </a:cubicBezTo>
                  <a:lnTo>
                    <a:pt x="1490" y="12401"/>
                  </a:lnTo>
                  <a:cubicBezTo>
                    <a:pt x="1490" y="12401"/>
                    <a:pt x="2025" y="11776"/>
                    <a:pt x="2097" y="11321"/>
                  </a:cubicBezTo>
                  <a:lnTo>
                    <a:pt x="2097" y="11321"/>
                  </a:lnTo>
                  <a:cubicBezTo>
                    <a:pt x="2356" y="11045"/>
                    <a:pt x="2819" y="1079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2864" y="10135"/>
                    <a:pt x="2864" y="10135"/>
                  </a:cubicBezTo>
                  <a:lnTo>
                    <a:pt x="2864" y="10135"/>
                  </a:lnTo>
                  <a:cubicBezTo>
                    <a:pt x="2864" y="10135"/>
                    <a:pt x="3042" y="10028"/>
                    <a:pt x="3301" y="9849"/>
                  </a:cubicBezTo>
                  <a:lnTo>
                    <a:pt x="3301" y="9849"/>
                  </a:lnTo>
                  <a:cubicBezTo>
                    <a:pt x="3881" y="9448"/>
                    <a:pt x="4836" y="8699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4952" y="8021"/>
                    <a:pt x="4952" y="8021"/>
                  </a:cubicBezTo>
                  <a:lnTo>
                    <a:pt x="4952" y="8021"/>
                  </a:lnTo>
                  <a:cubicBezTo>
                    <a:pt x="4952" y="8021"/>
                    <a:pt x="6673" y="7619"/>
                    <a:pt x="7414" y="7307"/>
                  </a:cubicBezTo>
                  <a:lnTo>
                    <a:pt x="7414" y="7307"/>
                  </a:lnTo>
                  <a:cubicBezTo>
                    <a:pt x="7414" y="7307"/>
                    <a:pt x="8074" y="7628"/>
                    <a:pt x="8493" y="7905"/>
                  </a:cubicBezTo>
                  <a:lnTo>
                    <a:pt x="8493" y="7905"/>
                  </a:lnTo>
                  <a:lnTo>
                    <a:pt x="8493" y="7905"/>
                  </a:lnTo>
                  <a:cubicBezTo>
                    <a:pt x="8609" y="7985"/>
                    <a:pt x="8707" y="8056"/>
                    <a:pt x="8770" y="8119"/>
                  </a:cubicBezTo>
                  <a:lnTo>
                    <a:pt x="8770" y="8119"/>
                  </a:lnTo>
                  <a:cubicBezTo>
                    <a:pt x="8770" y="8119"/>
                    <a:pt x="8431" y="8832"/>
                    <a:pt x="7985" y="9162"/>
                  </a:cubicBezTo>
                  <a:lnTo>
                    <a:pt x="7985" y="9162"/>
                  </a:lnTo>
                  <a:cubicBezTo>
                    <a:pt x="7985" y="9162"/>
                    <a:pt x="7128" y="10037"/>
                    <a:pt x="6629" y="10608"/>
                  </a:cubicBezTo>
                  <a:lnTo>
                    <a:pt x="6629" y="10608"/>
                  </a:lnTo>
                  <a:cubicBezTo>
                    <a:pt x="6477" y="10777"/>
                    <a:pt x="6352" y="10920"/>
                    <a:pt x="6299" y="11009"/>
                  </a:cubicBezTo>
                  <a:lnTo>
                    <a:pt x="6299" y="11009"/>
                  </a:lnTo>
                  <a:cubicBezTo>
                    <a:pt x="6013" y="11419"/>
                    <a:pt x="5603" y="11946"/>
                    <a:pt x="6343" y="12561"/>
                  </a:cubicBezTo>
                  <a:lnTo>
                    <a:pt x="6343" y="12561"/>
                  </a:lnTo>
                  <a:cubicBezTo>
                    <a:pt x="6343" y="12561"/>
                    <a:pt x="6504" y="12695"/>
                    <a:pt x="6736" y="12740"/>
                  </a:cubicBezTo>
                  <a:lnTo>
                    <a:pt x="6736" y="12740"/>
                  </a:lnTo>
                  <a:cubicBezTo>
                    <a:pt x="6986" y="12784"/>
                    <a:pt x="7316" y="12722"/>
                    <a:pt x="7637" y="12329"/>
                  </a:cubicBezTo>
                  <a:lnTo>
                    <a:pt x="7637" y="12329"/>
                  </a:lnTo>
                  <a:cubicBezTo>
                    <a:pt x="7646" y="12312"/>
                    <a:pt x="7664" y="12285"/>
                    <a:pt x="7681" y="12267"/>
                  </a:cubicBezTo>
                  <a:lnTo>
                    <a:pt x="7681" y="12267"/>
                  </a:lnTo>
                  <a:cubicBezTo>
                    <a:pt x="7681" y="12267"/>
                    <a:pt x="8921" y="11419"/>
                    <a:pt x="9359" y="10492"/>
                  </a:cubicBezTo>
                  <a:lnTo>
                    <a:pt x="9359" y="10492"/>
                  </a:lnTo>
                  <a:lnTo>
                    <a:pt x="9956" y="9823"/>
                  </a:lnTo>
                  <a:lnTo>
                    <a:pt x="11285" y="8975"/>
                  </a:lnTo>
                  <a:cubicBezTo>
                    <a:pt x="11285" y="8975"/>
                    <a:pt x="13712" y="7387"/>
                    <a:pt x="13899" y="5246"/>
                  </a:cubicBezTo>
                  <a:lnTo>
                    <a:pt x="13899" y="5246"/>
                  </a:lnTo>
                  <a:cubicBezTo>
                    <a:pt x="13899" y="5246"/>
                    <a:pt x="17004" y="3712"/>
                    <a:pt x="17798" y="3863"/>
                  </a:cubicBezTo>
                  <a:lnTo>
                    <a:pt x="17798" y="3863"/>
                  </a:lnTo>
                  <a:cubicBezTo>
                    <a:pt x="17798" y="3863"/>
                    <a:pt x="17932" y="1062"/>
                    <a:pt x="16014" y="1"/>
                  </a:cubicBezTo>
                  <a:lnTo>
                    <a:pt x="16014" y="1"/>
                  </a:lnTo>
                  <a:close/>
                </a:path>
              </a:pathLst>
            </a:custGeom>
            <a:gradFill>
              <a:gsLst>
                <a:gs pos="0">
                  <a:schemeClr val="accent1"/>
                </a:gs>
                <a:gs pos="100000">
                  <a:schemeClr val="dk2"/>
                </a:gs>
              </a:gsLst>
              <a:lin ang="10800025" scaled="0"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02" name="Google Shape;402;p32"/>
            <p:cNvGrpSpPr/>
            <p:nvPr/>
          </p:nvGrpSpPr>
          <p:grpSpPr>
            <a:xfrm>
              <a:off x="5710513" y="569504"/>
              <a:ext cx="3877481" cy="4090276"/>
              <a:chOff x="5410088" y="476042"/>
              <a:chExt cx="3877481" cy="4090276"/>
            </a:xfrm>
          </p:grpSpPr>
          <p:sp>
            <p:nvSpPr>
              <p:cNvPr id="403" name="Google Shape;403;p32"/>
              <p:cNvSpPr/>
              <p:nvPr/>
            </p:nvSpPr>
            <p:spPr>
              <a:xfrm>
                <a:off x="5728780" y="224051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4" name="Google Shape;404;p32"/>
              <p:cNvSpPr/>
              <p:nvPr/>
            </p:nvSpPr>
            <p:spPr>
              <a:xfrm>
                <a:off x="6197561" y="33669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5" name="Google Shape;405;p32"/>
              <p:cNvSpPr/>
              <p:nvPr/>
            </p:nvSpPr>
            <p:spPr>
              <a:xfrm>
                <a:off x="5531598" y="106637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06" name="Google Shape;406;p32"/>
              <p:cNvSpPr/>
              <p:nvPr/>
            </p:nvSpPr>
            <p:spPr>
              <a:xfrm>
                <a:off x="8080630" y="28061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07" name="Google Shape;407;p32"/>
              <p:cNvGrpSpPr/>
              <p:nvPr/>
            </p:nvGrpSpPr>
            <p:grpSpPr>
              <a:xfrm rot="2902359" flipH="1">
                <a:off x="5578694" y="1544629"/>
                <a:ext cx="3540270" cy="2041175"/>
                <a:chOff x="503897" y="1148626"/>
                <a:chExt cx="3540180" cy="2041124"/>
              </a:xfrm>
            </p:grpSpPr>
            <p:sp>
              <p:nvSpPr>
                <p:cNvPr id="408" name="Google Shape;408;p32"/>
                <p:cNvSpPr/>
                <p:nvPr/>
              </p:nvSpPr>
              <p:spPr>
                <a:xfrm>
                  <a:off x="2003209" y="1148626"/>
                  <a:ext cx="2040867" cy="20411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B47FFF">
                        <a:alpha val="50196"/>
                      </a:srgbClr>
                    </a:gs>
                    <a:gs pos="69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09" name="Google Shape;409;p32"/>
                <p:cNvSpPr/>
                <p:nvPr/>
              </p:nvSpPr>
              <p:spPr>
                <a:xfrm>
                  <a:off x="503897" y="2053971"/>
                  <a:ext cx="2497728" cy="9569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9075" h="7308" extrusionOk="0">
                      <a:moveTo>
                        <a:pt x="9841" y="1"/>
                      </a:moveTo>
                      <a:cubicBezTo>
                        <a:pt x="9198" y="90"/>
                        <a:pt x="4113" y="2570"/>
                        <a:pt x="4113" y="2570"/>
                      </a:cubicBezTo>
                      <a:lnTo>
                        <a:pt x="4113" y="2570"/>
                      </a:lnTo>
                      <a:cubicBezTo>
                        <a:pt x="2909" y="2971"/>
                        <a:pt x="2775" y="2873"/>
                        <a:pt x="1473" y="3150"/>
                      </a:cubicBezTo>
                      <a:lnTo>
                        <a:pt x="1473" y="3150"/>
                      </a:lnTo>
                      <a:cubicBezTo>
                        <a:pt x="1" y="3471"/>
                        <a:pt x="1901" y="7031"/>
                        <a:pt x="1901" y="7031"/>
                      </a:cubicBezTo>
                      <a:lnTo>
                        <a:pt x="1901" y="7031"/>
                      </a:lnTo>
                      <a:cubicBezTo>
                        <a:pt x="3489" y="6014"/>
                        <a:pt x="4738" y="6317"/>
                        <a:pt x="4738" y="6317"/>
                      </a:cubicBezTo>
                      <a:lnTo>
                        <a:pt x="4738" y="6317"/>
                      </a:lnTo>
                      <a:cubicBezTo>
                        <a:pt x="7503" y="7307"/>
                        <a:pt x="9573" y="6460"/>
                        <a:pt x="9573" y="6460"/>
                      </a:cubicBezTo>
                      <a:lnTo>
                        <a:pt x="9573" y="6460"/>
                      </a:lnTo>
                      <a:cubicBezTo>
                        <a:pt x="9573" y="6460"/>
                        <a:pt x="11268" y="6326"/>
                        <a:pt x="11928" y="6254"/>
                      </a:cubicBezTo>
                      <a:lnTo>
                        <a:pt x="11928" y="6254"/>
                      </a:lnTo>
                      <a:cubicBezTo>
                        <a:pt x="12151" y="6237"/>
                        <a:pt x="12455" y="6263"/>
                        <a:pt x="12811" y="6299"/>
                      </a:cubicBezTo>
                      <a:lnTo>
                        <a:pt x="12811" y="6299"/>
                      </a:lnTo>
                      <a:cubicBezTo>
                        <a:pt x="13498" y="6353"/>
                        <a:pt x="14346" y="6415"/>
                        <a:pt x="15069" y="6085"/>
                      </a:cubicBezTo>
                      <a:lnTo>
                        <a:pt x="15069" y="6085"/>
                      </a:lnTo>
                      <a:cubicBezTo>
                        <a:pt x="15077" y="6076"/>
                        <a:pt x="15077" y="6076"/>
                        <a:pt x="15086" y="6076"/>
                      </a:cubicBezTo>
                      <a:lnTo>
                        <a:pt x="15086" y="6076"/>
                      </a:lnTo>
                      <a:cubicBezTo>
                        <a:pt x="15122" y="6058"/>
                        <a:pt x="15158" y="6040"/>
                        <a:pt x="15184" y="6014"/>
                      </a:cubicBezTo>
                      <a:lnTo>
                        <a:pt x="15184" y="6014"/>
                      </a:lnTo>
                      <a:cubicBezTo>
                        <a:pt x="15577" y="5960"/>
                        <a:pt x="15568" y="5532"/>
                        <a:pt x="15497" y="5291"/>
                      </a:cubicBezTo>
                      <a:lnTo>
                        <a:pt x="15497" y="5291"/>
                      </a:lnTo>
                      <a:cubicBezTo>
                        <a:pt x="15461" y="5166"/>
                        <a:pt x="15283" y="5050"/>
                        <a:pt x="15158" y="4988"/>
                      </a:cubicBezTo>
                      <a:lnTo>
                        <a:pt x="15158" y="4988"/>
                      </a:lnTo>
                      <a:cubicBezTo>
                        <a:pt x="15149" y="4988"/>
                        <a:pt x="15149" y="4988"/>
                        <a:pt x="15149" y="4988"/>
                      </a:cubicBezTo>
                      <a:lnTo>
                        <a:pt x="15149" y="4988"/>
                      </a:lnTo>
                      <a:cubicBezTo>
                        <a:pt x="14783" y="4604"/>
                        <a:pt x="13650" y="4524"/>
                        <a:pt x="13088" y="4506"/>
                      </a:cubicBezTo>
                      <a:lnTo>
                        <a:pt x="13088" y="4506"/>
                      </a:lnTo>
                      <a:cubicBezTo>
                        <a:pt x="12901" y="4506"/>
                        <a:pt x="12776" y="4506"/>
                        <a:pt x="12776" y="4506"/>
                      </a:cubicBezTo>
                      <a:lnTo>
                        <a:pt x="12776" y="4506"/>
                      </a:lnTo>
                      <a:cubicBezTo>
                        <a:pt x="10153" y="4658"/>
                        <a:pt x="10215" y="4417"/>
                        <a:pt x="10215" y="4417"/>
                      </a:cubicBezTo>
                      <a:lnTo>
                        <a:pt x="10215" y="4417"/>
                      </a:lnTo>
                      <a:cubicBezTo>
                        <a:pt x="10421" y="4176"/>
                        <a:pt x="10153" y="3641"/>
                        <a:pt x="10153" y="3641"/>
                      </a:cubicBezTo>
                      <a:lnTo>
                        <a:pt x="10153" y="3641"/>
                      </a:lnTo>
                      <a:cubicBezTo>
                        <a:pt x="10189" y="3623"/>
                        <a:pt x="10251" y="3560"/>
                        <a:pt x="10251" y="3560"/>
                      </a:cubicBezTo>
                      <a:lnTo>
                        <a:pt x="10251" y="3560"/>
                      </a:lnTo>
                      <a:cubicBezTo>
                        <a:pt x="10572" y="3712"/>
                        <a:pt x="10831" y="3596"/>
                        <a:pt x="11001" y="3462"/>
                      </a:cubicBezTo>
                      <a:lnTo>
                        <a:pt x="11001" y="3462"/>
                      </a:lnTo>
                      <a:cubicBezTo>
                        <a:pt x="11152" y="3328"/>
                        <a:pt x="11232" y="3177"/>
                        <a:pt x="11232" y="3177"/>
                      </a:cubicBezTo>
                      <a:lnTo>
                        <a:pt x="11232" y="3177"/>
                      </a:lnTo>
                      <a:cubicBezTo>
                        <a:pt x="11830" y="3284"/>
                        <a:pt x="12580" y="1954"/>
                        <a:pt x="12580" y="1954"/>
                      </a:cubicBezTo>
                      <a:lnTo>
                        <a:pt x="12580" y="1954"/>
                      </a:lnTo>
                      <a:cubicBezTo>
                        <a:pt x="13525" y="2008"/>
                        <a:pt x="14382" y="1491"/>
                        <a:pt x="14382" y="1491"/>
                      </a:cubicBezTo>
                      <a:lnTo>
                        <a:pt x="14382" y="1491"/>
                      </a:lnTo>
                      <a:cubicBezTo>
                        <a:pt x="14542" y="1660"/>
                        <a:pt x="14926" y="1696"/>
                        <a:pt x="15149" y="1687"/>
                      </a:cubicBezTo>
                      <a:lnTo>
                        <a:pt x="15149" y="1687"/>
                      </a:lnTo>
                      <a:cubicBezTo>
                        <a:pt x="15247" y="1696"/>
                        <a:pt x="15318" y="1687"/>
                        <a:pt x="15318" y="1687"/>
                      </a:cubicBezTo>
                      <a:lnTo>
                        <a:pt x="15318" y="1687"/>
                      </a:lnTo>
                      <a:cubicBezTo>
                        <a:pt x="15318" y="1687"/>
                        <a:pt x="17495" y="1901"/>
                        <a:pt x="17968" y="1910"/>
                      </a:cubicBezTo>
                      <a:lnTo>
                        <a:pt x="17968" y="1910"/>
                      </a:lnTo>
                      <a:cubicBezTo>
                        <a:pt x="18780" y="1919"/>
                        <a:pt x="19074" y="1152"/>
                        <a:pt x="19074" y="1152"/>
                      </a:cubicBezTo>
                      <a:lnTo>
                        <a:pt x="19074" y="1152"/>
                      </a:lnTo>
                      <a:lnTo>
                        <a:pt x="17807" y="866"/>
                      </a:lnTo>
                      <a:cubicBezTo>
                        <a:pt x="17807" y="866"/>
                        <a:pt x="15506" y="411"/>
                        <a:pt x="15211" y="331"/>
                      </a:cubicBezTo>
                      <a:lnTo>
                        <a:pt x="15211" y="331"/>
                      </a:lnTo>
                      <a:cubicBezTo>
                        <a:pt x="14926" y="251"/>
                        <a:pt x="14283" y="45"/>
                        <a:pt x="13909" y="126"/>
                      </a:cubicBezTo>
                      <a:lnTo>
                        <a:pt x="13909" y="126"/>
                      </a:lnTo>
                      <a:cubicBezTo>
                        <a:pt x="13543" y="215"/>
                        <a:pt x="11108" y="224"/>
                        <a:pt x="11108" y="224"/>
                      </a:cubicBezTo>
                      <a:lnTo>
                        <a:pt x="11108" y="224"/>
                      </a:lnTo>
                      <a:cubicBezTo>
                        <a:pt x="10483" y="10"/>
                        <a:pt x="9921" y="1"/>
                        <a:pt x="9850" y="1"/>
                      </a:cubicBezTo>
                      <a:lnTo>
                        <a:pt x="9850" y="1"/>
                      </a:lnTo>
                      <a:cubicBezTo>
                        <a:pt x="9841" y="1"/>
                        <a:pt x="9841" y="1"/>
                        <a:pt x="9841" y="1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0" name="Google Shape;410;p32"/>
                <p:cNvSpPr/>
                <p:nvPr/>
              </p:nvSpPr>
              <p:spPr>
                <a:xfrm>
                  <a:off x="1944292" y="2249081"/>
                  <a:ext cx="955618" cy="7091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98" h="5416" extrusionOk="0">
                      <a:moveTo>
                        <a:pt x="1580" y="464"/>
                      </a:moveTo>
                      <a:cubicBezTo>
                        <a:pt x="1580" y="464"/>
                        <a:pt x="830" y="1794"/>
                        <a:pt x="232" y="1687"/>
                      </a:cubicBezTo>
                      <a:lnTo>
                        <a:pt x="232" y="1687"/>
                      </a:lnTo>
                      <a:cubicBezTo>
                        <a:pt x="232" y="1687"/>
                        <a:pt x="152" y="1838"/>
                        <a:pt x="1" y="1972"/>
                      </a:cubicBezTo>
                      <a:lnTo>
                        <a:pt x="1" y="1972"/>
                      </a:lnTo>
                      <a:cubicBezTo>
                        <a:pt x="286" y="2240"/>
                        <a:pt x="1357" y="2374"/>
                        <a:pt x="1357" y="2374"/>
                      </a:cubicBezTo>
                      <a:lnTo>
                        <a:pt x="1357" y="2374"/>
                      </a:lnTo>
                      <a:cubicBezTo>
                        <a:pt x="1410" y="2570"/>
                        <a:pt x="1713" y="2793"/>
                        <a:pt x="2088" y="3016"/>
                      </a:cubicBezTo>
                      <a:lnTo>
                        <a:pt x="2088" y="3016"/>
                      </a:lnTo>
                      <a:cubicBezTo>
                        <a:pt x="2650" y="3034"/>
                        <a:pt x="3783" y="3114"/>
                        <a:pt x="4149" y="3498"/>
                      </a:cubicBezTo>
                      <a:lnTo>
                        <a:pt x="4149" y="3498"/>
                      </a:lnTo>
                      <a:cubicBezTo>
                        <a:pt x="4149" y="3498"/>
                        <a:pt x="4149" y="3498"/>
                        <a:pt x="4158" y="3498"/>
                      </a:cubicBezTo>
                      <a:lnTo>
                        <a:pt x="4158" y="3498"/>
                      </a:lnTo>
                      <a:cubicBezTo>
                        <a:pt x="4283" y="3560"/>
                        <a:pt x="4461" y="3676"/>
                        <a:pt x="4497" y="3801"/>
                      </a:cubicBezTo>
                      <a:lnTo>
                        <a:pt x="4497" y="3801"/>
                      </a:lnTo>
                      <a:cubicBezTo>
                        <a:pt x="4568" y="4042"/>
                        <a:pt x="4577" y="4470"/>
                        <a:pt x="4184" y="4524"/>
                      </a:cubicBezTo>
                      <a:lnTo>
                        <a:pt x="4184" y="4524"/>
                      </a:lnTo>
                      <a:cubicBezTo>
                        <a:pt x="4158" y="4550"/>
                        <a:pt x="4122" y="4568"/>
                        <a:pt x="4086" y="4586"/>
                      </a:cubicBezTo>
                      <a:lnTo>
                        <a:pt x="4086" y="4586"/>
                      </a:lnTo>
                      <a:cubicBezTo>
                        <a:pt x="4077" y="4586"/>
                        <a:pt x="4077" y="4586"/>
                        <a:pt x="4069" y="4595"/>
                      </a:cubicBezTo>
                      <a:lnTo>
                        <a:pt x="4069" y="4595"/>
                      </a:lnTo>
                      <a:cubicBezTo>
                        <a:pt x="4363" y="5059"/>
                        <a:pt x="4693" y="5416"/>
                        <a:pt x="5005" y="5291"/>
                      </a:cubicBezTo>
                      <a:lnTo>
                        <a:pt x="5005" y="5291"/>
                      </a:lnTo>
                      <a:cubicBezTo>
                        <a:pt x="5416" y="5130"/>
                        <a:pt x="5023" y="4336"/>
                        <a:pt x="5023" y="4336"/>
                      </a:cubicBezTo>
                      <a:lnTo>
                        <a:pt x="5023" y="4336"/>
                      </a:lnTo>
                      <a:lnTo>
                        <a:pt x="3837" y="2052"/>
                      </a:lnTo>
                      <a:lnTo>
                        <a:pt x="3221" y="1365"/>
                      </a:lnTo>
                      <a:lnTo>
                        <a:pt x="3346" y="1321"/>
                      </a:lnTo>
                      <a:cubicBezTo>
                        <a:pt x="3480" y="1571"/>
                        <a:pt x="4390" y="2374"/>
                        <a:pt x="4827" y="2588"/>
                      </a:cubicBezTo>
                      <a:lnTo>
                        <a:pt x="4827" y="2588"/>
                      </a:lnTo>
                      <a:cubicBezTo>
                        <a:pt x="5603" y="3462"/>
                        <a:pt x="6317" y="4185"/>
                        <a:pt x="6807" y="4024"/>
                      </a:cubicBezTo>
                      <a:lnTo>
                        <a:pt x="6807" y="4024"/>
                      </a:lnTo>
                      <a:cubicBezTo>
                        <a:pt x="7298" y="3863"/>
                        <a:pt x="6673" y="2953"/>
                        <a:pt x="6673" y="2953"/>
                      </a:cubicBezTo>
                      <a:lnTo>
                        <a:pt x="6673" y="2953"/>
                      </a:lnTo>
                      <a:lnTo>
                        <a:pt x="5665" y="1589"/>
                      </a:lnTo>
                      <a:lnTo>
                        <a:pt x="4149" y="197"/>
                      </a:lnTo>
                      <a:cubicBezTo>
                        <a:pt x="3926" y="206"/>
                        <a:pt x="3542" y="170"/>
                        <a:pt x="3382" y="1"/>
                      </a:cubicBezTo>
                      <a:lnTo>
                        <a:pt x="3382" y="1"/>
                      </a:lnTo>
                      <a:cubicBezTo>
                        <a:pt x="3382" y="1"/>
                        <a:pt x="2525" y="518"/>
                        <a:pt x="1580" y="464"/>
                      </a:cubicBezTo>
                    </a:path>
                  </a:pathLst>
                </a:custGeom>
                <a:gradFill>
                  <a:gsLst>
                    <a:gs pos="0">
                      <a:schemeClr val="accent1"/>
                    </a:gs>
                    <a:gs pos="100000">
                      <a:schemeClr val="dk2"/>
                    </a:gs>
                  </a:gsLst>
                  <a:lin ang="0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411" name="Google Shape;411;p32"/>
                <p:cNvSpPr/>
                <p:nvPr/>
              </p:nvSpPr>
              <p:spPr>
                <a:xfrm>
                  <a:off x="2522549" y="1786447"/>
                  <a:ext cx="896049" cy="8961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09" h="4810" extrusionOk="0">
                      <a:moveTo>
                        <a:pt x="4345" y="1571"/>
                      </a:moveTo>
                      <a:cubicBezTo>
                        <a:pt x="4809" y="2641"/>
                        <a:pt x="4309" y="3890"/>
                        <a:pt x="3239" y="4345"/>
                      </a:cubicBezTo>
                      <a:cubicBezTo>
                        <a:pt x="2168" y="4809"/>
                        <a:pt x="919" y="4319"/>
                        <a:pt x="464" y="3248"/>
                      </a:cubicBezTo>
                      <a:cubicBezTo>
                        <a:pt x="0" y="2169"/>
                        <a:pt x="491" y="929"/>
                        <a:pt x="1571" y="465"/>
                      </a:cubicBezTo>
                      <a:cubicBezTo>
                        <a:pt x="2641" y="1"/>
                        <a:pt x="3881" y="500"/>
                        <a:pt x="4345" y="1571"/>
                      </a:cubicBezTo>
                    </a:path>
                  </a:pathLst>
                </a:custGeom>
                <a:gradFill>
                  <a:gsLst>
                    <a:gs pos="0">
                      <a:srgbClr val="FFFFFF">
                        <a:alpha val="50196"/>
                      </a:srgbClr>
                    </a:gs>
                    <a:gs pos="67000">
                      <a:srgbClr val="FFFFFF">
                        <a:alpha val="0"/>
                      </a:srgbClr>
                    </a:gs>
                    <a:gs pos="100000">
                      <a:srgbClr val="FFFFFF">
                        <a:alpha val="0"/>
                      </a:srgbClr>
                    </a:gs>
                  </a:gsLst>
                  <a:path path="circle">
                    <a:fillToRect l="50000" t="50000" r="50000" b="50000"/>
                  </a:path>
                  <a:tileRect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12" name="Google Shape;412;p32"/>
              <p:cNvSpPr/>
              <p:nvPr/>
            </p:nvSpPr>
            <p:spPr>
              <a:xfrm>
                <a:off x="6149503" y="476042"/>
                <a:ext cx="660023" cy="660100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3" name="Google Shape;413;p32"/>
              <p:cNvSpPr/>
              <p:nvPr/>
            </p:nvSpPr>
            <p:spPr>
              <a:xfrm>
                <a:off x="8151030" y="1701868"/>
                <a:ext cx="468769" cy="468795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14" name="Google Shape;414;p32"/>
              <p:cNvSpPr/>
              <p:nvPr/>
            </p:nvSpPr>
            <p:spPr>
              <a:xfrm>
                <a:off x="7824023" y="739328"/>
                <a:ext cx="327012" cy="327044"/>
              </a:xfrm>
              <a:custGeom>
                <a:avLst/>
                <a:gdLst/>
                <a:ahLst/>
                <a:cxnLst/>
                <a:rect l="l" t="t" r="r" b="b"/>
                <a:pathLst>
                  <a:path w="4809" h="4810" extrusionOk="0">
                    <a:moveTo>
                      <a:pt x="4345" y="1571"/>
                    </a:moveTo>
                    <a:cubicBezTo>
                      <a:pt x="4809" y="2641"/>
                      <a:pt x="4309" y="3890"/>
                      <a:pt x="3239" y="4345"/>
                    </a:cubicBezTo>
                    <a:cubicBezTo>
                      <a:pt x="2168" y="4809"/>
                      <a:pt x="919" y="4319"/>
                      <a:pt x="464" y="3248"/>
                    </a:cubicBezTo>
                    <a:cubicBezTo>
                      <a:pt x="0" y="2169"/>
                      <a:pt x="491" y="929"/>
                      <a:pt x="1571" y="465"/>
                    </a:cubicBezTo>
                    <a:cubicBezTo>
                      <a:pt x="2641" y="1"/>
                      <a:pt x="3881" y="500"/>
                      <a:pt x="4345" y="1571"/>
                    </a:cubicBezTo>
                  </a:path>
                </a:pathLst>
              </a:custGeom>
              <a:gradFill>
                <a:gsLst>
                  <a:gs pos="0">
                    <a:schemeClr val="dk2"/>
                  </a:gs>
                  <a:gs pos="57000">
                    <a:srgbClr val="FFFFFF">
                      <a:alpha val="0"/>
                    </a:srgbClr>
                  </a:gs>
                  <a:gs pos="100000">
                    <a:srgbClr val="FFFFFF">
                      <a:alpha val="0"/>
                    </a:srgb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0C4BD9A4-8C33-6795-6CF9-C7CE8D39C2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939EC7F1-B699-A88E-65E8-6FE7833C47EE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AF0C4E0A-0099-B7A3-8585-B50E60F3223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7071" y="3280717"/>
            <a:ext cx="49050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Эволюция систем ИИ на НЛМК после начального этапа внедрения</a:t>
            </a:r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1A36E238-9099-8201-B83C-32FFEEF4C0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2</a:t>
            </a:r>
            <a:endParaRPr dirty="0"/>
          </a:p>
        </p:txBody>
      </p:sp>
      <p:grpSp>
        <p:nvGrpSpPr>
          <p:cNvPr id="422" name="Google Shape;422;p33">
            <a:extLst>
              <a:ext uri="{FF2B5EF4-FFF2-40B4-BE49-F238E27FC236}">
                <a16:creationId xmlns:a16="http://schemas.microsoft.com/office/drawing/2014/main" id="{6E426B5D-CB57-EBA2-5153-956156A1231E}"/>
              </a:ext>
            </a:extLst>
          </p:cNvPr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>
              <a:extLst>
                <a:ext uri="{FF2B5EF4-FFF2-40B4-BE49-F238E27FC236}">
                  <a16:creationId xmlns:a16="http://schemas.microsoft.com/office/drawing/2014/main" id="{C4CB365A-A06A-1FCE-DE75-3457A16FE882}"/>
                </a:ext>
              </a:extLst>
            </p:cNvPr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54723018-7298-88F8-A82C-041B399685D7}"/>
                </a:ext>
              </a:extLst>
            </p:cNvPr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76210342-1D73-16AA-4E80-6DD72F8E86A4}"/>
                </a:ext>
              </a:extLst>
            </p:cNvPr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2E09941F-6E00-174B-8125-9E49233BC712}"/>
                </a:ext>
              </a:extLst>
            </p:cNvPr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>
              <a:extLst>
                <a:ext uri="{FF2B5EF4-FFF2-40B4-BE49-F238E27FC236}">
                  <a16:creationId xmlns:a16="http://schemas.microsoft.com/office/drawing/2014/main" id="{26CB81C3-2B34-8D9E-EA31-6E8EC1A527EA}"/>
                </a:ext>
              </a:extLst>
            </p:cNvPr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>
              <a:extLst>
                <a:ext uri="{FF2B5EF4-FFF2-40B4-BE49-F238E27FC236}">
                  <a16:creationId xmlns:a16="http://schemas.microsoft.com/office/drawing/2014/main" id="{42C4D67F-497D-80BF-4ACA-6B2B194944F6}"/>
                </a:ext>
              </a:extLst>
            </p:cNvPr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>
              <a:extLst>
                <a:ext uri="{FF2B5EF4-FFF2-40B4-BE49-F238E27FC236}">
                  <a16:creationId xmlns:a16="http://schemas.microsoft.com/office/drawing/2014/main" id="{24FABA98-43B9-B97E-1D23-088315664B95}"/>
                </a:ext>
              </a:extLst>
            </p:cNvPr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>
              <a:extLst>
                <a:ext uri="{FF2B5EF4-FFF2-40B4-BE49-F238E27FC236}">
                  <a16:creationId xmlns:a16="http://schemas.microsoft.com/office/drawing/2014/main" id="{5660A169-9407-AE47-4108-BB2540D4A329}"/>
                </a:ext>
              </a:extLst>
            </p:cNvPr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>
              <a:extLst>
                <a:ext uri="{FF2B5EF4-FFF2-40B4-BE49-F238E27FC236}">
                  <a16:creationId xmlns:a16="http://schemas.microsoft.com/office/drawing/2014/main" id="{055AAC0F-B38C-7FF3-5EFF-3F06A29D354E}"/>
                </a:ext>
              </a:extLst>
            </p:cNvPr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>
                <a:extLst>
                  <a:ext uri="{FF2B5EF4-FFF2-40B4-BE49-F238E27FC236}">
                    <a16:creationId xmlns:a16="http://schemas.microsoft.com/office/drawing/2014/main" id="{C9A6B19A-5DB2-8E61-0B6E-E95F6126D48D}"/>
                  </a:ext>
                </a:extLst>
              </p:cNvPr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>
                <a:extLst>
                  <a:ext uri="{FF2B5EF4-FFF2-40B4-BE49-F238E27FC236}">
                    <a16:creationId xmlns:a16="http://schemas.microsoft.com/office/drawing/2014/main" id="{23370344-5C9F-6DE7-BC33-EEAB00031B82}"/>
                  </a:ext>
                </a:extLst>
              </p:cNvPr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>
                <a:extLst>
                  <a:ext uri="{FF2B5EF4-FFF2-40B4-BE49-F238E27FC236}">
                    <a16:creationId xmlns:a16="http://schemas.microsoft.com/office/drawing/2014/main" id="{8CA67E43-77AF-7811-7030-06CDC5010A88}"/>
                  </a:ext>
                </a:extLst>
              </p:cNvPr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>
                <a:extLst>
                  <a:ext uri="{FF2B5EF4-FFF2-40B4-BE49-F238E27FC236}">
                    <a16:creationId xmlns:a16="http://schemas.microsoft.com/office/drawing/2014/main" id="{67F66E53-446F-CA55-3F6A-16D87C62D411}"/>
                  </a:ext>
                </a:extLst>
              </p:cNvPr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>
                <a:extLst>
                  <a:ext uri="{FF2B5EF4-FFF2-40B4-BE49-F238E27FC236}">
                    <a16:creationId xmlns:a16="http://schemas.microsoft.com/office/drawing/2014/main" id="{653E6AE1-2EE2-AEBF-B17B-4D8FF55AE367}"/>
                  </a:ext>
                </a:extLst>
              </p:cNvPr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>
                <a:extLst>
                  <a:ext uri="{FF2B5EF4-FFF2-40B4-BE49-F238E27FC236}">
                    <a16:creationId xmlns:a16="http://schemas.microsoft.com/office/drawing/2014/main" id="{B405D2AB-0BC3-5327-292A-E33E1B35F4ED}"/>
                  </a:ext>
                </a:extLst>
              </p:cNvPr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>
                <a:extLst>
                  <a:ext uri="{FF2B5EF4-FFF2-40B4-BE49-F238E27FC236}">
                    <a16:creationId xmlns:a16="http://schemas.microsoft.com/office/drawing/2014/main" id="{03CD40BE-1D00-5A54-9028-93504A023599}"/>
                  </a:ext>
                </a:extLst>
              </p:cNvPr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>
                <a:extLst>
                  <a:ext uri="{FF2B5EF4-FFF2-40B4-BE49-F238E27FC236}">
                    <a16:creationId xmlns:a16="http://schemas.microsoft.com/office/drawing/2014/main" id="{F1471837-E2E1-1EA0-4526-E7DEC91AE2A1}"/>
                  </a:ext>
                </a:extLst>
              </p:cNvPr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>
                <a:extLst>
                  <a:ext uri="{FF2B5EF4-FFF2-40B4-BE49-F238E27FC236}">
                    <a16:creationId xmlns:a16="http://schemas.microsoft.com/office/drawing/2014/main" id="{568439A6-82B2-161F-802C-B45A9B29DBDF}"/>
                  </a:ext>
                </a:extLst>
              </p:cNvPr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>
                  <a:extLst>
                    <a:ext uri="{FF2B5EF4-FFF2-40B4-BE49-F238E27FC236}">
                      <a16:creationId xmlns:a16="http://schemas.microsoft.com/office/drawing/2014/main" id="{61D969E6-591C-85B0-9CA9-952C48475BC5}"/>
                    </a:ext>
                  </a:extLst>
                </p:cNvPr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>
                    <a:extLst>
                      <a:ext uri="{FF2B5EF4-FFF2-40B4-BE49-F238E27FC236}">
                        <a16:creationId xmlns:a16="http://schemas.microsoft.com/office/drawing/2014/main" id="{1583E726-2F96-36E4-AF43-45C8487DCEF9}"/>
                      </a:ext>
                    </a:extLst>
                  </p:cNvPr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>
                    <a:extLst>
                      <a:ext uri="{FF2B5EF4-FFF2-40B4-BE49-F238E27FC236}">
                        <a16:creationId xmlns:a16="http://schemas.microsoft.com/office/drawing/2014/main" id="{2A623760-ADC8-83EE-4C89-51E7FB75C28B}"/>
                      </a:ext>
                    </a:extLst>
                  </p:cNvPr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>
                    <a:extLst>
                      <a:ext uri="{FF2B5EF4-FFF2-40B4-BE49-F238E27FC236}">
                        <a16:creationId xmlns:a16="http://schemas.microsoft.com/office/drawing/2014/main" id="{B2BFBE0A-DDF1-3704-E225-F8BCD9743C9A}"/>
                      </a:ext>
                    </a:extLst>
                  </p:cNvPr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>
                    <a:extLst>
                      <a:ext uri="{FF2B5EF4-FFF2-40B4-BE49-F238E27FC236}">
                        <a16:creationId xmlns:a16="http://schemas.microsoft.com/office/drawing/2014/main" id="{9AE8DB75-07A1-00E1-6460-A2F056312CEB}"/>
                      </a:ext>
                    </a:extLst>
                  </p:cNvPr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>
                    <a:extLst>
                      <a:ext uri="{FF2B5EF4-FFF2-40B4-BE49-F238E27FC236}">
                        <a16:creationId xmlns:a16="http://schemas.microsoft.com/office/drawing/2014/main" id="{341212E8-D898-9FD2-E983-5CC7937CA17A}"/>
                      </a:ext>
                    </a:extLst>
                  </p:cNvPr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>
                    <a:extLst>
                      <a:ext uri="{FF2B5EF4-FFF2-40B4-BE49-F238E27FC236}">
                        <a16:creationId xmlns:a16="http://schemas.microsoft.com/office/drawing/2014/main" id="{11EA87F5-AFDA-95A5-DABA-8BEF5072F4C7}"/>
                      </a:ext>
                    </a:extLst>
                  </p:cNvPr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>
                    <a:extLst>
                      <a:ext uri="{FF2B5EF4-FFF2-40B4-BE49-F238E27FC236}">
                        <a16:creationId xmlns:a16="http://schemas.microsoft.com/office/drawing/2014/main" id="{26D7E7F7-210F-8CDD-4B19-80FD7C938F1C}"/>
                      </a:ext>
                    </a:extLst>
                  </p:cNvPr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>
                  <a:extLst>
                    <a:ext uri="{FF2B5EF4-FFF2-40B4-BE49-F238E27FC236}">
                      <a16:creationId xmlns:a16="http://schemas.microsoft.com/office/drawing/2014/main" id="{4D6AD7BD-2DA5-7A6C-8D74-B1E269FB06FB}"/>
                    </a:ext>
                  </a:extLst>
                </p:cNvPr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>
                <a:extLst>
                  <a:ext uri="{FF2B5EF4-FFF2-40B4-BE49-F238E27FC236}">
                    <a16:creationId xmlns:a16="http://schemas.microsoft.com/office/drawing/2014/main" id="{5D63CCF8-C217-82DD-E58B-04269AF1F519}"/>
                  </a:ext>
                </a:extLst>
              </p:cNvPr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>
              <a:extLst>
                <a:ext uri="{FF2B5EF4-FFF2-40B4-BE49-F238E27FC236}">
                  <a16:creationId xmlns:a16="http://schemas.microsoft.com/office/drawing/2014/main" id="{3E019C0D-95D9-7E51-78D8-43A71189BB5A}"/>
                </a:ext>
              </a:extLst>
            </p:cNvPr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>
              <a:extLst>
                <a:ext uri="{FF2B5EF4-FFF2-40B4-BE49-F238E27FC236}">
                  <a16:creationId xmlns:a16="http://schemas.microsoft.com/office/drawing/2014/main" id="{9D9CAE37-7089-9CC2-54E4-C597549D38D1}"/>
                </a:ext>
              </a:extLst>
            </p:cNvPr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3259342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7" name="Google Shape;457;p34"/>
          <p:cNvSpPr txBox="1">
            <a:spLocks noGrp="1"/>
          </p:cNvSpPr>
          <p:nvPr>
            <p:ph type="title"/>
          </p:nvPr>
        </p:nvSpPr>
        <p:spPr>
          <a:xfrm>
            <a:off x="594322" y="291503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000" dirty="0"/>
              <a:t>Эволюция систем ИИ на НЛМК после начального этапа внедрения</a:t>
            </a:r>
            <a:endParaRPr sz="2000" dirty="0"/>
          </a:p>
        </p:txBody>
      </p:sp>
      <p:sp>
        <p:nvSpPr>
          <p:cNvPr id="458" name="Google Shape;458;p34"/>
          <p:cNvSpPr txBox="1">
            <a:spLocks noGrp="1"/>
          </p:cNvSpPr>
          <p:nvPr>
            <p:ph type="subTitle" idx="1"/>
          </p:nvPr>
        </p:nvSpPr>
        <p:spPr>
          <a:xfrm>
            <a:off x="4446322" y="2336968"/>
            <a:ext cx="4210171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Дальнейшие шаги включают внедрение системы анализа данных и моделирования (</a:t>
            </a:r>
            <a:r>
              <a:rPr lang="ru-RU" dirty="0" err="1"/>
              <a:t>САДиМ</a:t>
            </a:r>
            <a:r>
              <a:rPr lang="ru-RU" dirty="0"/>
              <a:t>), построение «озера данных» (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lake</a:t>
            </a:r>
            <a:r>
              <a:rPr lang="ru-RU" dirty="0"/>
              <a:t>) для хранения и обработки больших объемов данных о производстве. Эта система позволяет сохранять данные о процессах в оригинальном формате, что дает возможность всем производственным участкам оперативно пользоваться ими для аналитики и принятия решений. Внедрение </a:t>
            </a:r>
            <a:r>
              <a:rPr lang="ru-RU" dirty="0" err="1"/>
              <a:t>data</a:t>
            </a:r>
            <a:r>
              <a:rPr lang="ru-RU" dirty="0"/>
              <a:t> </a:t>
            </a:r>
            <a:r>
              <a:rPr lang="ru-RU" dirty="0" err="1"/>
              <a:t>lake</a:t>
            </a:r>
            <a:r>
              <a:rPr lang="ru-RU" dirty="0"/>
              <a:t> открыло путь для более широкого применения машинного обучения и анализа данных, что помогает НЛМК повысить точность прогнозов и обеспечить эффективное управление процессами в режиме реального времени.</a:t>
            </a:r>
          </a:p>
        </p:txBody>
      </p:sp>
      <p:sp>
        <p:nvSpPr>
          <p:cNvPr id="459" name="Google Shape;459;p34"/>
          <p:cNvSpPr txBox="1">
            <a:spLocks noGrp="1"/>
          </p:cNvSpPr>
          <p:nvPr>
            <p:ph type="subTitle" idx="2"/>
          </p:nvPr>
        </p:nvSpPr>
        <p:spPr>
          <a:xfrm>
            <a:off x="658556" y="2531464"/>
            <a:ext cx="3098400" cy="1312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 момента первых шагов в применении ИИ НЛМК не останавливается на достигнутом. Первоначально, ИИ использовался для поддержки сталеваров в производстве стали, например, для точного дозирования ферросплавов, которые влияют на характеристики готовой продукции. Это нововведение не только помогло повысить качество продукции, но и снизить затраты за счёт оптимизации расхода добавок, что уже принесло экономический эффект.</a:t>
            </a:r>
          </a:p>
        </p:txBody>
      </p:sp>
      <p:sp>
        <p:nvSpPr>
          <p:cNvPr id="462" name="Google Shape;462;p34"/>
          <p:cNvSpPr/>
          <p:nvPr/>
        </p:nvSpPr>
        <p:spPr>
          <a:xfrm>
            <a:off x="1574413" y="1292068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3" name="Google Shape;463;p34"/>
          <p:cNvSpPr/>
          <p:nvPr/>
        </p:nvSpPr>
        <p:spPr>
          <a:xfrm>
            <a:off x="6076819" y="1135438"/>
            <a:ext cx="1044900" cy="10449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64" name="Google Shape;464;p34"/>
          <p:cNvGrpSpPr/>
          <p:nvPr/>
        </p:nvGrpSpPr>
        <p:grpSpPr>
          <a:xfrm>
            <a:off x="1883906" y="1570794"/>
            <a:ext cx="425921" cy="487457"/>
            <a:chOff x="1146624" y="1548605"/>
            <a:chExt cx="425921" cy="487457"/>
          </a:xfrm>
        </p:grpSpPr>
        <p:sp>
          <p:nvSpPr>
            <p:cNvPr id="465" name="Google Shape;465;p34"/>
            <p:cNvSpPr/>
            <p:nvPr/>
          </p:nvSpPr>
          <p:spPr>
            <a:xfrm>
              <a:off x="1262043" y="1663175"/>
              <a:ext cx="142999" cy="143003"/>
            </a:xfrm>
            <a:custGeom>
              <a:avLst/>
              <a:gdLst/>
              <a:ahLst/>
              <a:cxnLst/>
              <a:rect l="l" t="t" r="r" b="b"/>
              <a:pathLst>
                <a:path w="1348" h="1348" extrusionOk="0">
                  <a:moveTo>
                    <a:pt x="669" y="268"/>
                  </a:moveTo>
                  <a:cubicBezTo>
                    <a:pt x="892" y="268"/>
                    <a:pt x="1071" y="446"/>
                    <a:pt x="1071" y="669"/>
                  </a:cubicBezTo>
                  <a:cubicBezTo>
                    <a:pt x="1071" y="892"/>
                    <a:pt x="892" y="1071"/>
                    <a:pt x="669" y="1071"/>
                  </a:cubicBezTo>
                  <a:cubicBezTo>
                    <a:pt x="446" y="1071"/>
                    <a:pt x="268" y="892"/>
                    <a:pt x="268" y="669"/>
                  </a:cubicBezTo>
                  <a:cubicBezTo>
                    <a:pt x="268" y="446"/>
                    <a:pt x="446" y="268"/>
                    <a:pt x="669" y="268"/>
                  </a:cubicBezTo>
                  <a:close/>
                  <a:moveTo>
                    <a:pt x="669" y="1347"/>
                  </a:moveTo>
                  <a:cubicBezTo>
                    <a:pt x="1044" y="1347"/>
                    <a:pt x="1347" y="1044"/>
                    <a:pt x="1347" y="669"/>
                  </a:cubicBezTo>
                  <a:cubicBezTo>
                    <a:pt x="1347" y="295"/>
                    <a:pt x="1044" y="0"/>
                    <a:pt x="669" y="0"/>
                  </a:cubicBezTo>
                  <a:cubicBezTo>
                    <a:pt x="295" y="0"/>
                    <a:pt x="0" y="295"/>
                    <a:pt x="0" y="669"/>
                  </a:cubicBezTo>
                  <a:cubicBezTo>
                    <a:pt x="0" y="1044"/>
                    <a:pt x="295" y="1347"/>
                    <a:pt x="669" y="1347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6" name="Google Shape;466;p34"/>
            <p:cNvSpPr/>
            <p:nvPr/>
          </p:nvSpPr>
          <p:spPr>
            <a:xfrm>
              <a:off x="1318798" y="1719929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34" y="0"/>
                  </a:moveTo>
                  <a:cubicBezTo>
                    <a:pt x="206" y="0"/>
                    <a:pt x="268" y="63"/>
                    <a:pt x="268" y="134"/>
                  </a:cubicBezTo>
                  <a:cubicBezTo>
                    <a:pt x="268" y="206"/>
                    <a:pt x="206" y="268"/>
                    <a:pt x="134" y="268"/>
                  </a:cubicBezTo>
                  <a:cubicBezTo>
                    <a:pt x="63" y="268"/>
                    <a:pt x="1" y="206"/>
                    <a:pt x="1" y="134"/>
                  </a:cubicBezTo>
                  <a:cubicBezTo>
                    <a:pt x="1" y="63"/>
                    <a:pt x="63" y="0"/>
                    <a:pt x="134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7" name="Google Shape;467;p34"/>
            <p:cNvSpPr/>
            <p:nvPr/>
          </p:nvSpPr>
          <p:spPr>
            <a:xfrm>
              <a:off x="1147473" y="1748359"/>
              <a:ext cx="425073" cy="287703"/>
            </a:xfrm>
            <a:custGeom>
              <a:avLst/>
              <a:gdLst/>
              <a:ahLst/>
              <a:cxnLst/>
              <a:rect l="l" t="t" r="r" b="b"/>
              <a:pathLst>
                <a:path w="4007" h="2712" extrusionOk="0">
                  <a:moveTo>
                    <a:pt x="3560" y="0"/>
                  </a:moveTo>
                  <a:lnTo>
                    <a:pt x="2686" y="0"/>
                  </a:lnTo>
                  <a:cubicBezTo>
                    <a:pt x="2615" y="455"/>
                    <a:pt x="2222" y="812"/>
                    <a:pt x="1749" y="812"/>
                  </a:cubicBezTo>
                  <a:cubicBezTo>
                    <a:pt x="1277" y="812"/>
                    <a:pt x="884" y="455"/>
                    <a:pt x="813" y="0"/>
                  </a:cubicBezTo>
                  <a:lnTo>
                    <a:pt x="1" y="0"/>
                  </a:lnTo>
                  <a:cubicBezTo>
                    <a:pt x="28" y="428"/>
                    <a:pt x="224" y="839"/>
                    <a:pt x="536" y="1133"/>
                  </a:cubicBezTo>
                  <a:lnTo>
                    <a:pt x="536" y="2712"/>
                  </a:lnTo>
                  <a:lnTo>
                    <a:pt x="2695" y="2712"/>
                  </a:lnTo>
                  <a:lnTo>
                    <a:pt x="2695" y="1900"/>
                  </a:lnTo>
                  <a:lnTo>
                    <a:pt x="3507" y="1900"/>
                  </a:lnTo>
                  <a:lnTo>
                    <a:pt x="3507" y="1240"/>
                  </a:lnTo>
                  <a:lnTo>
                    <a:pt x="4006" y="124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8" name="Google Shape;468;p34"/>
            <p:cNvSpPr/>
            <p:nvPr/>
          </p:nvSpPr>
          <p:spPr>
            <a:xfrm>
              <a:off x="1146624" y="1548605"/>
              <a:ext cx="172278" cy="171433"/>
            </a:xfrm>
            <a:custGeom>
              <a:avLst/>
              <a:gdLst/>
              <a:ahLst/>
              <a:cxnLst/>
              <a:rect l="l" t="t" r="r" b="b"/>
              <a:pathLst>
                <a:path w="1624" h="1616" extrusionOk="0">
                  <a:moveTo>
                    <a:pt x="821" y="1615"/>
                  </a:moveTo>
                  <a:cubicBezTo>
                    <a:pt x="883" y="1205"/>
                    <a:pt x="1204" y="875"/>
                    <a:pt x="1624" y="821"/>
                  </a:cubicBezTo>
                  <a:lnTo>
                    <a:pt x="1624" y="1"/>
                  </a:lnTo>
                  <a:cubicBezTo>
                    <a:pt x="758" y="63"/>
                    <a:pt x="71" y="759"/>
                    <a:pt x="0" y="16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69" name="Google Shape;469;p34"/>
            <p:cNvSpPr/>
            <p:nvPr/>
          </p:nvSpPr>
          <p:spPr>
            <a:xfrm>
              <a:off x="1347228" y="1548605"/>
              <a:ext cx="171323" cy="171433"/>
            </a:xfrm>
            <a:custGeom>
              <a:avLst/>
              <a:gdLst/>
              <a:ahLst/>
              <a:cxnLst/>
              <a:rect l="l" t="t" r="r" b="b"/>
              <a:pathLst>
                <a:path w="1615" h="1616" extrusionOk="0">
                  <a:moveTo>
                    <a:pt x="0" y="821"/>
                  </a:moveTo>
                  <a:cubicBezTo>
                    <a:pt x="411" y="875"/>
                    <a:pt x="741" y="1205"/>
                    <a:pt x="794" y="1615"/>
                  </a:cubicBezTo>
                  <a:lnTo>
                    <a:pt x="1615" y="1615"/>
                  </a:lnTo>
                  <a:cubicBezTo>
                    <a:pt x="1544" y="759"/>
                    <a:pt x="857" y="63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470" name="Google Shape;470;p34"/>
          <p:cNvGrpSpPr/>
          <p:nvPr/>
        </p:nvGrpSpPr>
        <p:grpSpPr>
          <a:xfrm>
            <a:off x="6386308" y="1415056"/>
            <a:ext cx="425921" cy="485657"/>
            <a:chOff x="1861096" y="1549559"/>
            <a:chExt cx="425921" cy="485657"/>
          </a:xfrm>
        </p:grpSpPr>
        <p:sp>
          <p:nvSpPr>
            <p:cNvPr id="471" name="Google Shape;471;p34"/>
            <p:cNvSpPr/>
            <p:nvPr/>
          </p:nvSpPr>
          <p:spPr>
            <a:xfrm>
              <a:off x="1947235" y="1633789"/>
              <a:ext cx="198799" cy="86247"/>
            </a:xfrm>
            <a:custGeom>
              <a:avLst/>
              <a:gdLst/>
              <a:ahLst/>
              <a:cxnLst/>
              <a:rect l="l" t="t" r="r" b="b"/>
              <a:pathLst>
                <a:path w="1874" h="813" extrusionOk="0">
                  <a:moveTo>
                    <a:pt x="937" y="1"/>
                  </a:moveTo>
                  <a:cubicBezTo>
                    <a:pt x="464" y="1"/>
                    <a:pt x="72" y="357"/>
                    <a:pt x="0" y="812"/>
                  </a:cubicBezTo>
                  <a:lnTo>
                    <a:pt x="1874" y="812"/>
                  </a:lnTo>
                  <a:cubicBezTo>
                    <a:pt x="1811" y="357"/>
                    <a:pt x="1419" y="1"/>
                    <a:pt x="937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72" name="Google Shape;472;p34"/>
            <p:cNvSpPr/>
            <p:nvPr/>
          </p:nvSpPr>
          <p:spPr>
            <a:xfrm>
              <a:off x="1861096" y="1549559"/>
              <a:ext cx="425921" cy="485657"/>
            </a:xfrm>
            <a:custGeom>
              <a:avLst/>
              <a:gdLst/>
              <a:ahLst/>
              <a:cxnLst/>
              <a:rect l="l" t="t" r="r" b="b"/>
              <a:pathLst>
                <a:path w="4015" h="4578" extrusionOk="0">
                  <a:moveTo>
                    <a:pt x="3506" y="1722"/>
                  </a:moveTo>
                  <a:cubicBezTo>
                    <a:pt x="3497" y="768"/>
                    <a:pt x="2712" y="1"/>
                    <a:pt x="1749" y="1"/>
                  </a:cubicBezTo>
                  <a:cubicBezTo>
                    <a:pt x="785" y="1"/>
                    <a:pt x="0" y="786"/>
                    <a:pt x="0" y="1749"/>
                  </a:cubicBezTo>
                  <a:cubicBezTo>
                    <a:pt x="0" y="2222"/>
                    <a:pt x="197" y="2677"/>
                    <a:pt x="536" y="3007"/>
                  </a:cubicBezTo>
                  <a:lnTo>
                    <a:pt x="536" y="4577"/>
                  </a:lnTo>
                  <a:lnTo>
                    <a:pt x="1615" y="4577"/>
                  </a:lnTo>
                  <a:lnTo>
                    <a:pt x="1615" y="1865"/>
                  </a:lnTo>
                  <a:lnTo>
                    <a:pt x="536" y="1865"/>
                  </a:lnTo>
                  <a:lnTo>
                    <a:pt x="536" y="1749"/>
                  </a:lnTo>
                  <a:cubicBezTo>
                    <a:pt x="536" y="1089"/>
                    <a:pt x="1062" y="536"/>
                    <a:pt x="1722" y="518"/>
                  </a:cubicBezTo>
                  <a:cubicBezTo>
                    <a:pt x="2409" y="500"/>
                    <a:pt x="2971" y="1053"/>
                    <a:pt x="2971" y="1731"/>
                  </a:cubicBezTo>
                  <a:lnTo>
                    <a:pt x="2971" y="1874"/>
                  </a:lnTo>
                  <a:lnTo>
                    <a:pt x="1883" y="1874"/>
                  </a:lnTo>
                  <a:lnTo>
                    <a:pt x="1883" y="4577"/>
                  </a:lnTo>
                  <a:lnTo>
                    <a:pt x="2695" y="4577"/>
                  </a:lnTo>
                  <a:lnTo>
                    <a:pt x="2695" y="3765"/>
                  </a:lnTo>
                  <a:lnTo>
                    <a:pt x="3506" y="3765"/>
                  </a:lnTo>
                  <a:lnTo>
                    <a:pt x="3506" y="3114"/>
                  </a:lnTo>
                  <a:lnTo>
                    <a:pt x="4015" y="3114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4BB0E83E-D957-D04C-786B-059EF7E7FC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4F8C202A-5BF2-9529-EA92-92834D4787FD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7611C12E-EB3D-14EF-A174-0AD2BB55169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7071" y="3280717"/>
            <a:ext cx="511262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 Основные технологии, внедряемые на НЛМК</a:t>
            </a:r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8C3043F5-D12B-C51E-3FCE-F975A7F42B92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3</a:t>
            </a:r>
            <a:endParaRPr dirty="0"/>
          </a:p>
        </p:txBody>
      </p:sp>
      <p:grpSp>
        <p:nvGrpSpPr>
          <p:cNvPr id="422" name="Google Shape;422;p33">
            <a:extLst>
              <a:ext uri="{FF2B5EF4-FFF2-40B4-BE49-F238E27FC236}">
                <a16:creationId xmlns:a16="http://schemas.microsoft.com/office/drawing/2014/main" id="{51BC2B17-59E6-3F5E-1935-1DDA2F3C16EE}"/>
              </a:ext>
            </a:extLst>
          </p:cNvPr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>
              <a:extLst>
                <a:ext uri="{FF2B5EF4-FFF2-40B4-BE49-F238E27FC236}">
                  <a16:creationId xmlns:a16="http://schemas.microsoft.com/office/drawing/2014/main" id="{652B402A-BACA-711B-1876-AB797E5C0045}"/>
                </a:ext>
              </a:extLst>
            </p:cNvPr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E93B751F-62CD-6AA8-24CD-84F2D41A0B57}"/>
                </a:ext>
              </a:extLst>
            </p:cNvPr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701357EE-5973-0D17-9622-DBDF74DE5A9E}"/>
                </a:ext>
              </a:extLst>
            </p:cNvPr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E5857D3B-91D8-6865-125D-132D7C48C338}"/>
                </a:ext>
              </a:extLst>
            </p:cNvPr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>
              <a:extLst>
                <a:ext uri="{FF2B5EF4-FFF2-40B4-BE49-F238E27FC236}">
                  <a16:creationId xmlns:a16="http://schemas.microsoft.com/office/drawing/2014/main" id="{34C3F6EE-4597-122A-0D71-B1B3A39EE163}"/>
                </a:ext>
              </a:extLst>
            </p:cNvPr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>
              <a:extLst>
                <a:ext uri="{FF2B5EF4-FFF2-40B4-BE49-F238E27FC236}">
                  <a16:creationId xmlns:a16="http://schemas.microsoft.com/office/drawing/2014/main" id="{A0357065-B28A-149B-C20A-BBD0FB8436CF}"/>
                </a:ext>
              </a:extLst>
            </p:cNvPr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>
              <a:extLst>
                <a:ext uri="{FF2B5EF4-FFF2-40B4-BE49-F238E27FC236}">
                  <a16:creationId xmlns:a16="http://schemas.microsoft.com/office/drawing/2014/main" id="{CC64E974-DE3F-DBC9-F498-7EA220EA4F35}"/>
                </a:ext>
              </a:extLst>
            </p:cNvPr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>
              <a:extLst>
                <a:ext uri="{FF2B5EF4-FFF2-40B4-BE49-F238E27FC236}">
                  <a16:creationId xmlns:a16="http://schemas.microsoft.com/office/drawing/2014/main" id="{420093D5-DE10-5F7F-AB6C-937DEEEF7DDD}"/>
                </a:ext>
              </a:extLst>
            </p:cNvPr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>
              <a:extLst>
                <a:ext uri="{FF2B5EF4-FFF2-40B4-BE49-F238E27FC236}">
                  <a16:creationId xmlns:a16="http://schemas.microsoft.com/office/drawing/2014/main" id="{07EBCC0F-49FE-A7E2-C008-95B4240F4304}"/>
                </a:ext>
              </a:extLst>
            </p:cNvPr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>
                <a:extLst>
                  <a:ext uri="{FF2B5EF4-FFF2-40B4-BE49-F238E27FC236}">
                    <a16:creationId xmlns:a16="http://schemas.microsoft.com/office/drawing/2014/main" id="{710A8378-B75D-DF52-8299-4C7679BB47C2}"/>
                  </a:ext>
                </a:extLst>
              </p:cNvPr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>
                <a:extLst>
                  <a:ext uri="{FF2B5EF4-FFF2-40B4-BE49-F238E27FC236}">
                    <a16:creationId xmlns:a16="http://schemas.microsoft.com/office/drawing/2014/main" id="{A9734DD1-C62A-323D-0A15-3EE4DC60D08F}"/>
                  </a:ext>
                </a:extLst>
              </p:cNvPr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>
                <a:extLst>
                  <a:ext uri="{FF2B5EF4-FFF2-40B4-BE49-F238E27FC236}">
                    <a16:creationId xmlns:a16="http://schemas.microsoft.com/office/drawing/2014/main" id="{281048BF-DDF4-86EC-4B6C-70D87320ED32}"/>
                  </a:ext>
                </a:extLst>
              </p:cNvPr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>
                <a:extLst>
                  <a:ext uri="{FF2B5EF4-FFF2-40B4-BE49-F238E27FC236}">
                    <a16:creationId xmlns:a16="http://schemas.microsoft.com/office/drawing/2014/main" id="{E53B2A63-9A0E-A076-DBF7-5D440E425F19}"/>
                  </a:ext>
                </a:extLst>
              </p:cNvPr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>
                <a:extLst>
                  <a:ext uri="{FF2B5EF4-FFF2-40B4-BE49-F238E27FC236}">
                    <a16:creationId xmlns:a16="http://schemas.microsoft.com/office/drawing/2014/main" id="{DD1C2DC5-309B-7B83-7FB4-E905853DE15B}"/>
                  </a:ext>
                </a:extLst>
              </p:cNvPr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>
                <a:extLst>
                  <a:ext uri="{FF2B5EF4-FFF2-40B4-BE49-F238E27FC236}">
                    <a16:creationId xmlns:a16="http://schemas.microsoft.com/office/drawing/2014/main" id="{C347209B-877E-BF67-F73D-153BFAA84FBA}"/>
                  </a:ext>
                </a:extLst>
              </p:cNvPr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>
                <a:extLst>
                  <a:ext uri="{FF2B5EF4-FFF2-40B4-BE49-F238E27FC236}">
                    <a16:creationId xmlns:a16="http://schemas.microsoft.com/office/drawing/2014/main" id="{B0D862B8-475B-15E2-DE1C-CF90A829E50C}"/>
                  </a:ext>
                </a:extLst>
              </p:cNvPr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>
                <a:extLst>
                  <a:ext uri="{FF2B5EF4-FFF2-40B4-BE49-F238E27FC236}">
                    <a16:creationId xmlns:a16="http://schemas.microsoft.com/office/drawing/2014/main" id="{CB2E9D7A-5FEB-D2AA-B738-D1A793DBC25E}"/>
                  </a:ext>
                </a:extLst>
              </p:cNvPr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>
                <a:extLst>
                  <a:ext uri="{FF2B5EF4-FFF2-40B4-BE49-F238E27FC236}">
                    <a16:creationId xmlns:a16="http://schemas.microsoft.com/office/drawing/2014/main" id="{B7E3DB53-CA41-0C10-9E6A-026C78B8FEEE}"/>
                  </a:ext>
                </a:extLst>
              </p:cNvPr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>
                  <a:extLst>
                    <a:ext uri="{FF2B5EF4-FFF2-40B4-BE49-F238E27FC236}">
                      <a16:creationId xmlns:a16="http://schemas.microsoft.com/office/drawing/2014/main" id="{FB0F1906-5886-68A2-36DE-33A76A480940}"/>
                    </a:ext>
                  </a:extLst>
                </p:cNvPr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>
                    <a:extLst>
                      <a:ext uri="{FF2B5EF4-FFF2-40B4-BE49-F238E27FC236}">
                        <a16:creationId xmlns:a16="http://schemas.microsoft.com/office/drawing/2014/main" id="{D7623694-4EAB-6784-18A1-C3507BAA4EDB}"/>
                      </a:ext>
                    </a:extLst>
                  </p:cNvPr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>
                    <a:extLst>
                      <a:ext uri="{FF2B5EF4-FFF2-40B4-BE49-F238E27FC236}">
                        <a16:creationId xmlns:a16="http://schemas.microsoft.com/office/drawing/2014/main" id="{D4BF1940-74A1-E895-EA52-08B6A1FAEE5F}"/>
                      </a:ext>
                    </a:extLst>
                  </p:cNvPr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>
                    <a:extLst>
                      <a:ext uri="{FF2B5EF4-FFF2-40B4-BE49-F238E27FC236}">
                        <a16:creationId xmlns:a16="http://schemas.microsoft.com/office/drawing/2014/main" id="{8B6A36CF-4E26-04AE-A845-67F1D18971AA}"/>
                      </a:ext>
                    </a:extLst>
                  </p:cNvPr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>
                    <a:extLst>
                      <a:ext uri="{FF2B5EF4-FFF2-40B4-BE49-F238E27FC236}">
                        <a16:creationId xmlns:a16="http://schemas.microsoft.com/office/drawing/2014/main" id="{A8E16884-C032-10DD-253B-5BF74ADEF00B}"/>
                      </a:ext>
                    </a:extLst>
                  </p:cNvPr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>
                    <a:extLst>
                      <a:ext uri="{FF2B5EF4-FFF2-40B4-BE49-F238E27FC236}">
                        <a16:creationId xmlns:a16="http://schemas.microsoft.com/office/drawing/2014/main" id="{6F76AA96-25C8-07DF-30B8-222E72856495}"/>
                      </a:ext>
                    </a:extLst>
                  </p:cNvPr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>
                    <a:extLst>
                      <a:ext uri="{FF2B5EF4-FFF2-40B4-BE49-F238E27FC236}">
                        <a16:creationId xmlns:a16="http://schemas.microsoft.com/office/drawing/2014/main" id="{6CE68711-6052-7822-F2E0-F0CC5B3923C7}"/>
                      </a:ext>
                    </a:extLst>
                  </p:cNvPr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>
                    <a:extLst>
                      <a:ext uri="{FF2B5EF4-FFF2-40B4-BE49-F238E27FC236}">
                        <a16:creationId xmlns:a16="http://schemas.microsoft.com/office/drawing/2014/main" id="{36322AE9-B452-55E1-EAFD-61607908F946}"/>
                      </a:ext>
                    </a:extLst>
                  </p:cNvPr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>
                  <a:extLst>
                    <a:ext uri="{FF2B5EF4-FFF2-40B4-BE49-F238E27FC236}">
                      <a16:creationId xmlns:a16="http://schemas.microsoft.com/office/drawing/2014/main" id="{8AE33141-5A71-8EDA-744D-844A8F7F6C91}"/>
                    </a:ext>
                  </a:extLst>
                </p:cNvPr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>
                <a:extLst>
                  <a:ext uri="{FF2B5EF4-FFF2-40B4-BE49-F238E27FC236}">
                    <a16:creationId xmlns:a16="http://schemas.microsoft.com/office/drawing/2014/main" id="{6534262E-37B8-B6E7-73B3-AA84A85D7ABD}"/>
                  </a:ext>
                </a:extLst>
              </p:cNvPr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>
              <a:extLst>
                <a:ext uri="{FF2B5EF4-FFF2-40B4-BE49-F238E27FC236}">
                  <a16:creationId xmlns:a16="http://schemas.microsoft.com/office/drawing/2014/main" id="{0FA048BF-93E7-E56A-65C8-D665E1B25DDB}"/>
                </a:ext>
              </a:extLst>
            </p:cNvPr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>
              <a:extLst>
                <a:ext uri="{FF2B5EF4-FFF2-40B4-BE49-F238E27FC236}">
                  <a16:creationId xmlns:a16="http://schemas.microsoft.com/office/drawing/2014/main" id="{BA590BC2-AB5C-8278-A46C-2777C636422C}"/>
                </a:ext>
              </a:extLst>
            </p:cNvPr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25981296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36"/>
          <p:cNvSpPr txBox="1">
            <a:spLocks noGrp="1"/>
          </p:cNvSpPr>
          <p:nvPr>
            <p:ph type="subTitle" idx="1"/>
          </p:nvPr>
        </p:nvSpPr>
        <p:spPr>
          <a:xfrm>
            <a:off x="3849134" y="685877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позволяет хранить большие объемы неструктурированных данных. Это даёт возможность масштабирования и обработки данных, которые поступают с производственных датчиков. Использование "озера данных" позволяет НЛМК применять данные для точного анализа и прогнозов.</a:t>
            </a:r>
            <a:endParaRPr dirty="0"/>
          </a:p>
        </p:txBody>
      </p:sp>
      <p:sp>
        <p:nvSpPr>
          <p:cNvPr id="507" name="Google Shape;507;p36"/>
          <p:cNvSpPr txBox="1">
            <a:spLocks noGrp="1"/>
          </p:cNvSpPr>
          <p:nvPr>
            <p:ph type="subTitle" idx="2"/>
          </p:nvPr>
        </p:nvSpPr>
        <p:spPr>
          <a:xfrm>
            <a:off x="3860273" y="1630414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с помощью методов ML производится анализ данных для оптимизации производства стали, включая точный расчет добавок ферросплавов. Это снижает издержки на производство и повышает качество продукции.</a:t>
            </a:r>
            <a:endParaRPr dirty="0"/>
          </a:p>
        </p:txBody>
      </p:sp>
      <p:sp>
        <p:nvSpPr>
          <p:cNvPr id="508" name="Google Shape;508;p36"/>
          <p:cNvSpPr txBox="1">
            <a:spLocks noGrp="1"/>
          </p:cNvSpPr>
          <p:nvPr>
            <p:ph type="subTitle" idx="3"/>
          </p:nvPr>
        </p:nvSpPr>
        <p:spPr>
          <a:xfrm>
            <a:off x="3860273" y="2523747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автоматизация позволяет заменить ручной труд и улучшить безопасность. В производственных цехах внедрены автоматизированные системы управления, что снижает влияние человеческого фактора.</a:t>
            </a:r>
            <a:endParaRPr dirty="0"/>
          </a:p>
        </p:txBody>
      </p:sp>
      <p:sp>
        <p:nvSpPr>
          <p:cNvPr id="509" name="Google Shape;509;p36"/>
          <p:cNvSpPr txBox="1">
            <a:spLocks noGrp="1"/>
          </p:cNvSpPr>
          <p:nvPr>
            <p:ph type="subTitle" idx="4"/>
          </p:nvPr>
        </p:nvSpPr>
        <p:spPr>
          <a:xfrm>
            <a:off x="3860273" y="3417080"/>
            <a:ext cx="44433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позволяет прогнозировать потребности в материалах и предотвращать поломки оборудования. Это помогает оптимизировать производственные процессы и снизить затраты на обслуживание оборудования.</a:t>
            </a:r>
            <a:endParaRPr dirty="0"/>
          </a:p>
        </p:txBody>
      </p:sp>
      <p:sp>
        <p:nvSpPr>
          <p:cNvPr id="510" name="Google Shape;510;p36"/>
          <p:cNvSpPr txBox="1">
            <a:spLocks noGrp="1"/>
          </p:cNvSpPr>
          <p:nvPr>
            <p:ph type="subTitle" idx="5"/>
          </p:nvPr>
        </p:nvSpPr>
        <p:spPr>
          <a:xfrm>
            <a:off x="1730234" y="685877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Озеро данных (</a:t>
            </a:r>
            <a:r>
              <a:rPr lang="en-US" dirty="0"/>
              <a:t>Data lake)</a:t>
            </a:r>
            <a:endParaRPr dirty="0"/>
          </a:p>
        </p:txBody>
      </p:sp>
      <p:sp>
        <p:nvSpPr>
          <p:cNvPr id="511" name="Google Shape;511;p36"/>
          <p:cNvSpPr txBox="1">
            <a:spLocks noGrp="1"/>
          </p:cNvSpPr>
          <p:nvPr>
            <p:ph type="subTitle" idx="6"/>
          </p:nvPr>
        </p:nvSpPr>
        <p:spPr>
          <a:xfrm>
            <a:off x="1741364" y="1630414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Машинное обучение (</a:t>
            </a:r>
            <a:r>
              <a:rPr lang="en-US" dirty="0"/>
              <a:t>ML)</a:t>
            </a:r>
            <a:endParaRPr dirty="0"/>
          </a:p>
        </p:txBody>
      </p:sp>
      <p:sp>
        <p:nvSpPr>
          <p:cNvPr id="512" name="Google Shape;512;p36"/>
          <p:cNvSpPr txBox="1">
            <a:spLocks noGrp="1"/>
          </p:cNvSpPr>
          <p:nvPr>
            <p:ph type="subTitle" idx="7"/>
          </p:nvPr>
        </p:nvSpPr>
        <p:spPr>
          <a:xfrm>
            <a:off x="1741364" y="2523747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Автоматизация и роботизация</a:t>
            </a:r>
            <a:endParaRPr dirty="0"/>
          </a:p>
        </p:txBody>
      </p:sp>
      <p:sp>
        <p:nvSpPr>
          <p:cNvPr id="513" name="Google Shape;513;p36"/>
          <p:cNvSpPr txBox="1">
            <a:spLocks noGrp="1"/>
          </p:cNvSpPr>
          <p:nvPr>
            <p:ph type="subTitle" idx="8"/>
          </p:nvPr>
        </p:nvSpPr>
        <p:spPr>
          <a:xfrm>
            <a:off x="1741364" y="3417080"/>
            <a:ext cx="2118900" cy="628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dirty="0"/>
              <a:t>Прогнозная аналитика</a:t>
            </a:r>
            <a:endParaRPr dirty="0"/>
          </a:p>
        </p:txBody>
      </p:sp>
      <p:sp>
        <p:nvSpPr>
          <p:cNvPr id="514" name="Google Shape;514;p36"/>
          <p:cNvSpPr/>
          <p:nvPr/>
        </p:nvSpPr>
        <p:spPr>
          <a:xfrm>
            <a:off x="929014" y="665975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5" name="Google Shape;515;p36"/>
          <p:cNvSpPr/>
          <p:nvPr/>
        </p:nvSpPr>
        <p:spPr>
          <a:xfrm>
            <a:off x="929014" y="1576567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6" name="Google Shape;516;p36"/>
          <p:cNvSpPr/>
          <p:nvPr/>
        </p:nvSpPr>
        <p:spPr>
          <a:xfrm>
            <a:off x="929014" y="2469917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7" name="Google Shape;517;p36"/>
          <p:cNvSpPr/>
          <p:nvPr/>
        </p:nvSpPr>
        <p:spPr>
          <a:xfrm>
            <a:off x="929014" y="3363267"/>
            <a:ext cx="736200" cy="7362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18" name="Google Shape;518;p36"/>
          <p:cNvGrpSpPr/>
          <p:nvPr/>
        </p:nvGrpSpPr>
        <p:grpSpPr>
          <a:xfrm>
            <a:off x="1118582" y="810102"/>
            <a:ext cx="335729" cy="380054"/>
            <a:chOff x="1144715" y="2144793"/>
            <a:chExt cx="430698" cy="487561"/>
          </a:xfrm>
        </p:grpSpPr>
        <p:sp>
          <p:nvSpPr>
            <p:cNvPr id="519" name="Google Shape;519;p36"/>
            <p:cNvSpPr/>
            <p:nvPr/>
          </p:nvSpPr>
          <p:spPr>
            <a:xfrm>
              <a:off x="1273394" y="2144793"/>
              <a:ext cx="72030" cy="199864"/>
            </a:xfrm>
            <a:custGeom>
              <a:avLst/>
              <a:gdLst/>
              <a:ahLst/>
              <a:cxnLst/>
              <a:rect l="l" t="t" r="r" b="b"/>
              <a:pathLst>
                <a:path w="679" h="1884" extrusionOk="0">
                  <a:moveTo>
                    <a:pt x="678" y="1883"/>
                  </a:moveTo>
                  <a:lnTo>
                    <a:pt x="678" y="1"/>
                  </a:lnTo>
                  <a:cubicBezTo>
                    <a:pt x="295" y="72"/>
                    <a:pt x="0" y="402"/>
                    <a:pt x="0" y="813"/>
                  </a:cubicBezTo>
                  <a:lnTo>
                    <a:pt x="0" y="1080"/>
                  </a:lnTo>
                  <a:cubicBezTo>
                    <a:pt x="0" y="1482"/>
                    <a:pt x="295" y="1821"/>
                    <a:pt x="678" y="188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0" name="Google Shape;520;p36"/>
            <p:cNvSpPr/>
            <p:nvPr/>
          </p:nvSpPr>
          <p:spPr>
            <a:xfrm>
              <a:off x="1373749" y="2144793"/>
              <a:ext cx="72879" cy="199864"/>
            </a:xfrm>
            <a:custGeom>
              <a:avLst/>
              <a:gdLst/>
              <a:ahLst/>
              <a:cxnLst/>
              <a:rect l="l" t="t" r="r" b="b"/>
              <a:pathLst>
                <a:path w="687" h="1884" extrusionOk="0">
                  <a:moveTo>
                    <a:pt x="0" y="1883"/>
                  </a:moveTo>
                  <a:cubicBezTo>
                    <a:pt x="393" y="1821"/>
                    <a:pt x="687" y="1482"/>
                    <a:pt x="687" y="1080"/>
                  </a:cubicBezTo>
                  <a:lnTo>
                    <a:pt x="687" y="813"/>
                  </a:lnTo>
                  <a:cubicBezTo>
                    <a:pt x="687" y="402"/>
                    <a:pt x="393" y="72"/>
                    <a:pt x="0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1" name="Google Shape;521;p36"/>
            <p:cNvSpPr/>
            <p:nvPr/>
          </p:nvSpPr>
          <p:spPr>
            <a:xfrm>
              <a:off x="1173039" y="2374782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2989" y="679"/>
                  </a:moveTo>
                  <a:lnTo>
                    <a:pt x="2722" y="679"/>
                  </a:lnTo>
                  <a:lnTo>
                    <a:pt x="2722" y="402"/>
                  </a:lnTo>
                  <a:lnTo>
                    <a:pt x="2989" y="402"/>
                  </a:lnTo>
                  <a:close/>
                  <a:moveTo>
                    <a:pt x="2445" y="679"/>
                  </a:moveTo>
                  <a:lnTo>
                    <a:pt x="2169" y="679"/>
                  </a:lnTo>
                  <a:lnTo>
                    <a:pt x="2169" y="402"/>
                  </a:lnTo>
                  <a:lnTo>
                    <a:pt x="2445" y="402"/>
                  </a:lnTo>
                  <a:close/>
                  <a:moveTo>
                    <a:pt x="1348" y="679"/>
                  </a:moveTo>
                  <a:lnTo>
                    <a:pt x="1080" y="679"/>
                  </a:lnTo>
                  <a:lnTo>
                    <a:pt x="1080" y="402"/>
                  </a:lnTo>
                  <a:lnTo>
                    <a:pt x="1348" y="402"/>
                  </a:lnTo>
                  <a:close/>
                  <a:moveTo>
                    <a:pt x="813" y="679"/>
                  </a:moveTo>
                  <a:lnTo>
                    <a:pt x="536" y="679"/>
                  </a:lnTo>
                  <a:lnTo>
                    <a:pt x="536" y="402"/>
                  </a:lnTo>
                  <a:lnTo>
                    <a:pt x="813" y="402"/>
                  </a:lnTo>
                  <a:close/>
                  <a:moveTo>
                    <a:pt x="3525" y="1"/>
                  </a:moveTo>
                  <a:lnTo>
                    <a:pt x="1" y="1"/>
                  </a:lnTo>
                  <a:lnTo>
                    <a:pt x="1" y="1080"/>
                  </a:lnTo>
                  <a:lnTo>
                    <a:pt x="3525" y="108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2" name="Google Shape;522;p36"/>
            <p:cNvSpPr/>
            <p:nvPr/>
          </p:nvSpPr>
          <p:spPr>
            <a:xfrm>
              <a:off x="1173039" y="2517676"/>
              <a:ext cx="373941" cy="114678"/>
            </a:xfrm>
            <a:custGeom>
              <a:avLst/>
              <a:gdLst/>
              <a:ahLst/>
              <a:cxnLst/>
              <a:rect l="l" t="t" r="r" b="b"/>
              <a:pathLst>
                <a:path w="3525" h="1081" extrusionOk="0">
                  <a:moveTo>
                    <a:pt x="536" y="402"/>
                  </a:moveTo>
                  <a:lnTo>
                    <a:pt x="813" y="402"/>
                  </a:lnTo>
                  <a:lnTo>
                    <a:pt x="813" y="670"/>
                  </a:lnTo>
                  <a:lnTo>
                    <a:pt x="536" y="670"/>
                  </a:lnTo>
                  <a:close/>
                  <a:moveTo>
                    <a:pt x="1080" y="402"/>
                  </a:moveTo>
                  <a:lnTo>
                    <a:pt x="1348" y="402"/>
                  </a:lnTo>
                  <a:lnTo>
                    <a:pt x="1348" y="670"/>
                  </a:lnTo>
                  <a:lnTo>
                    <a:pt x="1080" y="670"/>
                  </a:lnTo>
                  <a:close/>
                  <a:moveTo>
                    <a:pt x="2169" y="402"/>
                  </a:moveTo>
                  <a:lnTo>
                    <a:pt x="2445" y="402"/>
                  </a:lnTo>
                  <a:lnTo>
                    <a:pt x="2445" y="670"/>
                  </a:lnTo>
                  <a:lnTo>
                    <a:pt x="2169" y="670"/>
                  </a:lnTo>
                  <a:close/>
                  <a:moveTo>
                    <a:pt x="2722" y="402"/>
                  </a:moveTo>
                  <a:lnTo>
                    <a:pt x="2989" y="402"/>
                  </a:lnTo>
                  <a:lnTo>
                    <a:pt x="2989" y="670"/>
                  </a:lnTo>
                  <a:lnTo>
                    <a:pt x="2722" y="670"/>
                  </a:lnTo>
                  <a:close/>
                  <a:moveTo>
                    <a:pt x="1" y="1080"/>
                  </a:moveTo>
                  <a:lnTo>
                    <a:pt x="3525" y="1080"/>
                  </a:lnTo>
                  <a:lnTo>
                    <a:pt x="3525" y="1"/>
                  </a:lnTo>
                  <a:lnTo>
                    <a:pt x="1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3" name="Google Shape;523;p36"/>
            <p:cNvSpPr/>
            <p:nvPr/>
          </p:nvSpPr>
          <p:spPr>
            <a:xfrm>
              <a:off x="1479726" y="2184574"/>
              <a:ext cx="38826" cy="122210"/>
            </a:xfrm>
            <a:custGeom>
              <a:avLst/>
              <a:gdLst/>
              <a:ahLst/>
              <a:cxnLst/>
              <a:rect l="l" t="t" r="r" b="b"/>
              <a:pathLst>
                <a:path w="366" h="1152" extrusionOk="0">
                  <a:moveTo>
                    <a:pt x="241" y="1151"/>
                  </a:moveTo>
                  <a:cubicBezTo>
                    <a:pt x="321" y="964"/>
                    <a:pt x="366" y="768"/>
                    <a:pt x="366" y="572"/>
                  </a:cubicBezTo>
                  <a:cubicBezTo>
                    <a:pt x="366" y="375"/>
                    <a:pt x="321" y="179"/>
                    <a:pt x="250" y="1"/>
                  </a:cubicBezTo>
                  <a:lnTo>
                    <a:pt x="0" y="99"/>
                  </a:lnTo>
                  <a:cubicBezTo>
                    <a:pt x="63" y="250"/>
                    <a:pt x="89" y="411"/>
                    <a:pt x="89" y="572"/>
                  </a:cubicBezTo>
                  <a:cubicBezTo>
                    <a:pt x="89" y="732"/>
                    <a:pt x="63" y="893"/>
                    <a:pt x="0" y="104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4" name="Google Shape;524;p36"/>
            <p:cNvSpPr/>
            <p:nvPr/>
          </p:nvSpPr>
          <p:spPr>
            <a:xfrm>
              <a:off x="1531707" y="2162827"/>
              <a:ext cx="43706" cy="165705"/>
            </a:xfrm>
            <a:custGeom>
              <a:avLst/>
              <a:gdLst/>
              <a:ahLst/>
              <a:cxnLst/>
              <a:rect l="l" t="t" r="r" b="b"/>
              <a:pathLst>
                <a:path w="412" h="1562" extrusionOk="0">
                  <a:moveTo>
                    <a:pt x="251" y="1562"/>
                  </a:moveTo>
                  <a:cubicBezTo>
                    <a:pt x="358" y="1312"/>
                    <a:pt x="411" y="1053"/>
                    <a:pt x="411" y="777"/>
                  </a:cubicBezTo>
                  <a:cubicBezTo>
                    <a:pt x="411" y="509"/>
                    <a:pt x="358" y="241"/>
                    <a:pt x="260" y="0"/>
                  </a:cubicBezTo>
                  <a:lnTo>
                    <a:pt x="10" y="99"/>
                  </a:lnTo>
                  <a:cubicBezTo>
                    <a:pt x="99" y="313"/>
                    <a:pt x="144" y="545"/>
                    <a:pt x="144" y="777"/>
                  </a:cubicBezTo>
                  <a:cubicBezTo>
                    <a:pt x="144" y="1008"/>
                    <a:pt x="99" y="1240"/>
                    <a:pt x="1" y="146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5" name="Google Shape;525;p36"/>
            <p:cNvSpPr/>
            <p:nvPr/>
          </p:nvSpPr>
          <p:spPr>
            <a:xfrm>
              <a:off x="1201470" y="2183619"/>
              <a:ext cx="38932" cy="122210"/>
            </a:xfrm>
            <a:custGeom>
              <a:avLst/>
              <a:gdLst/>
              <a:ahLst/>
              <a:cxnLst/>
              <a:rect l="l" t="t" r="r" b="b"/>
              <a:pathLst>
                <a:path w="367" h="1152" extrusionOk="0">
                  <a:moveTo>
                    <a:pt x="366" y="1044"/>
                  </a:moveTo>
                  <a:cubicBezTo>
                    <a:pt x="304" y="902"/>
                    <a:pt x="268" y="741"/>
                    <a:pt x="268" y="581"/>
                  </a:cubicBezTo>
                  <a:cubicBezTo>
                    <a:pt x="268" y="411"/>
                    <a:pt x="304" y="250"/>
                    <a:pt x="366" y="99"/>
                  </a:cubicBezTo>
                  <a:lnTo>
                    <a:pt x="116" y="1"/>
                  </a:lnTo>
                  <a:cubicBezTo>
                    <a:pt x="36" y="179"/>
                    <a:pt x="0" y="375"/>
                    <a:pt x="0" y="581"/>
                  </a:cubicBezTo>
                  <a:cubicBezTo>
                    <a:pt x="0" y="777"/>
                    <a:pt x="36" y="973"/>
                    <a:pt x="116" y="115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6" name="Google Shape;526;p36"/>
            <p:cNvSpPr/>
            <p:nvPr/>
          </p:nvSpPr>
          <p:spPr>
            <a:xfrm>
              <a:off x="1144715" y="2160918"/>
              <a:ext cx="42645" cy="166660"/>
            </a:xfrm>
            <a:custGeom>
              <a:avLst/>
              <a:gdLst/>
              <a:ahLst/>
              <a:cxnLst/>
              <a:rect l="l" t="t" r="r" b="b"/>
              <a:pathLst>
                <a:path w="402" h="1571" extrusionOk="0">
                  <a:moveTo>
                    <a:pt x="402" y="1464"/>
                  </a:moveTo>
                  <a:cubicBezTo>
                    <a:pt x="312" y="1250"/>
                    <a:pt x="268" y="1026"/>
                    <a:pt x="268" y="795"/>
                  </a:cubicBezTo>
                  <a:cubicBezTo>
                    <a:pt x="268" y="554"/>
                    <a:pt x="312" y="322"/>
                    <a:pt x="402" y="108"/>
                  </a:cubicBezTo>
                  <a:lnTo>
                    <a:pt x="152" y="1"/>
                  </a:lnTo>
                  <a:cubicBezTo>
                    <a:pt x="54" y="250"/>
                    <a:pt x="0" y="518"/>
                    <a:pt x="0" y="795"/>
                  </a:cubicBezTo>
                  <a:cubicBezTo>
                    <a:pt x="0" y="1062"/>
                    <a:pt x="45" y="1321"/>
                    <a:pt x="152" y="157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27" name="Google Shape;527;p36"/>
          <p:cNvGrpSpPr/>
          <p:nvPr/>
        </p:nvGrpSpPr>
        <p:grpSpPr>
          <a:xfrm>
            <a:off x="1107550" y="1754680"/>
            <a:ext cx="379967" cy="379976"/>
            <a:chOff x="1116285" y="2741087"/>
            <a:chExt cx="487449" cy="487461"/>
          </a:xfrm>
        </p:grpSpPr>
        <p:sp>
          <p:nvSpPr>
            <p:cNvPr id="528" name="Google Shape;528;p36"/>
            <p:cNvSpPr/>
            <p:nvPr/>
          </p:nvSpPr>
          <p:spPr>
            <a:xfrm>
              <a:off x="1331103" y="2912306"/>
              <a:ext cx="56860" cy="57922"/>
            </a:xfrm>
            <a:custGeom>
              <a:avLst/>
              <a:gdLst/>
              <a:ahLst/>
              <a:cxnLst/>
              <a:rect l="l" t="t" r="r" b="b"/>
              <a:pathLst>
                <a:path w="536" h="546" extrusionOk="0">
                  <a:moveTo>
                    <a:pt x="268" y="1"/>
                  </a:moveTo>
                  <a:cubicBezTo>
                    <a:pt x="420" y="1"/>
                    <a:pt x="536" y="126"/>
                    <a:pt x="536" y="268"/>
                  </a:cubicBezTo>
                  <a:cubicBezTo>
                    <a:pt x="536" y="420"/>
                    <a:pt x="420" y="545"/>
                    <a:pt x="268" y="545"/>
                  </a:cubicBezTo>
                  <a:cubicBezTo>
                    <a:pt x="117" y="545"/>
                    <a:pt x="1" y="420"/>
                    <a:pt x="1" y="268"/>
                  </a:cubicBezTo>
                  <a:cubicBezTo>
                    <a:pt x="1" y="126"/>
                    <a:pt x="117" y="1"/>
                    <a:pt x="268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29" name="Google Shape;529;p36"/>
            <p:cNvSpPr/>
            <p:nvPr/>
          </p:nvSpPr>
          <p:spPr>
            <a:xfrm>
              <a:off x="1315933" y="2996536"/>
              <a:ext cx="88155" cy="60681"/>
            </a:xfrm>
            <a:custGeom>
              <a:avLst/>
              <a:gdLst/>
              <a:ahLst/>
              <a:cxnLst/>
              <a:rect l="l" t="t" r="r" b="b"/>
              <a:pathLst>
                <a:path w="831" h="572" extrusionOk="0">
                  <a:moveTo>
                    <a:pt x="1" y="438"/>
                  </a:moveTo>
                  <a:lnTo>
                    <a:pt x="1" y="572"/>
                  </a:lnTo>
                  <a:lnTo>
                    <a:pt x="831" y="572"/>
                  </a:lnTo>
                  <a:lnTo>
                    <a:pt x="831" y="429"/>
                  </a:lnTo>
                  <a:cubicBezTo>
                    <a:pt x="831" y="197"/>
                    <a:pt x="625" y="1"/>
                    <a:pt x="393" y="19"/>
                  </a:cubicBezTo>
                  <a:cubicBezTo>
                    <a:pt x="170" y="28"/>
                    <a:pt x="1" y="215"/>
                    <a:pt x="1" y="4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0" name="Google Shape;530;p36"/>
            <p:cNvSpPr/>
            <p:nvPr/>
          </p:nvSpPr>
          <p:spPr>
            <a:xfrm>
              <a:off x="1230749" y="2855551"/>
              <a:ext cx="258523" cy="258529"/>
            </a:xfrm>
            <a:custGeom>
              <a:avLst/>
              <a:gdLst/>
              <a:ahLst/>
              <a:cxnLst/>
              <a:rect l="l" t="t" r="r" b="b"/>
              <a:pathLst>
                <a:path w="2437" h="2437" extrusionOk="0">
                  <a:moveTo>
                    <a:pt x="1901" y="2168"/>
                  </a:moveTo>
                  <a:lnTo>
                    <a:pt x="536" y="2168"/>
                  </a:lnTo>
                  <a:lnTo>
                    <a:pt x="536" y="1758"/>
                  </a:lnTo>
                  <a:cubicBezTo>
                    <a:pt x="536" y="1517"/>
                    <a:pt x="661" y="1312"/>
                    <a:pt x="840" y="1187"/>
                  </a:cubicBezTo>
                  <a:cubicBezTo>
                    <a:pt x="733" y="1089"/>
                    <a:pt x="670" y="937"/>
                    <a:pt x="679" y="777"/>
                  </a:cubicBezTo>
                  <a:cubicBezTo>
                    <a:pt x="697" y="500"/>
                    <a:pt x="920" y="286"/>
                    <a:pt x="1187" y="268"/>
                  </a:cubicBezTo>
                  <a:cubicBezTo>
                    <a:pt x="1500" y="250"/>
                    <a:pt x="1758" y="500"/>
                    <a:pt x="1758" y="803"/>
                  </a:cubicBezTo>
                  <a:cubicBezTo>
                    <a:pt x="1758" y="955"/>
                    <a:pt x="1696" y="1089"/>
                    <a:pt x="1598" y="1187"/>
                  </a:cubicBezTo>
                  <a:cubicBezTo>
                    <a:pt x="1776" y="1312"/>
                    <a:pt x="1901" y="1517"/>
                    <a:pt x="1901" y="1758"/>
                  </a:cubicBezTo>
                  <a:close/>
                  <a:moveTo>
                    <a:pt x="2436" y="1"/>
                  </a:moveTo>
                  <a:lnTo>
                    <a:pt x="1" y="1"/>
                  </a:lnTo>
                  <a:lnTo>
                    <a:pt x="1" y="2436"/>
                  </a:lnTo>
                  <a:lnTo>
                    <a:pt x="2436" y="2436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1" name="Google Shape;531;p36"/>
            <p:cNvSpPr/>
            <p:nvPr/>
          </p:nvSpPr>
          <p:spPr>
            <a:xfrm>
              <a:off x="1116285" y="2741087"/>
              <a:ext cx="487449" cy="487461"/>
            </a:xfrm>
            <a:custGeom>
              <a:avLst/>
              <a:gdLst/>
              <a:ahLst/>
              <a:cxnLst/>
              <a:rect l="l" t="t" r="r" b="b"/>
              <a:pathLst>
                <a:path w="4595" h="4595" extrusionOk="0">
                  <a:moveTo>
                    <a:pt x="3783" y="3792"/>
                  </a:moveTo>
                  <a:lnTo>
                    <a:pt x="803" y="3792"/>
                  </a:lnTo>
                  <a:lnTo>
                    <a:pt x="803" y="812"/>
                  </a:lnTo>
                  <a:lnTo>
                    <a:pt x="3783" y="812"/>
                  </a:lnTo>
                  <a:close/>
                  <a:moveTo>
                    <a:pt x="4595" y="812"/>
                  </a:moveTo>
                  <a:lnTo>
                    <a:pt x="4595" y="544"/>
                  </a:lnTo>
                  <a:lnTo>
                    <a:pt x="4327" y="544"/>
                  </a:lnTo>
                  <a:lnTo>
                    <a:pt x="4327" y="268"/>
                  </a:lnTo>
                  <a:lnTo>
                    <a:pt x="4051" y="268"/>
                  </a:lnTo>
                  <a:lnTo>
                    <a:pt x="4051" y="0"/>
                  </a:lnTo>
                  <a:lnTo>
                    <a:pt x="3783" y="0"/>
                  </a:lnTo>
                  <a:lnTo>
                    <a:pt x="3783" y="268"/>
                  </a:lnTo>
                  <a:lnTo>
                    <a:pt x="3507" y="268"/>
                  </a:lnTo>
                  <a:lnTo>
                    <a:pt x="3507" y="0"/>
                  </a:lnTo>
                  <a:lnTo>
                    <a:pt x="3239" y="0"/>
                  </a:lnTo>
                  <a:lnTo>
                    <a:pt x="3239" y="268"/>
                  </a:lnTo>
                  <a:lnTo>
                    <a:pt x="2971" y="268"/>
                  </a:lnTo>
                  <a:lnTo>
                    <a:pt x="2971" y="0"/>
                  </a:lnTo>
                  <a:lnTo>
                    <a:pt x="2704" y="0"/>
                  </a:lnTo>
                  <a:lnTo>
                    <a:pt x="2704" y="268"/>
                  </a:lnTo>
                  <a:lnTo>
                    <a:pt x="2427" y="268"/>
                  </a:lnTo>
                  <a:lnTo>
                    <a:pt x="2427" y="0"/>
                  </a:lnTo>
                  <a:lnTo>
                    <a:pt x="2159" y="0"/>
                  </a:lnTo>
                  <a:lnTo>
                    <a:pt x="2159" y="268"/>
                  </a:lnTo>
                  <a:lnTo>
                    <a:pt x="1883" y="268"/>
                  </a:lnTo>
                  <a:lnTo>
                    <a:pt x="1883" y="0"/>
                  </a:lnTo>
                  <a:lnTo>
                    <a:pt x="1615" y="0"/>
                  </a:lnTo>
                  <a:lnTo>
                    <a:pt x="1615" y="268"/>
                  </a:lnTo>
                  <a:lnTo>
                    <a:pt x="1348" y="268"/>
                  </a:lnTo>
                  <a:lnTo>
                    <a:pt x="1348" y="0"/>
                  </a:lnTo>
                  <a:lnTo>
                    <a:pt x="1080" y="0"/>
                  </a:lnTo>
                  <a:lnTo>
                    <a:pt x="1080" y="268"/>
                  </a:lnTo>
                  <a:lnTo>
                    <a:pt x="803" y="268"/>
                  </a:lnTo>
                  <a:lnTo>
                    <a:pt x="803" y="0"/>
                  </a:lnTo>
                  <a:lnTo>
                    <a:pt x="536" y="0"/>
                  </a:lnTo>
                  <a:lnTo>
                    <a:pt x="536" y="268"/>
                  </a:lnTo>
                  <a:lnTo>
                    <a:pt x="268" y="268"/>
                  </a:lnTo>
                  <a:lnTo>
                    <a:pt x="268" y="544"/>
                  </a:lnTo>
                  <a:lnTo>
                    <a:pt x="1" y="544"/>
                  </a:lnTo>
                  <a:lnTo>
                    <a:pt x="1" y="812"/>
                  </a:lnTo>
                  <a:lnTo>
                    <a:pt x="268" y="812"/>
                  </a:lnTo>
                  <a:lnTo>
                    <a:pt x="268" y="1080"/>
                  </a:lnTo>
                  <a:lnTo>
                    <a:pt x="1" y="1080"/>
                  </a:lnTo>
                  <a:lnTo>
                    <a:pt x="1" y="1356"/>
                  </a:lnTo>
                  <a:lnTo>
                    <a:pt x="268" y="1356"/>
                  </a:lnTo>
                  <a:lnTo>
                    <a:pt x="268" y="1624"/>
                  </a:lnTo>
                  <a:lnTo>
                    <a:pt x="1" y="1624"/>
                  </a:lnTo>
                  <a:lnTo>
                    <a:pt x="1" y="1891"/>
                  </a:lnTo>
                  <a:lnTo>
                    <a:pt x="268" y="1891"/>
                  </a:lnTo>
                  <a:lnTo>
                    <a:pt x="268" y="2168"/>
                  </a:lnTo>
                  <a:lnTo>
                    <a:pt x="1" y="2168"/>
                  </a:lnTo>
                  <a:lnTo>
                    <a:pt x="1" y="2436"/>
                  </a:lnTo>
                  <a:lnTo>
                    <a:pt x="268" y="2436"/>
                  </a:lnTo>
                  <a:lnTo>
                    <a:pt x="268" y="2703"/>
                  </a:lnTo>
                  <a:lnTo>
                    <a:pt x="1" y="2703"/>
                  </a:lnTo>
                  <a:lnTo>
                    <a:pt x="1" y="2980"/>
                  </a:lnTo>
                  <a:lnTo>
                    <a:pt x="268" y="2980"/>
                  </a:lnTo>
                  <a:lnTo>
                    <a:pt x="268" y="3247"/>
                  </a:lnTo>
                  <a:lnTo>
                    <a:pt x="1" y="3247"/>
                  </a:lnTo>
                  <a:lnTo>
                    <a:pt x="1" y="3515"/>
                  </a:lnTo>
                  <a:lnTo>
                    <a:pt x="268" y="3515"/>
                  </a:lnTo>
                  <a:lnTo>
                    <a:pt x="268" y="3792"/>
                  </a:lnTo>
                  <a:lnTo>
                    <a:pt x="1" y="3792"/>
                  </a:lnTo>
                  <a:lnTo>
                    <a:pt x="1" y="4059"/>
                  </a:lnTo>
                  <a:lnTo>
                    <a:pt x="268" y="4059"/>
                  </a:lnTo>
                  <a:lnTo>
                    <a:pt x="268" y="4327"/>
                  </a:lnTo>
                  <a:lnTo>
                    <a:pt x="536" y="4327"/>
                  </a:lnTo>
                  <a:lnTo>
                    <a:pt x="536" y="4594"/>
                  </a:lnTo>
                  <a:lnTo>
                    <a:pt x="803" y="4594"/>
                  </a:lnTo>
                  <a:lnTo>
                    <a:pt x="803" y="4327"/>
                  </a:lnTo>
                  <a:lnTo>
                    <a:pt x="1080" y="4327"/>
                  </a:lnTo>
                  <a:lnTo>
                    <a:pt x="1080" y="4594"/>
                  </a:lnTo>
                  <a:lnTo>
                    <a:pt x="1348" y="4594"/>
                  </a:lnTo>
                  <a:lnTo>
                    <a:pt x="1348" y="4327"/>
                  </a:lnTo>
                  <a:lnTo>
                    <a:pt x="1615" y="4327"/>
                  </a:lnTo>
                  <a:lnTo>
                    <a:pt x="1615" y="4594"/>
                  </a:lnTo>
                  <a:lnTo>
                    <a:pt x="1883" y="4594"/>
                  </a:lnTo>
                  <a:lnTo>
                    <a:pt x="1883" y="4327"/>
                  </a:lnTo>
                  <a:lnTo>
                    <a:pt x="2159" y="4327"/>
                  </a:lnTo>
                  <a:lnTo>
                    <a:pt x="2159" y="4594"/>
                  </a:lnTo>
                  <a:lnTo>
                    <a:pt x="2427" y="4594"/>
                  </a:lnTo>
                  <a:lnTo>
                    <a:pt x="2427" y="4327"/>
                  </a:lnTo>
                  <a:lnTo>
                    <a:pt x="2704" y="4327"/>
                  </a:lnTo>
                  <a:lnTo>
                    <a:pt x="2704" y="4594"/>
                  </a:lnTo>
                  <a:lnTo>
                    <a:pt x="2971" y="4594"/>
                  </a:lnTo>
                  <a:lnTo>
                    <a:pt x="2971" y="4327"/>
                  </a:lnTo>
                  <a:lnTo>
                    <a:pt x="3239" y="4327"/>
                  </a:lnTo>
                  <a:lnTo>
                    <a:pt x="3239" y="4594"/>
                  </a:lnTo>
                  <a:lnTo>
                    <a:pt x="3507" y="4594"/>
                  </a:lnTo>
                  <a:lnTo>
                    <a:pt x="3507" y="4327"/>
                  </a:lnTo>
                  <a:lnTo>
                    <a:pt x="3783" y="4327"/>
                  </a:lnTo>
                  <a:lnTo>
                    <a:pt x="3783" y="4594"/>
                  </a:lnTo>
                  <a:lnTo>
                    <a:pt x="4051" y="4594"/>
                  </a:lnTo>
                  <a:lnTo>
                    <a:pt x="4051" y="4327"/>
                  </a:lnTo>
                  <a:lnTo>
                    <a:pt x="4327" y="4327"/>
                  </a:lnTo>
                  <a:lnTo>
                    <a:pt x="4327" y="4059"/>
                  </a:lnTo>
                  <a:lnTo>
                    <a:pt x="4595" y="4059"/>
                  </a:lnTo>
                  <a:lnTo>
                    <a:pt x="4595" y="3792"/>
                  </a:lnTo>
                  <a:lnTo>
                    <a:pt x="4327" y="3792"/>
                  </a:lnTo>
                  <a:lnTo>
                    <a:pt x="4327" y="3515"/>
                  </a:lnTo>
                  <a:lnTo>
                    <a:pt x="4595" y="3515"/>
                  </a:lnTo>
                  <a:lnTo>
                    <a:pt x="4595" y="3247"/>
                  </a:lnTo>
                  <a:lnTo>
                    <a:pt x="4327" y="3247"/>
                  </a:lnTo>
                  <a:lnTo>
                    <a:pt x="4327" y="2980"/>
                  </a:lnTo>
                  <a:lnTo>
                    <a:pt x="4595" y="2980"/>
                  </a:lnTo>
                  <a:lnTo>
                    <a:pt x="4595" y="2703"/>
                  </a:lnTo>
                  <a:lnTo>
                    <a:pt x="4327" y="2703"/>
                  </a:lnTo>
                  <a:lnTo>
                    <a:pt x="4327" y="2436"/>
                  </a:lnTo>
                  <a:lnTo>
                    <a:pt x="4595" y="2436"/>
                  </a:lnTo>
                  <a:lnTo>
                    <a:pt x="4595" y="2168"/>
                  </a:lnTo>
                  <a:lnTo>
                    <a:pt x="4327" y="2168"/>
                  </a:lnTo>
                  <a:lnTo>
                    <a:pt x="4327" y="1891"/>
                  </a:lnTo>
                  <a:lnTo>
                    <a:pt x="4595" y="1891"/>
                  </a:lnTo>
                  <a:lnTo>
                    <a:pt x="4595" y="1624"/>
                  </a:lnTo>
                  <a:lnTo>
                    <a:pt x="4327" y="1624"/>
                  </a:lnTo>
                  <a:lnTo>
                    <a:pt x="4327" y="1356"/>
                  </a:lnTo>
                  <a:lnTo>
                    <a:pt x="4595" y="1356"/>
                  </a:lnTo>
                  <a:lnTo>
                    <a:pt x="4595" y="1080"/>
                  </a:lnTo>
                  <a:lnTo>
                    <a:pt x="4327" y="1080"/>
                  </a:lnTo>
                  <a:lnTo>
                    <a:pt x="4327" y="812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2" name="Google Shape;532;p36"/>
          <p:cNvGrpSpPr/>
          <p:nvPr/>
        </p:nvGrpSpPr>
        <p:grpSpPr>
          <a:xfrm>
            <a:off x="1109039" y="2648033"/>
            <a:ext cx="377072" cy="379976"/>
            <a:chOff x="1118194" y="3337276"/>
            <a:chExt cx="483736" cy="487461"/>
          </a:xfrm>
        </p:grpSpPr>
        <p:sp>
          <p:nvSpPr>
            <p:cNvPr id="533" name="Google Shape;533;p36"/>
            <p:cNvSpPr/>
            <p:nvPr/>
          </p:nvSpPr>
          <p:spPr>
            <a:xfrm>
              <a:off x="1245918" y="3466909"/>
              <a:ext cx="228183" cy="229144"/>
            </a:xfrm>
            <a:custGeom>
              <a:avLst/>
              <a:gdLst/>
              <a:ahLst/>
              <a:cxnLst/>
              <a:rect l="l" t="t" r="r" b="b"/>
              <a:pathLst>
                <a:path w="2151" h="2160" extrusionOk="0">
                  <a:moveTo>
                    <a:pt x="1749" y="1615"/>
                  </a:moveTo>
                  <a:lnTo>
                    <a:pt x="1482" y="1615"/>
                  </a:lnTo>
                  <a:lnTo>
                    <a:pt x="1482" y="536"/>
                  </a:lnTo>
                  <a:lnTo>
                    <a:pt x="1749" y="536"/>
                  </a:lnTo>
                  <a:close/>
                  <a:moveTo>
                    <a:pt x="1214" y="1615"/>
                  </a:moveTo>
                  <a:lnTo>
                    <a:pt x="937" y="1615"/>
                  </a:lnTo>
                  <a:lnTo>
                    <a:pt x="937" y="1348"/>
                  </a:lnTo>
                  <a:lnTo>
                    <a:pt x="670" y="1348"/>
                  </a:lnTo>
                  <a:lnTo>
                    <a:pt x="670" y="1615"/>
                  </a:lnTo>
                  <a:lnTo>
                    <a:pt x="402" y="1615"/>
                  </a:lnTo>
                  <a:lnTo>
                    <a:pt x="402" y="536"/>
                  </a:lnTo>
                  <a:lnTo>
                    <a:pt x="1214" y="536"/>
                  </a:lnTo>
                  <a:close/>
                  <a:moveTo>
                    <a:pt x="1071" y="1"/>
                  </a:moveTo>
                  <a:cubicBezTo>
                    <a:pt x="482" y="1"/>
                    <a:pt x="1" y="491"/>
                    <a:pt x="1" y="1080"/>
                  </a:cubicBezTo>
                  <a:cubicBezTo>
                    <a:pt x="1" y="1678"/>
                    <a:pt x="482" y="2159"/>
                    <a:pt x="1071" y="2159"/>
                  </a:cubicBezTo>
                  <a:cubicBezTo>
                    <a:pt x="1669" y="2159"/>
                    <a:pt x="2151" y="1678"/>
                    <a:pt x="2151" y="1080"/>
                  </a:cubicBezTo>
                  <a:cubicBezTo>
                    <a:pt x="2151" y="491"/>
                    <a:pt x="1669" y="1"/>
                    <a:pt x="107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4" name="Google Shape;534;p36"/>
            <p:cNvSpPr/>
            <p:nvPr/>
          </p:nvSpPr>
          <p:spPr>
            <a:xfrm>
              <a:off x="1316888" y="3553049"/>
              <a:ext cx="28536" cy="28431"/>
            </a:xfrm>
            <a:custGeom>
              <a:avLst/>
              <a:gdLst/>
              <a:ahLst/>
              <a:cxnLst/>
              <a:rect l="l" t="t" r="r" b="b"/>
              <a:pathLst>
                <a:path w="269" h="268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5" name="Google Shape;535;p36"/>
            <p:cNvSpPr/>
            <p:nvPr/>
          </p:nvSpPr>
          <p:spPr>
            <a:xfrm>
              <a:off x="1118194" y="3337276"/>
              <a:ext cx="483736" cy="487461"/>
            </a:xfrm>
            <a:custGeom>
              <a:avLst/>
              <a:gdLst/>
              <a:ahLst/>
              <a:cxnLst/>
              <a:rect l="l" t="t" r="r" b="b"/>
              <a:pathLst>
                <a:path w="4560" h="4595" extrusionOk="0">
                  <a:moveTo>
                    <a:pt x="3622" y="2302"/>
                  </a:moveTo>
                  <a:cubicBezTo>
                    <a:pt x="3622" y="3042"/>
                    <a:pt x="3025" y="3649"/>
                    <a:pt x="2275" y="3649"/>
                  </a:cubicBezTo>
                  <a:cubicBezTo>
                    <a:pt x="1535" y="3649"/>
                    <a:pt x="937" y="3042"/>
                    <a:pt x="937" y="2302"/>
                  </a:cubicBezTo>
                  <a:cubicBezTo>
                    <a:pt x="937" y="1562"/>
                    <a:pt x="1535" y="955"/>
                    <a:pt x="2275" y="955"/>
                  </a:cubicBezTo>
                  <a:cubicBezTo>
                    <a:pt x="3025" y="955"/>
                    <a:pt x="3622" y="1562"/>
                    <a:pt x="3622" y="2302"/>
                  </a:cubicBezTo>
                  <a:close/>
                  <a:moveTo>
                    <a:pt x="4158" y="2302"/>
                  </a:moveTo>
                  <a:cubicBezTo>
                    <a:pt x="4158" y="2213"/>
                    <a:pt x="4158" y="2132"/>
                    <a:pt x="4149" y="2043"/>
                  </a:cubicBezTo>
                  <a:lnTo>
                    <a:pt x="4559" y="1651"/>
                  </a:lnTo>
                  <a:lnTo>
                    <a:pt x="3979" y="652"/>
                  </a:lnTo>
                  <a:lnTo>
                    <a:pt x="3435" y="812"/>
                  </a:lnTo>
                  <a:cubicBezTo>
                    <a:pt x="3292" y="705"/>
                    <a:pt x="3150" y="616"/>
                    <a:pt x="2989" y="553"/>
                  </a:cubicBezTo>
                  <a:lnTo>
                    <a:pt x="2855" y="0"/>
                  </a:lnTo>
                  <a:lnTo>
                    <a:pt x="1704" y="0"/>
                  </a:lnTo>
                  <a:lnTo>
                    <a:pt x="1562" y="553"/>
                  </a:lnTo>
                  <a:cubicBezTo>
                    <a:pt x="1410" y="616"/>
                    <a:pt x="1258" y="705"/>
                    <a:pt x="1124" y="812"/>
                  </a:cubicBezTo>
                  <a:lnTo>
                    <a:pt x="580" y="652"/>
                  </a:lnTo>
                  <a:lnTo>
                    <a:pt x="0" y="1651"/>
                  </a:lnTo>
                  <a:lnTo>
                    <a:pt x="411" y="2043"/>
                  </a:lnTo>
                  <a:cubicBezTo>
                    <a:pt x="402" y="2132"/>
                    <a:pt x="393" y="2213"/>
                    <a:pt x="393" y="2302"/>
                  </a:cubicBezTo>
                  <a:cubicBezTo>
                    <a:pt x="393" y="2382"/>
                    <a:pt x="402" y="2471"/>
                    <a:pt x="411" y="2552"/>
                  </a:cubicBezTo>
                  <a:lnTo>
                    <a:pt x="0" y="2944"/>
                  </a:lnTo>
                  <a:lnTo>
                    <a:pt x="580" y="3943"/>
                  </a:lnTo>
                  <a:lnTo>
                    <a:pt x="1124" y="3792"/>
                  </a:lnTo>
                  <a:cubicBezTo>
                    <a:pt x="1258" y="3890"/>
                    <a:pt x="1410" y="3979"/>
                    <a:pt x="1562" y="4042"/>
                  </a:cubicBezTo>
                  <a:lnTo>
                    <a:pt x="1704" y="4595"/>
                  </a:lnTo>
                  <a:lnTo>
                    <a:pt x="2855" y="4595"/>
                  </a:lnTo>
                  <a:lnTo>
                    <a:pt x="2989" y="4042"/>
                  </a:lnTo>
                  <a:cubicBezTo>
                    <a:pt x="3150" y="3979"/>
                    <a:pt x="3292" y="3890"/>
                    <a:pt x="3435" y="3792"/>
                  </a:cubicBezTo>
                  <a:lnTo>
                    <a:pt x="3979" y="3943"/>
                  </a:lnTo>
                  <a:lnTo>
                    <a:pt x="4559" y="2944"/>
                  </a:lnTo>
                  <a:lnTo>
                    <a:pt x="4149" y="2552"/>
                  </a:lnTo>
                  <a:cubicBezTo>
                    <a:pt x="4158" y="2471"/>
                    <a:pt x="4158" y="2382"/>
                    <a:pt x="4158" y="2302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536" name="Google Shape;536;p36"/>
          <p:cNvGrpSpPr/>
          <p:nvPr/>
        </p:nvGrpSpPr>
        <p:grpSpPr>
          <a:xfrm>
            <a:off x="1106062" y="3540962"/>
            <a:ext cx="382199" cy="380717"/>
            <a:chOff x="1114375" y="3933464"/>
            <a:chExt cx="490313" cy="488412"/>
          </a:xfrm>
        </p:grpSpPr>
        <p:sp>
          <p:nvSpPr>
            <p:cNvPr id="537" name="Google Shape;537;p36"/>
            <p:cNvSpPr/>
            <p:nvPr/>
          </p:nvSpPr>
          <p:spPr>
            <a:xfrm>
              <a:off x="1316888" y="4019604"/>
              <a:ext cx="28536" cy="28537"/>
            </a:xfrm>
            <a:custGeom>
              <a:avLst/>
              <a:gdLst/>
              <a:ahLst/>
              <a:cxnLst/>
              <a:rect l="l" t="t" r="r" b="b"/>
              <a:pathLst>
                <a:path w="269" h="269" extrusionOk="0">
                  <a:moveTo>
                    <a:pt x="1" y="0"/>
                  </a:moveTo>
                  <a:lnTo>
                    <a:pt x="268" y="0"/>
                  </a:lnTo>
                  <a:lnTo>
                    <a:pt x="268" y="268"/>
                  </a:lnTo>
                  <a:lnTo>
                    <a:pt x="1" y="268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8" name="Google Shape;538;p36"/>
            <p:cNvSpPr/>
            <p:nvPr/>
          </p:nvSpPr>
          <p:spPr>
            <a:xfrm>
              <a:off x="1187254" y="3933464"/>
              <a:ext cx="344556" cy="202622"/>
            </a:xfrm>
            <a:custGeom>
              <a:avLst/>
              <a:gdLst/>
              <a:ahLst/>
              <a:cxnLst/>
              <a:rect l="l" t="t" r="r" b="b"/>
              <a:pathLst>
                <a:path w="3248" h="1910" extrusionOk="0">
                  <a:moveTo>
                    <a:pt x="2302" y="1615"/>
                  </a:moveTo>
                  <a:lnTo>
                    <a:pt x="2035" y="1615"/>
                  </a:lnTo>
                  <a:lnTo>
                    <a:pt x="2035" y="545"/>
                  </a:lnTo>
                  <a:lnTo>
                    <a:pt x="2302" y="545"/>
                  </a:lnTo>
                  <a:close/>
                  <a:moveTo>
                    <a:pt x="1758" y="1615"/>
                  </a:moveTo>
                  <a:lnTo>
                    <a:pt x="1490" y="1615"/>
                  </a:lnTo>
                  <a:lnTo>
                    <a:pt x="1490" y="1348"/>
                  </a:lnTo>
                  <a:lnTo>
                    <a:pt x="1223" y="1348"/>
                  </a:lnTo>
                  <a:lnTo>
                    <a:pt x="1223" y="1615"/>
                  </a:lnTo>
                  <a:lnTo>
                    <a:pt x="955" y="1615"/>
                  </a:lnTo>
                  <a:lnTo>
                    <a:pt x="955" y="545"/>
                  </a:lnTo>
                  <a:lnTo>
                    <a:pt x="1758" y="545"/>
                  </a:lnTo>
                  <a:close/>
                  <a:moveTo>
                    <a:pt x="3248" y="1"/>
                  </a:moveTo>
                  <a:lnTo>
                    <a:pt x="1" y="1"/>
                  </a:lnTo>
                  <a:lnTo>
                    <a:pt x="1" y="1910"/>
                  </a:lnTo>
                  <a:lnTo>
                    <a:pt x="3248" y="191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39" name="Google Shape;539;p36"/>
            <p:cNvSpPr/>
            <p:nvPr/>
          </p:nvSpPr>
          <p:spPr>
            <a:xfrm>
              <a:off x="1114375" y="4164407"/>
              <a:ext cx="490313" cy="257468"/>
            </a:xfrm>
            <a:custGeom>
              <a:avLst/>
              <a:gdLst/>
              <a:ahLst/>
              <a:cxnLst/>
              <a:rect l="l" t="t" r="r" b="b"/>
              <a:pathLst>
                <a:path w="4622" h="2427" extrusionOk="0">
                  <a:moveTo>
                    <a:pt x="4069" y="1338"/>
                  </a:moveTo>
                  <a:cubicBezTo>
                    <a:pt x="3819" y="1338"/>
                    <a:pt x="3614" y="1517"/>
                    <a:pt x="3551" y="1749"/>
                  </a:cubicBezTo>
                  <a:lnTo>
                    <a:pt x="2838" y="1749"/>
                  </a:lnTo>
                  <a:cubicBezTo>
                    <a:pt x="2784" y="1561"/>
                    <a:pt x="2641" y="1410"/>
                    <a:pt x="2445" y="1356"/>
                  </a:cubicBezTo>
                  <a:lnTo>
                    <a:pt x="2445" y="536"/>
                  </a:lnTo>
                  <a:lnTo>
                    <a:pt x="4203" y="536"/>
                  </a:lnTo>
                  <a:lnTo>
                    <a:pt x="4203" y="0"/>
                  </a:lnTo>
                  <a:lnTo>
                    <a:pt x="420" y="0"/>
                  </a:lnTo>
                  <a:lnTo>
                    <a:pt x="420" y="536"/>
                  </a:lnTo>
                  <a:lnTo>
                    <a:pt x="2177" y="536"/>
                  </a:lnTo>
                  <a:lnTo>
                    <a:pt x="2177" y="1356"/>
                  </a:lnTo>
                  <a:cubicBezTo>
                    <a:pt x="1990" y="1410"/>
                    <a:pt x="1838" y="1561"/>
                    <a:pt x="1794" y="1749"/>
                  </a:cubicBezTo>
                  <a:lnTo>
                    <a:pt x="1080" y="1749"/>
                  </a:lnTo>
                  <a:cubicBezTo>
                    <a:pt x="1018" y="1508"/>
                    <a:pt x="795" y="1330"/>
                    <a:pt x="527" y="1347"/>
                  </a:cubicBezTo>
                  <a:cubicBezTo>
                    <a:pt x="259" y="1356"/>
                    <a:pt x="36" y="1579"/>
                    <a:pt x="19" y="1856"/>
                  </a:cubicBezTo>
                  <a:cubicBezTo>
                    <a:pt x="1" y="2159"/>
                    <a:pt x="250" y="2418"/>
                    <a:pt x="554" y="2418"/>
                  </a:cubicBezTo>
                  <a:cubicBezTo>
                    <a:pt x="804" y="2418"/>
                    <a:pt x="1018" y="2248"/>
                    <a:pt x="1080" y="2016"/>
                  </a:cubicBezTo>
                  <a:lnTo>
                    <a:pt x="1794" y="2016"/>
                  </a:lnTo>
                  <a:cubicBezTo>
                    <a:pt x="1856" y="2248"/>
                    <a:pt x="2061" y="2418"/>
                    <a:pt x="2311" y="2418"/>
                  </a:cubicBezTo>
                  <a:cubicBezTo>
                    <a:pt x="2561" y="2418"/>
                    <a:pt x="2775" y="2248"/>
                    <a:pt x="2838" y="2016"/>
                  </a:cubicBezTo>
                  <a:lnTo>
                    <a:pt x="3551" y="2016"/>
                  </a:lnTo>
                  <a:cubicBezTo>
                    <a:pt x="3614" y="2257"/>
                    <a:pt x="3837" y="2427"/>
                    <a:pt x="4095" y="2418"/>
                  </a:cubicBezTo>
                  <a:cubicBezTo>
                    <a:pt x="4372" y="2409"/>
                    <a:pt x="4595" y="2186"/>
                    <a:pt x="4613" y="1909"/>
                  </a:cubicBezTo>
                  <a:cubicBezTo>
                    <a:pt x="4622" y="1597"/>
                    <a:pt x="4381" y="1338"/>
                    <a:pt x="4069" y="133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8">
          <a:extLst>
            <a:ext uri="{FF2B5EF4-FFF2-40B4-BE49-F238E27FC236}">
              <a16:creationId xmlns:a16="http://schemas.microsoft.com/office/drawing/2014/main" id="{55350479-8335-E008-80BB-655A162D7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33">
            <a:extLst>
              <a:ext uri="{FF2B5EF4-FFF2-40B4-BE49-F238E27FC236}">
                <a16:creationId xmlns:a16="http://schemas.microsoft.com/office/drawing/2014/main" id="{FC0E3DB0-8042-3AC0-313A-8317E9F25CAB}"/>
              </a:ext>
            </a:extLst>
          </p:cNvPr>
          <p:cNvSpPr/>
          <p:nvPr/>
        </p:nvSpPr>
        <p:spPr>
          <a:xfrm>
            <a:off x="4939650" y="1111950"/>
            <a:ext cx="2077800" cy="2077800"/>
          </a:xfrm>
          <a:prstGeom prst="ellipse">
            <a:avLst/>
          </a:prstGeom>
          <a:gradFill>
            <a:gsLst>
              <a:gs pos="0">
                <a:srgbClr val="8134EC">
                  <a:alpha val="50196"/>
                  <a:alpha val="49380"/>
                </a:srgbClr>
              </a:gs>
              <a:gs pos="77000">
                <a:srgbClr val="FFFFFF">
                  <a:alpha val="0"/>
                  <a:alpha val="49380"/>
                </a:srgbClr>
              </a:gs>
              <a:gs pos="100000">
                <a:srgbClr val="FFFFFF">
                  <a:alpha val="0"/>
                  <a:alpha val="49380"/>
                </a:srgb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0" name="Google Shape;420;p33">
            <a:extLst>
              <a:ext uri="{FF2B5EF4-FFF2-40B4-BE49-F238E27FC236}">
                <a16:creationId xmlns:a16="http://schemas.microsoft.com/office/drawing/2014/main" id="{0F26B9D5-806D-D87E-D0D8-2BBB419AFC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17071" y="3280717"/>
            <a:ext cx="5112629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2400" dirty="0"/>
              <a:t>Сложности и пути их преодоления</a:t>
            </a:r>
          </a:p>
        </p:txBody>
      </p:sp>
      <p:sp>
        <p:nvSpPr>
          <p:cNvPr id="421" name="Google Shape;421;p33">
            <a:extLst>
              <a:ext uri="{FF2B5EF4-FFF2-40B4-BE49-F238E27FC236}">
                <a16:creationId xmlns:a16="http://schemas.microsoft.com/office/drawing/2014/main" id="{D17F5475-9070-660E-06C2-CFACB1712F5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5084000" y="1609750"/>
            <a:ext cx="1789200" cy="1082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</a:t>
            </a:r>
            <a:r>
              <a:rPr lang="ru-RU" dirty="0"/>
              <a:t>4</a:t>
            </a:r>
            <a:endParaRPr dirty="0"/>
          </a:p>
        </p:txBody>
      </p:sp>
      <p:grpSp>
        <p:nvGrpSpPr>
          <p:cNvPr id="422" name="Google Shape;422;p33">
            <a:extLst>
              <a:ext uri="{FF2B5EF4-FFF2-40B4-BE49-F238E27FC236}">
                <a16:creationId xmlns:a16="http://schemas.microsoft.com/office/drawing/2014/main" id="{940B911C-488C-288C-A6BF-75ABFEF68D3E}"/>
              </a:ext>
            </a:extLst>
          </p:cNvPr>
          <p:cNvGrpSpPr/>
          <p:nvPr/>
        </p:nvGrpSpPr>
        <p:grpSpPr>
          <a:xfrm>
            <a:off x="243563" y="319103"/>
            <a:ext cx="3660803" cy="4166640"/>
            <a:chOff x="243563" y="319103"/>
            <a:chExt cx="3660803" cy="4166640"/>
          </a:xfrm>
        </p:grpSpPr>
        <p:sp>
          <p:nvSpPr>
            <p:cNvPr id="423" name="Google Shape;423;p33">
              <a:extLst>
                <a:ext uri="{FF2B5EF4-FFF2-40B4-BE49-F238E27FC236}">
                  <a16:creationId xmlns:a16="http://schemas.microsoft.com/office/drawing/2014/main" id="{CA8A75FB-CA5A-0AA8-1F42-91DAD96220F6}"/>
                </a:ext>
              </a:extLst>
            </p:cNvPr>
            <p:cNvSpPr/>
            <p:nvPr/>
          </p:nvSpPr>
          <p:spPr>
            <a:xfrm>
              <a:off x="2529328" y="3825642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4" name="Google Shape;424;p33">
              <a:extLst>
                <a:ext uri="{FF2B5EF4-FFF2-40B4-BE49-F238E27FC236}">
                  <a16:creationId xmlns:a16="http://schemas.microsoft.com/office/drawing/2014/main" id="{B98B402B-43F2-7C91-90CC-9B214B80D21E}"/>
                </a:ext>
              </a:extLst>
            </p:cNvPr>
            <p:cNvSpPr/>
            <p:nvPr/>
          </p:nvSpPr>
          <p:spPr>
            <a:xfrm>
              <a:off x="1559780" y="2135143"/>
              <a:ext cx="468769" cy="468795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5" name="Google Shape;425;p33">
              <a:extLst>
                <a:ext uri="{FF2B5EF4-FFF2-40B4-BE49-F238E27FC236}">
                  <a16:creationId xmlns:a16="http://schemas.microsoft.com/office/drawing/2014/main" id="{D5764CBB-2E39-50A9-2641-18E3E91AA164}"/>
                </a:ext>
              </a:extLst>
            </p:cNvPr>
            <p:cNvSpPr/>
            <p:nvPr/>
          </p:nvSpPr>
          <p:spPr>
            <a:xfrm>
              <a:off x="2569847" y="4992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6" name="Google Shape;426;p33">
              <a:extLst>
                <a:ext uri="{FF2B5EF4-FFF2-40B4-BE49-F238E27FC236}">
                  <a16:creationId xmlns:a16="http://schemas.microsoft.com/office/drawing/2014/main" id="{FEB21028-DCA6-D0EB-6D6C-435EDC88DFB2}"/>
                </a:ext>
              </a:extLst>
            </p:cNvPr>
            <p:cNvSpPr/>
            <p:nvPr/>
          </p:nvSpPr>
          <p:spPr>
            <a:xfrm>
              <a:off x="243563" y="741118"/>
              <a:ext cx="3660803" cy="3661276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rgbClr val="B47FFF">
                    <a:alpha val="50196"/>
                  </a:srgbClr>
                </a:gs>
                <a:gs pos="69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7" name="Google Shape;427;p33">
              <a:extLst>
                <a:ext uri="{FF2B5EF4-FFF2-40B4-BE49-F238E27FC236}">
                  <a16:creationId xmlns:a16="http://schemas.microsoft.com/office/drawing/2014/main" id="{5603E484-17CB-CAA9-7702-2BF5D07C2F4E}"/>
                </a:ext>
              </a:extLst>
            </p:cNvPr>
            <p:cNvSpPr/>
            <p:nvPr/>
          </p:nvSpPr>
          <p:spPr>
            <a:xfrm>
              <a:off x="2971190" y="117701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8" name="Google Shape;428;p33">
              <a:extLst>
                <a:ext uri="{FF2B5EF4-FFF2-40B4-BE49-F238E27FC236}">
                  <a16:creationId xmlns:a16="http://schemas.microsoft.com/office/drawing/2014/main" id="{EC90F384-DE3E-8635-6B8D-5F2FD3B32454}"/>
                </a:ext>
              </a:extLst>
            </p:cNvPr>
            <p:cNvSpPr/>
            <p:nvPr/>
          </p:nvSpPr>
          <p:spPr>
            <a:xfrm>
              <a:off x="2569848" y="3057452"/>
              <a:ext cx="327012" cy="327044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9" name="Google Shape;429;p33">
              <a:extLst>
                <a:ext uri="{FF2B5EF4-FFF2-40B4-BE49-F238E27FC236}">
                  <a16:creationId xmlns:a16="http://schemas.microsoft.com/office/drawing/2014/main" id="{99B90033-40EF-D05A-9222-C99542170B6B}"/>
                </a:ext>
              </a:extLst>
            </p:cNvPr>
            <p:cNvSpPr/>
            <p:nvPr/>
          </p:nvSpPr>
          <p:spPr>
            <a:xfrm>
              <a:off x="766354" y="319103"/>
              <a:ext cx="945630" cy="94573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0" name="Google Shape;430;p33">
              <a:extLst>
                <a:ext uri="{FF2B5EF4-FFF2-40B4-BE49-F238E27FC236}">
                  <a16:creationId xmlns:a16="http://schemas.microsoft.com/office/drawing/2014/main" id="{97D15B45-F3BC-B64D-4C43-17B855116F55}"/>
                </a:ext>
              </a:extLst>
            </p:cNvPr>
            <p:cNvSpPr/>
            <p:nvPr/>
          </p:nvSpPr>
          <p:spPr>
            <a:xfrm>
              <a:off x="569022" y="1427015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1" name="Google Shape;431;p33">
              <a:extLst>
                <a:ext uri="{FF2B5EF4-FFF2-40B4-BE49-F238E27FC236}">
                  <a16:creationId xmlns:a16="http://schemas.microsoft.com/office/drawing/2014/main" id="{48525750-CCC0-955D-D7E0-093079029D40}"/>
                </a:ext>
              </a:extLst>
            </p:cNvPr>
            <p:cNvGrpSpPr/>
            <p:nvPr/>
          </p:nvGrpSpPr>
          <p:grpSpPr>
            <a:xfrm>
              <a:off x="503374" y="1310912"/>
              <a:ext cx="3057581" cy="2521892"/>
              <a:chOff x="4567123" y="4074875"/>
              <a:chExt cx="946034" cy="780288"/>
            </a:xfrm>
          </p:grpSpPr>
          <p:sp>
            <p:nvSpPr>
              <p:cNvPr id="432" name="Google Shape;432;p33">
                <a:extLst>
                  <a:ext uri="{FF2B5EF4-FFF2-40B4-BE49-F238E27FC236}">
                    <a16:creationId xmlns:a16="http://schemas.microsoft.com/office/drawing/2014/main" id="{CDB4AA5B-40CA-A311-EDC6-43894D86E253}"/>
                  </a:ext>
                </a:extLst>
              </p:cNvPr>
              <p:cNvSpPr/>
              <p:nvPr/>
            </p:nvSpPr>
            <p:spPr>
              <a:xfrm>
                <a:off x="4698056" y="4427347"/>
                <a:ext cx="736013" cy="427816"/>
              </a:xfrm>
              <a:custGeom>
                <a:avLst/>
                <a:gdLst/>
                <a:ahLst/>
                <a:cxnLst/>
                <a:rect l="l" t="t" r="r" b="b"/>
                <a:pathLst>
                  <a:path w="16853" h="9796" extrusionOk="0">
                    <a:moveTo>
                      <a:pt x="10233" y="152"/>
                    </a:moveTo>
                    <a:lnTo>
                      <a:pt x="491" y="5790"/>
                    </a:lnTo>
                    <a:lnTo>
                      <a:pt x="491" y="5674"/>
                    </a:lnTo>
                    <a:lnTo>
                      <a:pt x="0" y="5674"/>
                    </a:lnTo>
                    <a:lnTo>
                      <a:pt x="0" y="6281"/>
                    </a:lnTo>
                    <a:lnTo>
                      <a:pt x="0" y="6281"/>
                    </a:lnTo>
                    <a:cubicBezTo>
                      <a:pt x="9" y="6379"/>
                      <a:pt x="63" y="6459"/>
                      <a:pt x="179" y="6522"/>
                    </a:cubicBezTo>
                    <a:lnTo>
                      <a:pt x="179" y="6522"/>
                    </a:lnTo>
                    <a:lnTo>
                      <a:pt x="5594" y="9644"/>
                    </a:lnTo>
                    <a:cubicBezTo>
                      <a:pt x="5852" y="9796"/>
                      <a:pt x="6316" y="9769"/>
                      <a:pt x="6620" y="9599"/>
                    </a:cubicBezTo>
                    <a:lnTo>
                      <a:pt x="6620" y="9599"/>
                    </a:lnTo>
                    <a:lnTo>
                      <a:pt x="16602" y="3810"/>
                    </a:lnTo>
                    <a:cubicBezTo>
                      <a:pt x="16763" y="3721"/>
                      <a:pt x="16843" y="3605"/>
                      <a:pt x="16852" y="3489"/>
                    </a:cubicBezTo>
                    <a:lnTo>
                      <a:pt x="16852" y="3489"/>
                    </a:lnTo>
                    <a:lnTo>
                      <a:pt x="16852" y="3489"/>
                    </a:lnTo>
                    <a:lnTo>
                      <a:pt x="16852" y="2900"/>
                    </a:lnTo>
                    <a:lnTo>
                      <a:pt x="16442" y="2900"/>
                    </a:lnTo>
                    <a:lnTo>
                      <a:pt x="16442" y="3087"/>
                    </a:lnTo>
                    <a:lnTo>
                      <a:pt x="11259" y="108"/>
                    </a:lnTo>
                    <a:cubicBezTo>
                      <a:pt x="11134" y="36"/>
                      <a:pt x="10982" y="0"/>
                      <a:pt x="10813" y="0"/>
                    </a:cubicBezTo>
                    <a:lnTo>
                      <a:pt x="10813" y="0"/>
                    </a:lnTo>
                    <a:cubicBezTo>
                      <a:pt x="10607" y="0"/>
                      <a:pt x="10393" y="54"/>
                      <a:pt x="10233" y="152"/>
                    </a:cubicBezTo>
                    <a:close/>
                  </a:path>
                </a:pathLst>
              </a:custGeom>
              <a:gradFill>
                <a:gsLst>
                  <a:gs pos="0">
                    <a:schemeClr val="accent3"/>
                  </a:gs>
                  <a:gs pos="100000">
                    <a:schemeClr val="lt2"/>
                  </a:gs>
                </a:gsLst>
                <a:lin ang="5400012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3" name="Google Shape;433;p33">
                <a:extLst>
                  <a:ext uri="{FF2B5EF4-FFF2-40B4-BE49-F238E27FC236}">
                    <a16:creationId xmlns:a16="http://schemas.microsoft.com/office/drawing/2014/main" id="{F14C013F-7694-A6B3-79A8-47522AE129DE}"/>
                  </a:ext>
                </a:extLst>
              </p:cNvPr>
              <p:cNvSpPr/>
              <p:nvPr/>
            </p:nvSpPr>
            <p:spPr>
              <a:xfrm>
                <a:off x="4694125" y="4401973"/>
                <a:ext cx="743437" cy="425589"/>
              </a:xfrm>
              <a:custGeom>
                <a:avLst/>
                <a:gdLst/>
                <a:ahLst/>
                <a:cxnLst/>
                <a:rect l="l" t="t" r="r" b="b"/>
                <a:pathLst>
                  <a:path w="17023" h="9745" extrusionOk="0">
                    <a:moveTo>
                      <a:pt x="10909" y="0"/>
                    </a:moveTo>
                    <a:cubicBezTo>
                      <a:pt x="10704" y="0"/>
                      <a:pt x="10487" y="50"/>
                      <a:pt x="10314" y="144"/>
                    </a:cubicBezTo>
                    <a:lnTo>
                      <a:pt x="340" y="5934"/>
                    </a:lnTo>
                    <a:cubicBezTo>
                      <a:pt x="37" y="6112"/>
                      <a:pt x="1" y="6371"/>
                      <a:pt x="260" y="6523"/>
                    </a:cubicBezTo>
                    <a:lnTo>
                      <a:pt x="5684" y="9645"/>
                    </a:lnTo>
                    <a:cubicBezTo>
                      <a:pt x="5799" y="9713"/>
                      <a:pt x="5954" y="9745"/>
                      <a:pt x="6118" y="9745"/>
                    </a:cubicBezTo>
                    <a:cubicBezTo>
                      <a:pt x="6323" y="9745"/>
                      <a:pt x="6541" y="9695"/>
                      <a:pt x="6710" y="9601"/>
                    </a:cubicBezTo>
                    <a:lnTo>
                      <a:pt x="16692" y="3811"/>
                    </a:lnTo>
                    <a:cubicBezTo>
                      <a:pt x="16996" y="3632"/>
                      <a:pt x="17022" y="3374"/>
                      <a:pt x="16764" y="3222"/>
                    </a:cubicBezTo>
                    <a:lnTo>
                      <a:pt x="11349" y="100"/>
                    </a:lnTo>
                    <a:cubicBezTo>
                      <a:pt x="11230" y="32"/>
                      <a:pt x="11073" y="0"/>
                      <a:pt x="1090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4" name="Google Shape;434;p33">
                <a:extLst>
                  <a:ext uri="{FF2B5EF4-FFF2-40B4-BE49-F238E27FC236}">
                    <a16:creationId xmlns:a16="http://schemas.microsoft.com/office/drawing/2014/main" id="{DF29AF01-3B3D-B967-1122-26EA090D1B4F}"/>
                  </a:ext>
                </a:extLst>
              </p:cNvPr>
              <p:cNvSpPr/>
              <p:nvPr/>
            </p:nvSpPr>
            <p:spPr>
              <a:xfrm>
                <a:off x="4721028" y="4421888"/>
                <a:ext cx="680680" cy="392004"/>
              </a:xfrm>
              <a:custGeom>
                <a:avLst/>
                <a:gdLst/>
                <a:ahLst/>
                <a:cxnLst/>
                <a:rect l="l" t="t" r="r" b="b"/>
                <a:pathLst>
                  <a:path w="15586" h="8976" extrusionOk="0">
                    <a:moveTo>
                      <a:pt x="9716" y="90"/>
                    </a:moveTo>
                    <a:lnTo>
                      <a:pt x="206" y="5603"/>
                    </a:lnTo>
                    <a:cubicBezTo>
                      <a:pt x="18" y="5710"/>
                      <a:pt x="1" y="5871"/>
                      <a:pt x="161" y="5960"/>
                    </a:cubicBezTo>
                    <a:lnTo>
                      <a:pt x="161" y="5960"/>
                    </a:lnTo>
                    <a:lnTo>
                      <a:pt x="5255" y="8886"/>
                    </a:lnTo>
                    <a:cubicBezTo>
                      <a:pt x="5416" y="8975"/>
                      <a:pt x="5692" y="8966"/>
                      <a:pt x="5871" y="8859"/>
                    </a:cubicBezTo>
                    <a:lnTo>
                      <a:pt x="5871" y="8859"/>
                    </a:lnTo>
                    <a:lnTo>
                      <a:pt x="15380" y="3346"/>
                    </a:lnTo>
                    <a:cubicBezTo>
                      <a:pt x="15568" y="3239"/>
                      <a:pt x="15586" y="3087"/>
                      <a:pt x="15425" y="2989"/>
                    </a:cubicBezTo>
                    <a:lnTo>
                      <a:pt x="15425" y="2989"/>
                    </a:lnTo>
                    <a:lnTo>
                      <a:pt x="10331" y="63"/>
                    </a:lnTo>
                    <a:cubicBezTo>
                      <a:pt x="10260" y="18"/>
                      <a:pt x="10171" y="1"/>
                      <a:pt x="10063" y="1"/>
                    </a:cubicBezTo>
                    <a:lnTo>
                      <a:pt x="10063" y="1"/>
                    </a:lnTo>
                    <a:cubicBezTo>
                      <a:pt x="9948" y="1"/>
                      <a:pt x="9814" y="36"/>
                      <a:pt x="9716" y="90"/>
                    </a:cubicBezTo>
                  </a:path>
                </a:pathLst>
              </a:custGeom>
              <a:gradFill>
                <a:gsLst>
                  <a:gs pos="0">
                    <a:schemeClr val="accent1"/>
                  </a:gs>
                  <a:gs pos="100000">
                    <a:schemeClr val="dk2"/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5" name="Google Shape;435;p33">
                <a:extLst>
                  <a:ext uri="{FF2B5EF4-FFF2-40B4-BE49-F238E27FC236}">
                    <a16:creationId xmlns:a16="http://schemas.microsoft.com/office/drawing/2014/main" id="{B6884E9B-CBB1-6AAC-BE65-CEA91F32A79D}"/>
                  </a:ext>
                </a:extLst>
              </p:cNvPr>
              <p:cNvSpPr/>
              <p:nvPr/>
            </p:nvSpPr>
            <p:spPr>
              <a:xfrm>
                <a:off x="5275853" y="4472374"/>
                <a:ext cx="36641" cy="20220"/>
              </a:xfrm>
              <a:custGeom>
                <a:avLst/>
                <a:gdLst/>
                <a:ahLst/>
                <a:cxnLst/>
                <a:rect l="l" t="t" r="r" b="b"/>
                <a:pathLst>
                  <a:path w="839" h="463" extrusionOk="0">
                    <a:moveTo>
                      <a:pt x="127" y="1"/>
                    </a:moveTo>
                    <a:cubicBezTo>
                      <a:pt x="99" y="1"/>
                      <a:pt x="69" y="7"/>
                      <a:pt x="45" y="22"/>
                    </a:cubicBezTo>
                    <a:cubicBezTo>
                      <a:pt x="9" y="40"/>
                      <a:pt x="0" y="76"/>
                      <a:pt x="36" y="102"/>
                    </a:cubicBezTo>
                    <a:lnTo>
                      <a:pt x="651" y="450"/>
                    </a:lnTo>
                    <a:cubicBezTo>
                      <a:pt x="667" y="458"/>
                      <a:pt x="689" y="463"/>
                      <a:pt x="711" y="463"/>
                    </a:cubicBezTo>
                    <a:cubicBezTo>
                      <a:pt x="738" y="463"/>
                      <a:pt x="766" y="456"/>
                      <a:pt x="785" y="441"/>
                    </a:cubicBezTo>
                    <a:cubicBezTo>
                      <a:pt x="830" y="424"/>
                      <a:pt x="839" y="379"/>
                      <a:pt x="794" y="361"/>
                    </a:cubicBezTo>
                    <a:lnTo>
                      <a:pt x="187" y="13"/>
                    </a:lnTo>
                    <a:cubicBezTo>
                      <a:pt x="171" y="5"/>
                      <a:pt x="150" y="1"/>
                      <a:pt x="12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6" name="Google Shape;436;p33">
                <a:extLst>
                  <a:ext uri="{FF2B5EF4-FFF2-40B4-BE49-F238E27FC236}">
                    <a16:creationId xmlns:a16="http://schemas.microsoft.com/office/drawing/2014/main" id="{11E270B0-F9E6-CA9F-13D8-39A3D0C4C5B4}"/>
                  </a:ext>
                </a:extLst>
              </p:cNvPr>
              <p:cNvSpPr/>
              <p:nvPr/>
            </p:nvSpPr>
            <p:spPr>
              <a:xfrm>
                <a:off x="5353373" y="4514693"/>
                <a:ext cx="17163" cy="9215"/>
              </a:xfrm>
              <a:custGeom>
                <a:avLst/>
                <a:gdLst/>
                <a:ahLst/>
                <a:cxnLst/>
                <a:rect l="l" t="t" r="r" b="b"/>
                <a:pathLst>
                  <a:path w="393" h="211" extrusionOk="0">
                    <a:moveTo>
                      <a:pt x="192" y="1"/>
                    </a:moveTo>
                    <a:cubicBezTo>
                      <a:pt x="145" y="1"/>
                      <a:pt x="99" y="12"/>
                      <a:pt x="63" y="34"/>
                    </a:cubicBezTo>
                    <a:cubicBezTo>
                      <a:pt x="0" y="70"/>
                      <a:pt x="0" y="141"/>
                      <a:pt x="63" y="177"/>
                    </a:cubicBezTo>
                    <a:cubicBezTo>
                      <a:pt x="99" y="199"/>
                      <a:pt x="145" y="211"/>
                      <a:pt x="192" y="211"/>
                    </a:cubicBezTo>
                    <a:cubicBezTo>
                      <a:pt x="239" y="211"/>
                      <a:pt x="286" y="199"/>
                      <a:pt x="322" y="177"/>
                    </a:cubicBezTo>
                    <a:cubicBezTo>
                      <a:pt x="393" y="141"/>
                      <a:pt x="393" y="70"/>
                      <a:pt x="322" y="34"/>
                    </a:cubicBezTo>
                    <a:cubicBezTo>
                      <a:pt x="286" y="12"/>
                      <a:pt x="239" y="1"/>
                      <a:pt x="192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7" name="Google Shape;437;p33">
                <a:extLst>
                  <a:ext uri="{FF2B5EF4-FFF2-40B4-BE49-F238E27FC236}">
                    <a16:creationId xmlns:a16="http://schemas.microsoft.com/office/drawing/2014/main" id="{67B3B2BA-E881-B95E-8295-BFB0D7E9B4F1}"/>
                  </a:ext>
                </a:extLst>
              </p:cNvPr>
              <p:cNvSpPr/>
              <p:nvPr/>
            </p:nvSpPr>
            <p:spPr>
              <a:xfrm>
                <a:off x="5333895" y="4601821"/>
                <a:ext cx="46380" cy="33278"/>
              </a:xfrm>
              <a:custGeom>
                <a:avLst/>
                <a:gdLst/>
                <a:ahLst/>
                <a:cxnLst/>
                <a:rect l="l" t="t" r="r" b="b"/>
                <a:pathLst>
                  <a:path w="1062" h="762" extrusionOk="0">
                    <a:moveTo>
                      <a:pt x="1007" y="1"/>
                    </a:moveTo>
                    <a:cubicBezTo>
                      <a:pt x="996" y="1"/>
                      <a:pt x="984" y="4"/>
                      <a:pt x="973" y="11"/>
                    </a:cubicBezTo>
                    <a:lnTo>
                      <a:pt x="90" y="519"/>
                    </a:lnTo>
                    <a:cubicBezTo>
                      <a:pt x="45" y="555"/>
                      <a:pt x="0" y="627"/>
                      <a:pt x="0" y="689"/>
                    </a:cubicBezTo>
                    <a:cubicBezTo>
                      <a:pt x="0" y="735"/>
                      <a:pt x="25" y="762"/>
                      <a:pt x="55" y="762"/>
                    </a:cubicBezTo>
                    <a:cubicBezTo>
                      <a:pt x="66" y="762"/>
                      <a:pt x="78" y="758"/>
                      <a:pt x="90" y="751"/>
                    </a:cubicBezTo>
                    <a:lnTo>
                      <a:pt x="973" y="234"/>
                    </a:lnTo>
                    <a:cubicBezTo>
                      <a:pt x="1017" y="207"/>
                      <a:pt x="1062" y="136"/>
                      <a:pt x="1062" y="73"/>
                    </a:cubicBezTo>
                    <a:cubicBezTo>
                      <a:pt x="1062" y="27"/>
                      <a:pt x="1038" y="1"/>
                      <a:pt x="1007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8" name="Google Shape;438;p33">
                <a:extLst>
                  <a:ext uri="{FF2B5EF4-FFF2-40B4-BE49-F238E27FC236}">
                    <a16:creationId xmlns:a16="http://schemas.microsoft.com/office/drawing/2014/main" id="{994ECC1A-B5BD-97DC-E2C9-479E1C87769F}"/>
                  </a:ext>
                </a:extLst>
              </p:cNvPr>
              <p:cNvSpPr/>
              <p:nvPr/>
            </p:nvSpPr>
            <p:spPr>
              <a:xfrm>
                <a:off x="5275067" y="4636105"/>
                <a:ext cx="45987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3" h="761" extrusionOk="0">
                    <a:moveTo>
                      <a:pt x="1005" y="1"/>
                    </a:moveTo>
                    <a:cubicBezTo>
                      <a:pt x="995" y="1"/>
                      <a:pt x="984" y="4"/>
                      <a:pt x="973" y="11"/>
                    </a:cubicBezTo>
                    <a:lnTo>
                      <a:pt x="89" y="520"/>
                    </a:lnTo>
                    <a:cubicBezTo>
                      <a:pt x="36" y="546"/>
                      <a:pt x="0" y="618"/>
                      <a:pt x="0" y="680"/>
                    </a:cubicBezTo>
                    <a:cubicBezTo>
                      <a:pt x="0" y="728"/>
                      <a:pt x="21" y="760"/>
                      <a:pt x="56" y="760"/>
                    </a:cubicBezTo>
                    <a:cubicBezTo>
                      <a:pt x="66" y="760"/>
                      <a:pt x="77" y="758"/>
                      <a:pt x="89" y="751"/>
                    </a:cubicBezTo>
                    <a:lnTo>
                      <a:pt x="973" y="234"/>
                    </a:lnTo>
                    <a:cubicBezTo>
                      <a:pt x="1017" y="207"/>
                      <a:pt x="1053" y="136"/>
                      <a:pt x="1053" y="73"/>
                    </a:cubicBezTo>
                    <a:cubicBezTo>
                      <a:pt x="1053" y="27"/>
                      <a:pt x="1033" y="1"/>
                      <a:pt x="1005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439" name="Google Shape;439;p33">
                <a:extLst>
                  <a:ext uri="{FF2B5EF4-FFF2-40B4-BE49-F238E27FC236}">
                    <a16:creationId xmlns:a16="http://schemas.microsoft.com/office/drawing/2014/main" id="{1F60852A-DACD-4C7B-A5AC-E749A0BFB453}"/>
                  </a:ext>
                </a:extLst>
              </p:cNvPr>
              <p:cNvSpPr/>
              <p:nvPr/>
            </p:nvSpPr>
            <p:spPr>
              <a:xfrm>
                <a:off x="4790381" y="4744021"/>
                <a:ext cx="46031" cy="33235"/>
              </a:xfrm>
              <a:custGeom>
                <a:avLst/>
                <a:gdLst/>
                <a:ahLst/>
                <a:cxnLst/>
                <a:rect l="l" t="t" r="r" b="b"/>
                <a:pathLst>
                  <a:path w="1054" h="761" extrusionOk="0">
                    <a:moveTo>
                      <a:pt x="48" y="1"/>
                    </a:moveTo>
                    <a:cubicBezTo>
                      <a:pt x="20" y="1"/>
                      <a:pt x="0" y="27"/>
                      <a:pt x="0" y="74"/>
                    </a:cubicBezTo>
                    <a:cubicBezTo>
                      <a:pt x="0" y="136"/>
                      <a:pt x="36" y="207"/>
                      <a:pt x="81" y="234"/>
                    </a:cubicBezTo>
                    <a:lnTo>
                      <a:pt x="973" y="752"/>
                    </a:lnTo>
                    <a:cubicBezTo>
                      <a:pt x="983" y="758"/>
                      <a:pt x="993" y="761"/>
                      <a:pt x="1002" y="761"/>
                    </a:cubicBezTo>
                    <a:cubicBezTo>
                      <a:pt x="1032" y="761"/>
                      <a:pt x="1053" y="728"/>
                      <a:pt x="1053" y="680"/>
                    </a:cubicBezTo>
                    <a:cubicBezTo>
                      <a:pt x="1053" y="618"/>
                      <a:pt x="1017" y="546"/>
                      <a:pt x="973" y="520"/>
                    </a:cubicBezTo>
                    <a:lnTo>
                      <a:pt x="81" y="11"/>
                    </a:lnTo>
                    <a:cubicBezTo>
                      <a:pt x="69" y="4"/>
                      <a:pt x="58" y="1"/>
                      <a:pt x="48" y="1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440" name="Google Shape;440;p33">
                <a:extLst>
                  <a:ext uri="{FF2B5EF4-FFF2-40B4-BE49-F238E27FC236}">
                    <a16:creationId xmlns:a16="http://schemas.microsoft.com/office/drawing/2014/main" id="{699AC439-3AB2-44BB-BBB4-3A55C34A1AEA}"/>
                  </a:ext>
                </a:extLst>
              </p:cNvPr>
              <p:cNvGrpSpPr/>
              <p:nvPr/>
            </p:nvGrpSpPr>
            <p:grpSpPr>
              <a:xfrm>
                <a:off x="4742175" y="4074875"/>
                <a:ext cx="533679" cy="414643"/>
                <a:chOff x="3186425" y="4160625"/>
                <a:chExt cx="533679" cy="414643"/>
              </a:xfrm>
            </p:grpSpPr>
            <p:grpSp>
              <p:nvGrpSpPr>
                <p:cNvPr id="441" name="Google Shape;441;p33">
                  <a:extLst>
                    <a:ext uri="{FF2B5EF4-FFF2-40B4-BE49-F238E27FC236}">
                      <a16:creationId xmlns:a16="http://schemas.microsoft.com/office/drawing/2014/main" id="{7DFED148-5B8A-CCB9-7820-9E0951189D5B}"/>
                    </a:ext>
                  </a:extLst>
                </p:cNvPr>
                <p:cNvGrpSpPr/>
                <p:nvPr/>
              </p:nvGrpSpPr>
              <p:grpSpPr>
                <a:xfrm>
                  <a:off x="3248670" y="4212301"/>
                  <a:ext cx="409169" cy="311298"/>
                  <a:chOff x="3248670" y="4212301"/>
                  <a:chExt cx="409169" cy="311298"/>
                </a:xfrm>
              </p:grpSpPr>
              <p:sp>
                <p:nvSpPr>
                  <p:cNvPr id="442" name="Google Shape;442;p33">
                    <a:extLst>
                      <a:ext uri="{FF2B5EF4-FFF2-40B4-BE49-F238E27FC236}">
                        <a16:creationId xmlns:a16="http://schemas.microsoft.com/office/drawing/2014/main" id="{A810604C-C619-319C-890E-3940A87A3897}"/>
                      </a:ext>
                    </a:extLst>
                  </p:cNvPr>
                  <p:cNvSpPr/>
                  <p:nvPr/>
                </p:nvSpPr>
                <p:spPr>
                  <a:xfrm>
                    <a:off x="3249849" y="4212301"/>
                    <a:ext cx="337457" cy="246269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27" h="5639" extrusionOk="0">
                        <a:moveTo>
                          <a:pt x="7726" y="1303"/>
                        </a:moveTo>
                        <a:cubicBezTo>
                          <a:pt x="7682" y="1187"/>
                          <a:pt x="7637" y="1124"/>
                          <a:pt x="7584" y="1008"/>
                        </a:cubicBezTo>
                        <a:cubicBezTo>
                          <a:pt x="7432" y="696"/>
                          <a:pt x="7209" y="393"/>
                          <a:pt x="6852" y="294"/>
                        </a:cubicBezTo>
                        <a:cubicBezTo>
                          <a:pt x="6549" y="205"/>
                          <a:pt x="6228" y="286"/>
                          <a:pt x="5915" y="312"/>
                        </a:cubicBezTo>
                        <a:cubicBezTo>
                          <a:pt x="5398" y="348"/>
                          <a:pt x="4889" y="250"/>
                          <a:pt x="4381" y="161"/>
                        </a:cubicBezTo>
                        <a:cubicBezTo>
                          <a:pt x="3872" y="71"/>
                          <a:pt x="3346" y="0"/>
                          <a:pt x="2838" y="98"/>
                        </a:cubicBezTo>
                        <a:cubicBezTo>
                          <a:pt x="2338" y="205"/>
                          <a:pt x="1847" y="509"/>
                          <a:pt x="1651" y="990"/>
                        </a:cubicBezTo>
                        <a:cubicBezTo>
                          <a:pt x="1473" y="1436"/>
                          <a:pt x="750" y="1677"/>
                          <a:pt x="527" y="2105"/>
                        </a:cubicBezTo>
                        <a:cubicBezTo>
                          <a:pt x="286" y="2578"/>
                          <a:pt x="545" y="3096"/>
                          <a:pt x="277" y="3560"/>
                        </a:cubicBezTo>
                        <a:cubicBezTo>
                          <a:pt x="1" y="4032"/>
                          <a:pt x="117" y="4675"/>
                          <a:pt x="482" y="5085"/>
                        </a:cubicBezTo>
                        <a:cubicBezTo>
                          <a:pt x="741" y="5370"/>
                          <a:pt x="1080" y="5549"/>
                          <a:pt x="1455" y="5638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3" name="Google Shape;443;p33">
                    <a:extLst>
                      <a:ext uri="{FF2B5EF4-FFF2-40B4-BE49-F238E27FC236}">
                        <a16:creationId xmlns:a16="http://schemas.microsoft.com/office/drawing/2014/main" id="{FF49CC30-1AAA-82C8-E054-D7213E3B1630}"/>
                      </a:ext>
                    </a:extLst>
                  </p:cNvPr>
                  <p:cNvSpPr/>
                  <p:nvPr/>
                </p:nvSpPr>
                <p:spPr>
                  <a:xfrm>
                    <a:off x="3304790" y="4265276"/>
                    <a:ext cx="353048" cy="25832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084" h="5915" extrusionOk="0">
                        <a:moveTo>
                          <a:pt x="7164" y="72"/>
                        </a:moveTo>
                        <a:cubicBezTo>
                          <a:pt x="6879" y="0"/>
                          <a:pt x="6566" y="72"/>
                          <a:pt x="6281" y="152"/>
                        </a:cubicBezTo>
                        <a:cubicBezTo>
                          <a:pt x="5995" y="241"/>
                          <a:pt x="5710" y="348"/>
                          <a:pt x="5407" y="366"/>
                        </a:cubicBezTo>
                        <a:cubicBezTo>
                          <a:pt x="5050" y="384"/>
                          <a:pt x="4693" y="259"/>
                          <a:pt x="4336" y="188"/>
                        </a:cubicBezTo>
                        <a:cubicBezTo>
                          <a:pt x="3988" y="107"/>
                          <a:pt x="3587" y="90"/>
                          <a:pt x="3292" y="295"/>
                        </a:cubicBezTo>
                        <a:cubicBezTo>
                          <a:pt x="3007" y="491"/>
                          <a:pt x="2481" y="589"/>
                          <a:pt x="2240" y="839"/>
                        </a:cubicBezTo>
                        <a:cubicBezTo>
                          <a:pt x="1954" y="1124"/>
                          <a:pt x="1927" y="1490"/>
                          <a:pt x="1562" y="1669"/>
                        </a:cubicBezTo>
                        <a:cubicBezTo>
                          <a:pt x="884" y="1990"/>
                          <a:pt x="313" y="2596"/>
                          <a:pt x="152" y="3337"/>
                        </a:cubicBezTo>
                        <a:cubicBezTo>
                          <a:pt x="1" y="4068"/>
                          <a:pt x="340" y="4925"/>
                          <a:pt x="1018" y="5246"/>
                        </a:cubicBezTo>
                        <a:cubicBezTo>
                          <a:pt x="1374" y="5406"/>
                          <a:pt x="1776" y="5424"/>
                          <a:pt x="2151" y="5540"/>
                        </a:cubicBezTo>
                        <a:cubicBezTo>
                          <a:pt x="2454" y="5629"/>
                          <a:pt x="2739" y="5781"/>
                          <a:pt x="3060" y="5835"/>
                        </a:cubicBezTo>
                        <a:cubicBezTo>
                          <a:pt x="3596" y="5915"/>
                          <a:pt x="4131" y="5665"/>
                          <a:pt x="4568" y="5335"/>
                        </a:cubicBezTo>
                        <a:cubicBezTo>
                          <a:pt x="5005" y="5014"/>
                          <a:pt x="5380" y="4604"/>
                          <a:pt x="5826" y="4300"/>
                        </a:cubicBezTo>
                        <a:cubicBezTo>
                          <a:pt x="6138" y="4077"/>
                          <a:pt x="6495" y="3899"/>
                          <a:pt x="6789" y="3649"/>
                        </a:cubicBezTo>
                        <a:cubicBezTo>
                          <a:pt x="7012" y="3453"/>
                          <a:pt x="7200" y="3203"/>
                          <a:pt x="7387" y="2962"/>
                        </a:cubicBezTo>
                        <a:cubicBezTo>
                          <a:pt x="7664" y="2596"/>
                          <a:pt x="7949" y="2204"/>
                          <a:pt x="8012" y="1749"/>
                        </a:cubicBezTo>
                        <a:cubicBezTo>
                          <a:pt x="8083" y="1196"/>
                          <a:pt x="7780" y="223"/>
                          <a:pt x="7164" y="72"/>
                        </a:cubicBezTo>
                      </a:path>
                    </a:pathLst>
                  </a:custGeom>
                  <a:gradFill>
                    <a:gsLst>
                      <a:gs pos="0">
                        <a:schemeClr val="dk2"/>
                      </a:gs>
                      <a:gs pos="100000">
                        <a:schemeClr val="accent1"/>
                      </a:gs>
                    </a:gsLst>
                    <a:lin ang="16200038" scaled="0"/>
                  </a:gra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4" name="Google Shape;444;p33">
                    <a:extLst>
                      <a:ext uri="{FF2B5EF4-FFF2-40B4-BE49-F238E27FC236}">
                        <a16:creationId xmlns:a16="http://schemas.microsoft.com/office/drawing/2014/main" id="{EDE7FB9A-7945-F016-16E3-45E079C392EA}"/>
                      </a:ext>
                    </a:extLst>
                  </p:cNvPr>
                  <p:cNvSpPr/>
                  <p:nvPr/>
                </p:nvSpPr>
                <p:spPr>
                  <a:xfrm>
                    <a:off x="3461010" y="4317465"/>
                    <a:ext cx="51883" cy="5655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88" h="1295" extrusionOk="0">
                        <a:moveTo>
                          <a:pt x="848" y="19"/>
                        </a:moveTo>
                        <a:cubicBezTo>
                          <a:pt x="839" y="36"/>
                          <a:pt x="848" y="54"/>
                          <a:pt x="866" y="63"/>
                        </a:cubicBezTo>
                        <a:lnTo>
                          <a:pt x="866" y="63"/>
                        </a:lnTo>
                        <a:cubicBezTo>
                          <a:pt x="1009" y="126"/>
                          <a:pt x="1116" y="268"/>
                          <a:pt x="1125" y="411"/>
                        </a:cubicBezTo>
                        <a:lnTo>
                          <a:pt x="1125" y="411"/>
                        </a:lnTo>
                        <a:cubicBezTo>
                          <a:pt x="1125" y="598"/>
                          <a:pt x="964" y="750"/>
                          <a:pt x="831" y="821"/>
                        </a:cubicBezTo>
                        <a:lnTo>
                          <a:pt x="831" y="821"/>
                        </a:lnTo>
                        <a:cubicBezTo>
                          <a:pt x="715" y="875"/>
                          <a:pt x="599" y="911"/>
                          <a:pt x="474" y="937"/>
                        </a:cubicBezTo>
                        <a:lnTo>
                          <a:pt x="474" y="937"/>
                        </a:lnTo>
                        <a:cubicBezTo>
                          <a:pt x="420" y="955"/>
                          <a:pt x="358" y="973"/>
                          <a:pt x="295" y="991"/>
                        </a:cubicBezTo>
                        <a:lnTo>
                          <a:pt x="295" y="991"/>
                        </a:lnTo>
                        <a:cubicBezTo>
                          <a:pt x="126" y="1053"/>
                          <a:pt x="19" y="1143"/>
                          <a:pt x="1" y="1250"/>
                        </a:cubicBezTo>
                        <a:lnTo>
                          <a:pt x="1" y="1250"/>
                        </a:lnTo>
                        <a:cubicBezTo>
                          <a:pt x="1" y="1268"/>
                          <a:pt x="10" y="1285"/>
                          <a:pt x="28" y="1294"/>
                        </a:cubicBezTo>
                        <a:lnTo>
                          <a:pt x="28" y="1294"/>
                        </a:lnTo>
                        <a:cubicBezTo>
                          <a:pt x="28" y="1294"/>
                          <a:pt x="37" y="1294"/>
                          <a:pt x="37" y="1294"/>
                        </a:cubicBezTo>
                        <a:lnTo>
                          <a:pt x="37" y="1294"/>
                        </a:lnTo>
                        <a:cubicBezTo>
                          <a:pt x="45" y="1294"/>
                          <a:pt x="63" y="1276"/>
                          <a:pt x="63" y="1268"/>
                        </a:cubicBezTo>
                        <a:lnTo>
                          <a:pt x="63" y="1268"/>
                        </a:lnTo>
                        <a:cubicBezTo>
                          <a:pt x="81" y="1152"/>
                          <a:pt x="215" y="1089"/>
                          <a:pt x="313" y="1053"/>
                        </a:cubicBezTo>
                        <a:lnTo>
                          <a:pt x="313" y="1053"/>
                        </a:lnTo>
                        <a:cubicBezTo>
                          <a:pt x="376" y="1036"/>
                          <a:pt x="438" y="1018"/>
                          <a:pt x="492" y="1000"/>
                        </a:cubicBezTo>
                        <a:lnTo>
                          <a:pt x="492" y="1000"/>
                        </a:lnTo>
                        <a:cubicBezTo>
                          <a:pt x="616" y="964"/>
                          <a:pt x="741" y="937"/>
                          <a:pt x="857" y="875"/>
                        </a:cubicBezTo>
                        <a:lnTo>
                          <a:pt x="857" y="875"/>
                        </a:lnTo>
                        <a:cubicBezTo>
                          <a:pt x="1018" y="795"/>
                          <a:pt x="1187" y="625"/>
                          <a:pt x="1187" y="411"/>
                        </a:cubicBezTo>
                        <a:lnTo>
                          <a:pt x="1187" y="411"/>
                        </a:lnTo>
                        <a:cubicBezTo>
                          <a:pt x="1178" y="242"/>
                          <a:pt x="1062" y="81"/>
                          <a:pt x="884" y="1"/>
                        </a:cubicBezTo>
                        <a:lnTo>
                          <a:pt x="884" y="1"/>
                        </a:lnTo>
                        <a:cubicBezTo>
                          <a:pt x="884" y="1"/>
                          <a:pt x="875" y="1"/>
                          <a:pt x="875" y="1"/>
                        </a:cubicBezTo>
                        <a:lnTo>
                          <a:pt x="875" y="1"/>
                        </a:lnTo>
                        <a:cubicBezTo>
                          <a:pt x="857" y="1"/>
                          <a:pt x="848" y="10"/>
                          <a:pt x="848" y="1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5" name="Google Shape;445;p33">
                    <a:extLst>
                      <a:ext uri="{FF2B5EF4-FFF2-40B4-BE49-F238E27FC236}">
                        <a16:creationId xmlns:a16="http://schemas.microsoft.com/office/drawing/2014/main" id="{D1D08B33-61A1-CE4F-AB2A-31FFF9F44D9A}"/>
                      </a:ext>
                    </a:extLst>
                  </p:cNvPr>
                  <p:cNvSpPr/>
                  <p:nvPr/>
                </p:nvSpPr>
                <p:spPr>
                  <a:xfrm>
                    <a:off x="3548706" y="4278902"/>
                    <a:ext cx="33934" cy="7834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777" h="1794" extrusionOk="0">
                        <a:moveTo>
                          <a:pt x="0" y="27"/>
                        </a:moveTo>
                        <a:cubicBezTo>
                          <a:pt x="0" y="36"/>
                          <a:pt x="9" y="54"/>
                          <a:pt x="27" y="63"/>
                        </a:cubicBezTo>
                        <a:lnTo>
                          <a:pt x="27" y="63"/>
                        </a:lnTo>
                        <a:cubicBezTo>
                          <a:pt x="375" y="143"/>
                          <a:pt x="642" y="464"/>
                          <a:pt x="678" y="839"/>
                        </a:cubicBezTo>
                        <a:lnTo>
                          <a:pt x="678" y="839"/>
                        </a:lnTo>
                        <a:cubicBezTo>
                          <a:pt x="714" y="1214"/>
                          <a:pt x="491" y="1588"/>
                          <a:pt x="152" y="1740"/>
                        </a:cubicBezTo>
                        <a:lnTo>
                          <a:pt x="152" y="1740"/>
                        </a:lnTo>
                        <a:cubicBezTo>
                          <a:pt x="134" y="1740"/>
                          <a:pt x="125" y="1758"/>
                          <a:pt x="134" y="1776"/>
                        </a:cubicBezTo>
                        <a:lnTo>
                          <a:pt x="134" y="1776"/>
                        </a:lnTo>
                        <a:cubicBezTo>
                          <a:pt x="134" y="1794"/>
                          <a:pt x="152" y="1794"/>
                          <a:pt x="161" y="1794"/>
                        </a:cubicBezTo>
                        <a:lnTo>
                          <a:pt x="161" y="1794"/>
                        </a:lnTo>
                        <a:cubicBezTo>
                          <a:pt x="161" y="1794"/>
                          <a:pt x="170" y="1794"/>
                          <a:pt x="170" y="1794"/>
                        </a:cubicBezTo>
                        <a:lnTo>
                          <a:pt x="170" y="1794"/>
                        </a:lnTo>
                        <a:cubicBezTo>
                          <a:pt x="544" y="1633"/>
                          <a:pt x="776" y="1232"/>
                          <a:pt x="741" y="830"/>
                        </a:cubicBezTo>
                        <a:lnTo>
                          <a:pt x="741" y="830"/>
                        </a:lnTo>
                        <a:cubicBezTo>
                          <a:pt x="705" y="429"/>
                          <a:pt x="419" y="81"/>
                          <a:pt x="36" y="1"/>
                        </a:cubicBezTo>
                        <a:lnTo>
                          <a:pt x="36" y="1"/>
                        </a:lnTo>
                        <a:cubicBezTo>
                          <a:pt x="36" y="1"/>
                          <a:pt x="36" y="1"/>
                          <a:pt x="27" y="1"/>
                        </a:cubicBezTo>
                        <a:lnTo>
                          <a:pt x="27" y="1"/>
                        </a:lnTo>
                        <a:cubicBezTo>
                          <a:pt x="18" y="1"/>
                          <a:pt x="0" y="9"/>
                          <a:pt x="0" y="27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6" name="Google Shape;446;p33">
                    <a:extLst>
                      <a:ext uri="{FF2B5EF4-FFF2-40B4-BE49-F238E27FC236}">
                        <a16:creationId xmlns:a16="http://schemas.microsoft.com/office/drawing/2014/main" id="{23D7EE39-3D96-8031-A33A-7ECCD7364CBD}"/>
                      </a:ext>
                    </a:extLst>
                  </p:cNvPr>
                  <p:cNvSpPr/>
                  <p:nvPr/>
                </p:nvSpPr>
                <p:spPr>
                  <a:xfrm>
                    <a:off x="3404933" y="4414114"/>
                    <a:ext cx="25374" cy="401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581" h="919" extrusionOk="0">
                        <a:moveTo>
                          <a:pt x="536" y="0"/>
                        </a:moveTo>
                        <a:cubicBezTo>
                          <a:pt x="339" y="27"/>
                          <a:pt x="161" y="152"/>
                          <a:pt x="81" y="339"/>
                        </a:cubicBezTo>
                        <a:lnTo>
                          <a:pt x="81" y="339"/>
                        </a:lnTo>
                        <a:cubicBezTo>
                          <a:pt x="0" y="518"/>
                          <a:pt x="18" y="741"/>
                          <a:pt x="134" y="901"/>
                        </a:cubicBezTo>
                        <a:lnTo>
                          <a:pt x="134" y="901"/>
                        </a:lnTo>
                        <a:cubicBezTo>
                          <a:pt x="143" y="910"/>
                          <a:pt x="152" y="919"/>
                          <a:pt x="161" y="919"/>
                        </a:cubicBezTo>
                        <a:lnTo>
                          <a:pt x="161" y="919"/>
                        </a:lnTo>
                        <a:cubicBezTo>
                          <a:pt x="170" y="919"/>
                          <a:pt x="170" y="910"/>
                          <a:pt x="179" y="910"/>
                        </a:cubicBezTo>
                        <a:lnTo>
                          <a:pt x="179" y="910"/>
                        </a:lnTo>
                        <a:cubicBezTo>
                          <a:pt x="197" y="901"/>
                          <a:pt x="197" y="883"/>
                          <a:pt x="188" y="865"/>
                        </a:cubicBezTo>
                        <a:lnTo>
                          <a:pt x="188" y="865"/>
                        </a:lnTo>
                        <a:cubicBezTo>
                          <a:pt x="89" y="723"/>
                          <a:pt x="72" y="526"/>
                          <a:pt x="143" y="366"/>
                        </a:cubicBezTo>
                        <a:lnTo>
                          <a:pt x="143" y="366"/>
                        </a:lnTo>
                        <a:cubicBezTo>
                          <a:pt x="214" y="205"/>
                          <a:pt x="375" y="80"/>
                          <a:pt x="544" y="63"/>
                        </a:cubicBezTo>
                        <a:lnTo>
                          <a:pt x="544" y="63"/>
                        </a:lnTo>
                        <a:cubicBezTo>
                          <a:pt x="562" y="63"/>
                          <a:pt x="580" y="45"/>
                          <a:pt x="571" y="27"/>
                        </a:cubicBezTo>
                        <a:lnTo>
                          <a:pt x="571" y="27"/>
                        </a:lnTo>
                        <a:cubicBezTo>
                          <a:pt x="571" y="9"/>
                          <a:pt x="562" y="0"/>
                          <a:pt x="544" y="0"/>
                        </a:cubicBezTo>
                        <a:lnTo>
                          <a:pt x="544" y="0"/>
                        </a:lnTo>
                        <a:cubicBezTo>
                          <a:pt x="544" y="0"/>
                          <a:pt x="544" y="0"/>
                          <a:pt x="536" y="0"/>
                        </a:cubicBezTo>
                        <a:close/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7" name="Google Shape;447;p33">
                    <a:extLst>
                      <a:ext uri="{FF2B5EF4-FFF2-40B4-BE49-F238E27FC236}">
                        <a16:creationId xmlns:a16="http://schemas.microsoft.com/office/drawing/2014/main" id="{4897BB2A-6A8A-C087-E502-E77012E73DC2}"/>
                      </a:ext>
                    </a:extLst>
                  </p:cNvPr>
                  <p:cNvSpPr/>
                  <p:nvPr/>
                </p:nvSpPr>
                <p:spPr>
                  <a:xfrm>
                    <a:off x="3468827" y="4251257"/>
                    <a:ext cx="14456" cy="1598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1" h="366" extrusionOk="0">
                        <a:moveTo>
                          <a:pt x="54" y="98"/>
                        </a:moveTo>
                        <a:cubicBezTo>
                          <a:pt x="0" y="179"/>
                          <a:pt x="9" y="286"/>
                          <a:pt x="72" y="357"/>
                        </a:cubicBezTo>
                        <a:lnTo>
                          <a:pt x="72" y="357"/>
                        </a:lnTo>
                        <a:cubicBezTo>
                          <a:pt x="72" y="366"/>
                          <a:pt x="81" y="366"/>
                          <a:pt x="90" y="366"/>
                        </a:cubicBezTo>
                        <a:lnTo>
                          <a:pt x="90" y="366"/>
                        </a:lnTo>
                        <a:cubicBezTo>
                          <a:pt x="98" y="366"/>
                          <a:pt x="107" y="366"/>
                          <a:pt x="116" y="366"/>
                        </a:cubicBezTo>
                        <a:lnTo>
                          <a:pt x="116" y="366"/>
                        </a:lnTo>
                        <a:cubicBezTo>
                          <a:pt x="125" y="348"/>
                          <a:pt x="125" y="330"/>
                          <a:pt x="116" y="321"/>
                        </a:cubicBezTo>
                        <a:lnTo>
                          <a:pt x="116" y="321"/>
                        </a:lnTo>
                        <a:cubicBezTo>
                          <a:pt x="72" y="268"/>
                          <a:pt x="72" y="187"/>
                          <a:pt x="107" y="134"/>
                        </a:cubicBezTo>
                        <a:lnTo>
                          <a:pt x="107" y="134"/>
                        </a:lnTo>
                        <a:cubicBezTo>
                          <a:pt x="143" y="80"/>
                          <a:pt x="223" y="54"/>
                          <a:pt x="286" y="72"/>
                        </a:cubicBezTo>
                        <a:lnTo>
                          <a:pt x="286" y="72"/>
                        </a:lnTo>
                        <a:cubicBezTo>
                          <a:pt x="295" y="72"/>
                          <a:pt x="313" y="63"/>
                          <a:pt x="321" y="45"/>
                        </a:cubicBezTo>
                        <a:lnTo>
                          <a:pt x="321" y="45"/>
                        </a:lnTo>
                        <a:cubicBezTo>
                          <a:pt x="330" y="36"/>
                          <a:pt x="321" y="18"/>
                          <a:pt x="304" y="9"/>
                        </a:cubicBezTo>
                        <a:lnTo>
                          <a:pt x="304" y="9"/>
                        </a:lnTo>
                        <a:cubicBezTo>
                          <a:pt x="277" y="0"/>
                          <a:pt x="259" y="0"/>
                          <a:pt x="241" y="0"/>
                        </a:cubicBezTo>
                        <a:lnTo>
                          <a:pt x="241" y="0"/>
                        </a:lnTo>
                        <a:cubicBezTo>
                          <a:pt x="170" y="0"/>
                          <a:pt x="98" y="36"/>
                          <a:pt x="54" y="98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  <p:sp>
                <p:nvSpPr>
                  <p:cNvPr id="448" name="Google Shape;448;p33">
                    <a:extLst>
                      <a:ext uri="{FF2B5EF4-FFF2-40B4-BE49-F238E27FC236}">
                        <a16:creationId xmlns:a16="http://schemas.microsoft.com/office/drawing/2014/main" id="{E7DAA7D6-EA50-A225-2332-DD8B7528DD6E}"/>
                      </a:ext>
                    </a:extLst>
                  </p:cNvPr>
                  <p:cNvSpPr/>
                  <p:nvPr/>
                </p:nvSpPr>
                <p:spPr>
                  <a:xfrm>
                    <a:off x="3248670" y="4213043"/>
                    <a:ext cx="407988" cy="309027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342" h="7076" extrusionOk="0">
                        <a:moveTo>
                          <a:pt x="2865" y="54"/>
                        </a:moveTo>
                        <a:cubicBezTo>
                          <a:pt x="2704" y="90"/>
                          <a:pt x="2561" y="135"/>
                          <a:pt x="2419" y="197"/>
                        </a:cubicBezTo>
                        <a:lnTo>
                          <a:pt x="2419" y="197"/>
                        </a:lnTo>
                        <a:cubicBezTo>
                          <a:pt x="2419" y="197"/>
                          <a:pt x="2419" y="197"/>
                          <a:pt x="2419" y="206"/>
                        </a:cubicBezTo>
                        <a:lnTo>
                          <a:pt x="2419" y="206"/>
                        </a:lnTo>
                        <a:cubicBezTo>
                          <a:pt x="2062" y="367"/>
                          <a:pt x="1776" y="643"/>
                          <a:pt x="1651" y="964"/>
                        </a:cubicBezTo>
                        <a:lnTo>
                          <a:pt x="1651" y="964"/>
                        </a:lnTo>
                        <a:cubicBezTo>
                          <a:pt x="1633" y="1009"/>
                          <a:pt x="1607" y="1045"/>
                          <a:pt x="1580" y="1089"/>
                        </a:cubicBezTo>
                        <a:lnTo>
                          <a:pt x="1580" y="1089"/>
                        </a:lnTo>
                        <a:cubicBezTo>
                          <a:pt x="1571" y="1089"/>
                          <a:pt x="1562" y="1098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562" y="1116"/>
                          <a:pt x="1562" y="1116"/>
                          <a:pt x="1562" y="1116"/>
                        </a:cubicBezTo>
                        <a:lnTo>
                          <a:pt x="1562" y="1116"/>
                        </a:lnTo>
                        <a:cubicBezTo>
                          <a:pt x="1446" y="1277"/>
                          <a:pt x="1259" y="1401"/>
                          <a:pt x="1089" y="1535"/>
                        </a:cubicBezTo>
                        <a:lnTo>
                          <a:pt x="1089" y="1535"/>
                        </a:lnTo>
                        <a:cubicBezTo>
                          <a:pt x="866" y="1696"/>
                          <a:pt x="634" y="1856"/>
                          <a:pt x="527" y="2071"/>
                        </a:cubicBezTo>
                        <a:lnTo>
                          <a:pt x="527" y="2071"/>
                        </a:lnTo>
                        <a:cubicBezTo>
                          <a:pt x="402" y="2311"/>
                          <a:pt x="402" y="2561"/>
                          <a:pt x="411" y="2802"/>
                        </a:cubicBezTo>
                        <a:lnTo>
                          <a:pt x="411" y="2802"/>
                        </a:lnTo>
                        <a:cubicBezTo>
                          <a:pt x="411" y="3052"/>
                          <a:pt x="411" y="3293"/>
                          <a:pt x="277" y="3525"/>
                        </a:cubicBezTo>
                        <a:lnTo>
                          <a:pt x="277" y="3525"/>
                        </a:lnTo>
                        <a:cubicBezTo>
                          <a:pt x="1" y="3989"/>
                          <a:pt x="90" y="4649"/>
                          <a:pt x="492" y="5095"/>
                        </a:cubicBezTo>
                        <a:lnTo>
                          <a:pt x="492" y="5095"/>
                        </a:lnTo>
                        <a:cubicBezTo>
                          <a:pt x="732" y="5362"/>
                          <a:pt x="1071" y="5559"/>
                          <a:pt x="1473" y="5657"/>
                        </a:cubicBezTo>
                        <a:lnTo>
                          <a:pt x="1473" y="5657"/>
                        </a:lnTo>
                        <a:cubicBezTo>
                          <a:pt x="1473" y="5657"/>
                          <a:pt x="1473" y="5657"/>
                          <a:pt x="1482" y="5657"/>
                        </a:cubicBezTo>
                        <a:lnTo>
                          <a:pt x="1482" y="5657"/>
                        </a:lnTo>
                        <a:cubicBezTo>
                          <a:pt x="1491" y="5657"/>
                          <a:pt x="1509" y="5648"/>
                          <a:pt x="1509" y="5630"/>
                        </a:cubicBezTo>
                        <a:lnTo>
                          <a:pt x="1509" y="5630"/>
                        </a:lnTo>
                        <a:cubicBezTo>
                          <a:pt x="1509" y="5621"/>
                          <a:pt x="1509" y="5621"/>
                          <a:pt x="1509" y="5612"/>
                        </a:cubicBezTo>
                        <a:lnTo>
                          <a:pt x="1509" y="5612"/>
                        </a:lnTo>
                        <a:cubicBezTo>
                          <a:pt x="1660" y="5987"/>
                          <a:pt x="1937" y="6299"/>
                          <a:pt x="2294" y="6469"/>
                        </a:cubicBezTo>
                        <a:lnTo>
                          <a:pt x="2294" y="6469"/>
                        </a:lnTo>
                        <a:cubicBezTo>
                          <a:pt x="2508" y="6567"/>
                          <a:pt x="2749" y="6620"/>
                          <a:pt x="2981" y="6665"/>
                        </a:cubicBezTo>
                        <a:lnTo>
                          <a:pt x="2981" y="6665"/>
                        </a:lnTo>
                        <a:cubicBezTo>
                          <a:pt x="3132" y="6692"/>
                          <a:pt x="3284" y="6718"/>
                          <a:pt x="3427" y="6763"/>
                        </a:cubicBezTo>
                        <a:lnTo>
                          <a:pt x="3427" y="6763"/>
                        </a:lnTo>
                        <a:cubicBezTo>
                          <a:pt x="3534" y="6799"/>
                          <a:pt x="3650" y="6843"/>
                          <a:pt x="3757" y="6879"/>
                        </a:cubicBezTo>
                        <a:lnTo>
                          <a:pt x="3757" y="6879"/>
                        </a:lnTo>
                        <a:cubicBezTo>
                          <a:pt x="3944" y="6959"/>
                          <a:pt x="4140" y="7031"/>
                          <a:pt x="4337" y="7057"/>
                        </a:cubicBezTo>
                        <a:lnTo>
                          <a:pt x="4337" y="7057"/>
                        </a:lnTo>
                        <a:cubicBezTo>
                          <a:pt x="4408" y="7066"/>
                          <a:pt x="4479" y="7075"/>
                          <a:pt x="4551" y="7075"/>
                        </a:cubicBezTo>
                        <a:lnTo>
                          <a:pt x="4551" y="7075"/>
                        </a:lnTo>
                        <a:cubicBezTo>
                          <a:pt x="5068" y="7075"/>
                          <a:pt x="5541" y="6808"/>
                          <a:pt x="5871" y="6558"/>
                        </a:cubicBezTo>
                        <a:lnTo>
                          <a:pt x="5871" y="6558"/>
                        </a:lnTo>
                        <a:cubicBezTo>
                          <a:pt x="6076" y="6406"/>
                          <a:pt x="6263" y="6237"/>
                          <a:pt x="6451" y="6076"/>
                        </a:cubicBezTo>
                        <a:lnTo>
                          <a:pt x="6451" y="6076"/>
                        </a:lnTo>
                        <a:cubicBezTo>
                          <a:pt x="6665" y="5880"/>
                          <a:pt x="6888" y="5684"/>
                          <a:pt x="7129" y="5514"/>
                        </a:cubicBezTo>
                        <a:lnTo>
                          <a:pt x="7129" y="5514"/>
                        </a:lnTo>
                        <a:cubicBezTo>
                          <a:pt x="7245" y="5434"/>
                          <a:pt x="7370" y="5362"/>
                          <a:pt x="7495" y="5282"/>
                        </a:cubicBezTo>
                        <a:lnTo>
                          <a:pt x="7495" y="5282"/>
                        </a:lnTo>
                        <a:cubicBezTo>
                          <a:pt x="7691" y="5157"/>
                          <a:pt x="7905" y="5032"/>
                          <a:pt x="8092" y="4872"/>
                        </a:cubicBezTo>
                        <a:lnTo>
                          <a:pt x="8092" y="4872"/>
                        </a:lnTo>
                        <a:cubicBezTo>
                          <a:pt x="8217" y="4756"/>
                          <a:pt x="8333" y="4640"/>
                          <a:pt x="8440" y="4506"/>
                        </a:cubicBezTo>
                        <a:lnTo>
                          <a:pt x="8440" y="4506"/>
                        </a:lnTo>
                        <a:lnTo>
                          <a:pt x="8440" y="4506"/>
                        </a:lnTo>
                        <a:lnTo>
                          <a:pt x="8440" y="4506"/>
                        </a:lnTo>
                        <a:cubicBezTo>
                          <a:pt x="8529" y="4399"/>
                          <a:pt x="8610" y="4283"/>
                          <a:pt x="8699" y="4176"/>
                        </a:cubicBezTo>
                        <a:lnTo>
                          <a:pt x="8699" y="4176"/>
                        </a:lnTo>
                        <a:cubicBezTo>
                          <a:pt x="8949" y="3846"/>
                          <a:pt x="9261" y="3427"/>
                          <a:pt x="9323" y="2945"/>
                        </a:cubicBezTo>
                        <a:lnTo>
                          <a:pt x="9323" y="2945"/>
                        </a:lnTo>
                        <a:cubicBezTo>
                          <a:pt x="9332" y="2865"/>
                          <a:pt x="9341" y="2784"/>
                          <a:pt x="9332" y="2686"/>
                        </a:cubicBezTo>
                        <a:lnTo>
                          <a:pt x="9332" y="2686"/>
                        </a:lnTo>
                        <a:cubicBezTo>
                          <a:pt x="9332" y="2686"/>
                          <a:pt x="9332" y="2677"/>
                          <a:pt x="9332" y="2668"/>
                        </a:cubicBezTo>
                        <a:lnTo>
                          <a:pt x="9332" y="2668"/>
                        </a:lnTo>
                        <a:cubicBezTo>
                          <a:pt x="9297" y="2106"/>
                          <a:pt x="9002" y="1375"/>
                          <a:pt x="8458" y="1241"/>
                        </a:cubicBezTo>
                        <a:lnTo>
                          <a:pt x="8458" y="1241"/>
                        </a:lnTo>
                        <a:cubicBezTo>
                          <a:pt x="8235" y="1187"/>
                          <a:pt x="7994" y="1214"/>
                          <a:pt x="7780" y="1259"/>
                        </a:cubicBezTo>
                        <a:lnTo>
                          <a:pt x="7780" y="1259"/>
                        </a:lnTo>
                        <a:cubicBezTo>
                          <a:pt x="7753" y="1187"/>
                          <a:pt x="7718" y="1134"/>
                          <a:pt x="7691" y="1071"/>
                        </a:cubicBezTo>
                        <a:lnTo>
                          <a:pt x="7691" y="1071"/>
                        </a:lnTo>
                        <a:cubicBezTo>
                          <a:pt x="7673" y="1045"/>
                          <a:pt x="7655" y="1009"/>
                          <a:pt x="7637" y="982"/>
                        </a:cubicBezTo>
                        <a:lnTo>
                          <a:pt x="7637" y="982"/>
                        </a:lnTo>
                        <a:cubicBezTo>
                          <a:pt x="7441" y="572"/>
                          <a:pt x="7200" y="331"/>
                          <a:pt x="6888" y="242"/>
                        </a:cubicBezTo>
                        <a:lnTo>
                          <a:pt x="6888" y="242"/>
                        </a:lnTo>
                        <a:cubicBezTo>
                          <a:pt x="6656" y="170"/>
                          <a:pt x="6406" y="206"/>
                          <a:pt x="6165" y="233"/>
                        </a:cubicBezTo>
                        <a:lnTo>
                          <a:pt x="6165" y="233"/>
                        </a:lnTo>
                        <a:cubicBezTo>
                          <a:pt x="6094" y="242"/>
                          <a:pt x="6014" y="251"/>
                          <a:pt x="5942" y="260"/>
                        </a:cubicBezTo>
                        <a:lnTo>
                          <a:pt x="5942" y="260"/>
                        </a:lnTo>
                        <a:cubicBezTo>
                          <a:pt x="5478" y="295"/>
                          <a:pt x="5006" y="215"/>
                          <a:pt x="4542" y="135"/>
                        </a:cubicBezTo>
                        <a:lnTo>
                          <a:pt x="4542" y="135"/>
                        </a:lnTo>
                        <a:lnTo>
                          <a:pt x="4408" y="117"/>
                        </a:lnTo>
                        <a:cubicBezTo>
                          <a:pt x="4087" y="54"/>
                          <a:pt x="3739" y="1"/>
                          <a:pt x="3400" y="1"/>
                        </a:cubicBezTo>
                        <a:lnTo>
                          <a:pt x="3400" y="1"/>
                        </a:lnTo>
                        <a:cubicBezTo>
                          <a:pt x="3221" y="1"/>
                          <a:pt x="3043" y="19"/>
                          <a:pt x="2865" y="54"/>
                        </a:cubicBezTo>
                        <a:moveTo>
                          <a:pt x="2579" y="884"/>
                        </a:moveTo>
                        <a:cubicBezTo>
                          <a:pt x="2552" y="875"/>
                          <a:pt x="2526" y="848"/>
                          <a:pt x="2499" y="813"/>
                        </a:cubicBezTo>
                        <a:lnTo>
                          <a:pt x="2499" y="813"/>
                        </a:lnTo>
                        <a:cubicBezTo>
                          <a:pt x="2383" y="643"/>
                          <a:pt x="2365" y="429"/>
                          <a:pt x="2454" y="251"/>
                        </a:cubicBezTo>
                        <a:lnTo>
                          <a:pt x="2454" y="251"/>
                        </a:lnTo>
                        <a:cubicBezTo>
                          <a:pt x="2588" y="197"/>
                          <a:pt x="2722" y="144"/>
                          <a:pt x="2873" y="117"/>
                        </a:cubicBezTo>
                        <a:lnTo>
                          <a:pt x="2873" y="117"/>
                        </a:lnTo>
                        <a:cubicBezTo>
                          <a:pt x="3346" y="19"/>
                          <a:pt x="3828" y="81"/>
                          <a:pt x="4292" y="153"/>
                        </a:cubicBezTo>
                        <a:lnTo>
                          <a:pt x="4292" y="153"/>
                        </a:lnTo>
                        <a:cubicBezTo>
                          <a:pt x="4292" y="161"/>
                          <a:pt x="4301" y="170"/>
                          <a:pt x="4310" y="170"/>
                        </a:cubicBezTo>
                        <a:lnTo>
                          <a:pt x="4310" y="170"/>
                        </a:lnTo>
                        <a:cubicBezTo>
                          <a:pt x="4372" y="188"/>
                          <a:pt x="4426" y="251"/>
                          <a:pt x="4435" y="322"/>
                        </a:cubicBezTo>
                        <a:lnTo>
                          <a:pt x="4435" y="322"/>
                        </a:lnTo>
                        <a:cubicBezTo>
                          <a:pt x="4435" y="385"/>
                          <a:pt x="4390" y="456"/>
                          <a:pt x="4319" y="474"/>
                        </a:cubicBezTo>
                        <a:lnTo>
                          <a:pt x="4319" y="474"/>
                        </a:lnTo>
                        <a:cubicBezTo>
                          <a:pt x="4310" y="483"/>
                          <a:pt x="4301" y="500"/>
                          <a:pt x="4301" y="518"/>
                        </a:cubicBezTo>
                        <a:lnTo>
                          <a:pt x="4301" y="518"/>
                        </a:lnTo>
                        <a:cubicBezTo>
                          <a:pt x="4310" y="527"/>
                          <a:pt x="4319" y="536"/>
                          <a:pt x="4328" y="536"/>
                        </a:cubicBezTo>
                        <a:lnTo>
                          <a:pt x="4328" y="536"/>
                        </a:lnTo>
                        <a:cubicBezTo>
                          <a:pt x="4337" y="536"/>
                          <a:pt x="4337" y="536"/>
                          <a:pt x="4345" y="536"/>
                        </a:cubicBezTo>
                        <a:lnTo>
                          <a:pt x="4345" y="536"/>
                        </a:lnTo>
                        <a:cubicBezTo>
                          <a:pt x="4435" y="509"/>
                          <a:pt x="4497" y="411"/>
                          <a:pt x="4497" y="313"/>
                        </a:cubicBezTo>
                        <a:lnTo>
                          <a:pt x="4497" y="313"/>
                        </a:lnTo>
                        <a:cubicBezTo>
                          <a:pt x="4497" y="269"/>
                          <a:pt x="4470" y="224"/>
                          <a:pt x="4444" y="179"/>
                        </a:cubicBezTo>
                        <a:lnTo>
                          <a:pt x="4444" y="179"/>
                        </a:lnTo>
                        <a:lnTo>
                          <a:pt x="4533" y="197"/>
                        </a:lnTo>
                        <a:cubicBezTo>
                          <a:pt x="4899" y="260"/>
                          <a:pt x="5273" y="331"/>
                          <a:pt x="5648" y="331"/>
                        </a:cubicBezTo>
                        <a:lnTo>
                          <a:pt x="5648" y="331"/>
                        </a:lnTo>
                        <a:cubicBezTo>
                          <a:pt x="5648" y="331"/>
                          <a:pt x="5648" y="331"/>
                          <a:pt x="5657" y="331"/>
                        </a:cubicBezTo>
                        <a:lnTo>
                          <a:pt x="5657" y="331"/>
                        </a:lnTo>
                        <a:cubicBezTo>
                          <a:pt x="5666" y="331"/>
                          <a:pt x="5666" y="331"/>
                          <a:pt x="5675" y="331"/>
                        </a:cubicBezTo>
                        <a:lnTo>
                          <a:pt x="5675" y="331"/>
                        </a:lnTo>
                        <a:lnTo>
                          <a:pt x="5684" y="331"/>
                        </a:lnTo>
                        <a:cubicBezTo>
                          <a:pt x="5826" y="340"/>
                          <a:pt x="5960" y="465"/>
                          <a:pt x="6014" y="599"/>
                        </a:cubicBezTo>
                        <a:lnTo>
                          <a:pt x="6014" y="599"/>
                        </a:lnTo>
                        <a:cubicBezTo>
                          <a:pt x="6076" y="732"/>
                          <a:pt x="6032" y="911"/>
                          <a:pt x="5916" y="1009"/>
                        </a:cubicBezTo>
                        <a:lnTo>
                          <a:pt x="5916" y="1009"/>
                        </a:lnTo>
                        <a:cubicBezTo>
                          <a:pt x="5907" y="1018"/>
                          <a:pt x="5907" y="1027"/>
                          <a:pt x="5907" y="1036"/>
                        </a:cubicBezTo>
                        <a:lnTo>
                          <a:pt x="5907" y="1036"/>
                        </a:lnTo>
                        <a:cubicBezTo>
                          <a:pt x="5907" y="1054"/>
                          <a:pt x="5916" y="1062"/>
                          <a:pt x="5924" y="1062"/>
                        </a:cubicBezTo>
                        <a:lnTo>
                          <a:pt x="5924" y="1062"/>
                        </a:lnTo>
                        <a:lnTo>
                          <a:pt x="6005" y="1089"/>
                        </a:lnTo>
                        <a:cubicBezTo>
                          <a:pt x="6014" y="1089"/>
                          <a:pt x="6014" y="1089"/>
                          <a:pt x="6014" y="1089"/>
                        </a:cubicBezTo>
                        <a:lnTo>
                          <a:pt x="6014" y="1089"/>
                        </a:lnTo>
                        <a:cubicBezTo>
                          <a:pt x="6032" y="1089"/>
                          <a:pt x="6040" y="1080"/>
                          <a:pt x="6049" y="1062"/>
                        </a:cubicBezTo>
                        <a:lnTo>
                          <a:pt x="6049" y="1062"/>
                        </a:lnTo>
                        <a:cubicBezTo>
                          <a:pt x="6049" y="1054"/>
                          <a:pt x="6040" y="1036"/>
                          <a:pt x="6023" y="1027"/>
                        </a:cubicBezTo>
                        <a:lnTo>
                          <a:pt x="6023" y="1027"/>
                        </a:lnTo>
                        <a:lnTo>
                          <a:pt x="5996" y="1018"/>
                        </a:lnTo>
                        <a:cubicBezTo>
                          <a:pt x="6103" y="902"/>
                          <a:pt x="6139" y="724"/>
                          <a:pt x="6076" y="572"/>
                        </a:cubicBezTo>
                        <a:lnTo>
                          <a:pt x="6076" y="572"/>
                        </a:lnTo>
                        <a:cubicBezTo>
                          <a:pt x="6032" y="474"/>
                          <a:pt x="5960" y="385"/>
                          <a:pt x="5862" y="331"/>
                        </a:cubicBezTo>
                        <a:lnTo>
                          <a:pt x="5862" y="331"/>
                        </a:lnTo>
                        <a:cubicBezTo>
                          <a:pt x="5889" y="322"/>
                          <a:pt x="5916" y="322"/>
                          <a:pt x="5942" y="322"/>
                        </a:cubicBezTo>
                        <a:lnTo>
                          <a:pt x="5942" y="322"/>
                        </a:lnTo>
                        <a:cubicBezTo>
                          <a:pt x="6023" y="313"/>
                          <a:pt x="6103" y="304"/>
                          <a:pt x="6174" y="295"/>
                        </a:cubicBezTo>
                        <a:lnTo>
                          <a:pt x="6174" y="295"/>
                        </a:lnTo>
                        <a:cubicBezTo>
                          <a:pt x="6406" y="269"/>
                          <a:pt x="6647" y="242"/>
                          <a:pt x="6870" y="304"/>
                        </a:cubicBezTo>
                        <a:lnTo>
                          <a:pt x="6870" y="304"/>
                        </a:lnTo>
                        <a:cubicBezTo>
                          <a:pt x="6906" y="313"/>
                          <a:pt x="6933" y="322"/>
                          <a:pt x="6959" y="331"/>
                        </a:cubicBezTo>
                        <a:lnTo>
                          <a:pt x="6959" y="331"/>
                        </a:lnTo>
                        <a:cubicBezTo>
                          <a:pt x="6950" y="349"/>
                          <a:pt x="6950" y="358"/>
                          <a:pt x="6959" y="367"/>
                        </a:cubicBezTo>
                        <a:lnTo>
                          <a:pt x="6959" y="367"/>
                        </a:lnTo>
                        <a:cubicBezTo>
                          <a:pt x="7022" y="429"/>
                          <a:pt x="7066" y="509"/>
                          <a:pt x="7075" y="599"/>
                        </a:cubicBezTo>
                        <a:lnTo>
                          <a:pt x="7075" y="599"/>
                        </a:lnTo>
                        <a:cubicBezTo>
                          <a:pt x="7075" y="616"/>
                          <a:pt x="7093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11" y="625"/>
                          <a:pt x="7111" y="625"/>
                          <a:pt x="7111" y="625"/>
                        </a:cubicBezTo>
                        <a:lnTo>
                          <a:pt x="7111" y="625"/>
                        </a:lnTo>
                        <a:cubicBezTo>
                          <a:pt x="7129" y="625"/>
                          <a:pt x="7138" y="608"/>
                          <a:pt x="7138" y="590"/>
                        </a:cubicBezTo>
                        <a:lnTo>
                          <a:pt x="7138" y="590"/>
                        </a:lnTo>
                        <a:cubicBezTo>
                          <a:pt x="7129" y="518"/>
                          <a:pt x="7102" y="447"/>
                          <a:pt x="7057" y="385"/>
                        </a:cubicBezTo>
                        <a:lnTo>
                          <a:pt x="7057" y="385"/>
                        </a:lnTo>
                        <a:cubicBezTo>
                          <a:pt x="7263" y="500"/>
                          <a:pt x="7441" y="706"/>
                          <a:pt x="7584" y="1009"/>
                        </a:cubicBezTo>
                        <a:lnTo>
                          <a:pt x="7584" y="1009"/>
                        </a:lnTo>
                        <a:cubicBezTo>
                          <a:pt x="7602" y="1045"/>
                          <a:pt x="7619" y="1071"/>
                          <a:pt x="7637" y="1098"/>
                        </a:cubicBezTo>
                        <a:lnTo>
                          <a:pt x="7637" y="1098"/>
                        </a:lnTo>
                        <a:cubicBezTo>
                          <a:pt x="7664" y="1161"/>
                          <a:pt x="7691" y="1205"/>
                          <a:pt x="7718" y="1277"/>
                        </a:cubicBezTo>
                        <a:lnTo>
                          <a:pt x="7718" y="1277"/>
                        </a:lnTo>
                        <a:cubicBezTo>
                          <a:pt x="7664" y="1294"/>
                          <a:pt x="7611" y="1303"/>
                          <a:pt x="7557" y="1321"/>
                        </a:cubicBezTo>
                        <a:lnTo>
                          <a:pt x="7557" y="1321"/>
                        </a:lnTo>
                        <a:cubicBezTo>
                          <a:pt x="7414" y="1366"/>
                          <a:pt x="7280" y="1294"/>
                          <a:pt x="7138" y="1223"/>
                        </a:cubicBezTo>
                        <a:lnTo>
                          <a:pt x="7138" y="1223"/>
                        </a:lnTo>
                        <a:cubicBezTo>
                          <a:pt x="7013" y="1161"/>
                          <a:pt x="6888" y="1098"/>
                          <a:pt x="6736" y="1107"/>
                        </a:cubicBezTo>
                        <a:lnTo>
                          <a:pt x="6736" y="1107"/>
                        </a:lnTo>
                        <a:lnTo>
                          <a:pt x="6736" y="1107"/>
                        </a:lnTo>
                        <a:lnTo>
                          <a:pt x="6736" y="1107"/>
                        </a:lnTo>
                        <a:cubicBezTo>
                          <a:pt x="6727" y="1107"/>
                          <a:pt x="6718" y="1107"/>
                          <a:pt x="6710" y="1107"/>
                        </a:cubicBezTo>
                        <a:lnTo>
                          <a:pt x="6710" y="1107"/>
                        </a:lnTo>
                        <a:cubicBezTo>
                          <a:pt x="6558" y="1116"/>
                          <a:pt x="6397" y="1178"/>
                          <a:pt x="6246" y="1232"/>
                        </a:cubicBezTo>
                        <a:lnTo>
                          <a:pt x="6246" y="1232"/>
                        </a:lnTo>
                        <a:cubicBezTo>
                          <a:pt x="6040" y="1312"/>
                          <a:pt x="5826" y="1393"/>
                          <a:pt x="5630" y="1348"/>
                        </a:cubicBezTo>
                        <a:lnTo>
                          <a:pt x="5630" y="1348"/>
                        </a:lnTo>
                        <a:cubicBezTo>
                          <a:pt x="5166" y="1250"/>
                          <a:pt x="4818" y="1286"/>
                          <a:pt x="4560" y="1464"/>
                        </a:cubicBezTo>
                        <a:lnTo>
                          <a:pt x="4560" y="1464"/>
                        </a:lnTo>
                        <a:cubicBezTo>
                          <a:pt x="4461" y="1526"/>
                          <a:pt x="4337" y="1589"/>
                          <a:pt x="4212" y="1642"/>
                        </a:cubicBezTo>
                        <a:lnTo>
                          <a:pt x="4212" y="1642"/>
                        </a:lnTo>
                        <a:cubicBezTo>
                          <a:pt x="4238" y="1455"/>
                          <a:pt x="4221" y="1205"/>
                          <a:pt x="4140" y="1071"/>
                        </a:cubicBezTo>
                        <a:lnTo>
                          <a:pt x="4140" y="1071"/>
                        </a:lnTo>
                        <a:cubicBezTo>
                          <a:pt x="4042" y="920"/>
                          <a:pt x="3873" y="813"/>
                          <a:pt x="3703" y="777"/>
                        </a:cubicBezTo>
                        <a:lnTo>
                          <a:pt x="3703" y="777"/>
                        </a:lnTo>
                        <a:cubicBezTo>
                          <a:pt x="3667" y="777"/>
                          <a:pt x="3623" y="768"/>
                          <a:pt x="3596" y="768"/>
                        </a:cubicBezTo>
                        <a:lnTo>
                          <a:pt x="3596" y="768"/>
                        </a:lnTo>
                        <a:cubicBezTo>
                          <a:pt x="3543" y="768"/>
                          <a:pt x="3489" y="759"/>
                          <a:pt x="3444" y="750"/>
                        </a:cubicBezTo>
                        <a:lnTo>
                          <a:pt x="3444" y="750"/>
                        </a:lnTo>
                        <a:cubicBezTo>
                          <a:pt x="3364" y="724"/>
                          <a:pt x="3293" y="670"/>
                          <a:pt x="3284" y="599"/>
                        </a:cubicBezTo>
                        <a:lnTo>
                          <a:pt x="3284" y="599"/>
                        </a:lnTo>
                        <a:cubicBezTo>
                          <a:pt x="3284" y="581"/>
                          <a:pt x="3266" y="572"/>
                          <a:pt x="3257" y="572"/>
                        </a:cubicBezTo>
                        <a:lnTo>
                          <a:pt x="3257" y="572"/>
                        </a:lnTo>
                        <a:cubicBezTo>
                          <a:pt x="3239" y="572"/>
                          <a:pt x="3221" y="590"/>
                          <a:pt x="3221" y="608"/>
                        </a:cubicBezTo>
                        <a:lnTo>
                          <a:pt x="3221" y="608"/>
                        </a:lnTo>
                        <a:cubicBezTo>
                          <a:pt x="3230" y="706"/>
                          <a:pt x="3328" y="786"/>
                          <a:pt x="3427" y="804"/>
                        </a:cubicBezTo>
                        <a:lnTo>
                          <a:pt x="3427" y="804"/>
                        </a:lnTo>
                        <a:cubicBezTo>
                          <a:pt x="3480" y="822"/>
                          <a:pt x="3534" y="831"/>
                          <a:pt x="3587" y="831"/>
                        </a:cubicBezTo>
                        <a:lnTo>
                          <a:pt x="3587" y="831"/>
                        </a:lnTo>
                        <a:cubicBezTo>
                          <a:pt x="3623" y="831"/>
                          <a:pt x="3659" y="839"/>
                          <a:pt x="3685" y="839"/>
                        </a:cubicBezTo>
                        <a:lnTo>
                          <a:pt x="3685" y="839"/>
                        </a:lnTo>
                        <a:cubicBezTo>
                          <a:pt x="3846" y="866"/>
                          <a:pt x="3998" y="964"/>
                          <a:pt x="4087" y="1098"/>
                        </a:cubicBezTo>
                        <a:lnTo>
                          <a:pt x="4087" y="1098"/>
                        </a:lnTo>
                        <a:cubicBezTo>
                          <a:pt x="4167" y="1232"/>
                          <a:pt x="4176" y="1500"/>
                          <a:pt x="4140" y="1669"/>
                        </a:cubicBezTo>
                        <a:lnTo>
                          <a:pt x="4140" y="1669"/>
                        </a:lnTo>
                        <a:cubicBezTo>
                          <a:pt x="4131" y="1669"/>
                          <a:pt x="4122" y="1678"/>
                          <a:pt x="4114" y="1678"/>
                        </a:cubicBezTo>
                        <a:lnTo>
                          <a:pt x="4114" y="1678"/>
                        </a:lnTo>
                        <a:cubicBezTo>
                          <a:pt x="3971" y="1732"/>
                          <a:pt x="3828" y="1794"/>
                          <a:pt x="3712" y="1865"/>
                        </a:cubicBezTo>
                        <a:lnTo>
                          <a:pt x="3712" y="1865"/>
                        </a:lnTo>
                        <a:cubicBezTo>
                          <a:pt x="3676" y="1865"/>
                          <a:pt x="3650" y="1874"/>
                          <a:pt x="3632" y="1883"/>
                        </a:cubicBezTo>
                        <a:lnTo>
                          <a:pt x="3632" y="1883"/>
                        </a:lnTo>
                        <a:cubicBezTo>
                          <a:pt x="3623" y="1883"/>
                          <a:pt x="3623" y="1883"/>
                          <a:pt x="3623" y="1883"/>
                        </a:cubicBezTo>
                        <a:lnTo>
                          <a:pt x="3623" y="1883"/>
                        </a:lnTo>
                        <a:cubicBezTo>
                          <a:pt x="3632" y="1874"/>
                          <a:pt x="3623" y="1856"/>
                          <a:pt x="3614" y="1848"/>
                        </a:cubicBezTo>
                        <a:lnTo>
                          <a:pt x="3614" y="1848"/>
                        </a:lnTo>
                        <a:cubicBezTo>
                          <a:pt x="3507" y="1767"/>
                          <a:pt x="3364" y="1740"/>
                          <a:pt x="3230" y="1776"/>
                        </a:cubicBezTo>
                        <a:lnTo>
                          <a:pt x="3230" y="1776"/>
                        </a:lnTo>
                        <a:cubicBezTo>
                          <a:pt x="3105" y="1803"/>
                          <a:pt x="2989" y="1892"/>
                          <a:pt x="2927" y="2008"/>
                        </a:cubicBezTo>
                        <a:lnTo>
                          <a:pt x="2927" y="2008"/>
                        </a:lnTo>
                        <a:cubicBezTo>
                          <a:pt x="2927" y="2026"/>
                          <a:pt x="2927" y="2044"/>
                          <a:pt x="2945" y="2053"/>
                        </a:cubicBezTo>
                        <a:lnTo>
                          <a:pt x="2945" y="2053"/>
                        </a:lnTo>
                        <a:cubicBezTo>
                          <a:pt x="2945" y="2053"/>
                          <a:pt x="2954" y="2062"/>
                          <a:pt x="2963" y="2062"/>
                        </a:cubicBezTo>
                        <a:lnTo>
                          <a:pt x="2963" y="2062"/>
                        </a:lnTo>
                        <a:cubicBezTo>
                          <a:pt x="2972" y="2062"/>
                          <a:pt x="2981" y="2053"/>
                          <a:pt x="2981" y="2044"/>
                        </a:cubicBezTo>
                        <a:lnTo>
                          <a:pt x="2981" y="2044"/>
                        </a:lnTo>
                        <a:lnTo>
                          <a:pt x="3025" y="1999"/>
                        </a:lnTo>
                        <a:cubicBezTo>
                          <a:pt x="3025" y="1999"/>
                          <a:pt x="3025" y="1981"/>
                          <a:pt x="3025" y="1972"/>
                        </a:cubicBezTo>
                        <a:lnTo>
                          <a:pt x="3025" y="1972"/>
                        </a:lnTo>
                        <a:cubicBezTo>
                          <a:pt x="3079" y="1910"/>
                          <a:pt x="3159" y="1856"/>
                          <a:pt x="3248" y="1830"/>
                        </a:cubicBezTo>
                        <a:lnTo>
                          <a:pt x="3248" y="1830"/>
                        </a:lnTo>
                        <a:cubicBezTo>
                          <a:pt x="3355" y="1803"/>
                          <a:pt x="3480" y="1830"/>
                          <a:pt x="3578" y="1892"/>
                        </a:cubicBezTo>
                        <a:lnTo>
                          <a:pt x="3578" y="1892"/>
                        </a:lnTo>
                        <a:cubicBezTo>
                          <a:pt x="3587" y="1901"/>
                          <a:pt x="3596" y="1901"/>
                          <a:pt x="3614" y="1901"/>
                        </a:cubicBezTo>
                        <a:lnTo>
                          <a:pt x="3614" y="1901"/>
                        </a:lnTo>
                        <a:cubicBezTo>
                          <a:pt x="3605" y="1901"/>
                          <a:pt x="3605" y="1910"/>
                          <a:pt x="3605" y="1919"/>
                        </a:cubicBezTo>
                        <a:lnTo>
                          <a:pt x="3605" y="1919"/>
                        </a:lnTo>
                        <a:cubicBezTo>
                          <a:pt x="3614" y="1919"/>
                          <a:pt x="3614" y="1919"/>
                          <a:pt x="3614" y="1919"/>
                        </a:cubicBezTo>
                        <a:lnTo>
                          <a:pt x="3614" y="1919"/>
                        </a:lnTo>
                        <a:cubicBezTo>
                          <a:pt x="3569" y="1955"/>
                          <a:pt x="3534" y="1981"/>
                          <a:pt x="3498" y="2008"/>
                        </a:cubicBezTo>
                        <a:lnTo>
                          <a:pt x="3498" y="2008"/>
                        </a:lnTo>
                        <a:cubicBezTo>
                          <a:pt x="3382" y="2133"/>
                          <a:pt x="3311" y="2267"/>
                          <a:pt x="3239" y="2392"/>
                        </a:cubicBezTo>
                        <a:lnTo>
                          <a:pt x="3239" y="2392"/>
                        </a:lnTo>
                        <a:cubicBezTo>
                          <a:pt x="3132" y="2561"/>
                          <a:pt x="3043" y="2731"/>
                          <a:pt x="2829" y="2829"/>
                        </a:cubicBezTo>
                        <a:lnTo>
                          <a:pt x="2829" y="2829"/>
                        </a:lnTo>
                        <a:cubicBezTo>
                          <a:pt x="2731" y="2882"/>
                          <a:pt x="2624" y="2945"/>
                          <a:pt x="2526" y="3007"/>
                        </a:cubicBezTo>
                        <a:lnTo>
                          <a:pt x="2526" y="3007"/>
                        </a:lnTo>
                        <a:cubicBezTo>
                          <a:pt x="2552" y="2900"/>
                          <a:pt x="2534" y="2775"/>
                          <a:pt x="2481" y="2677"/>
                        </a:cubicBezTo>
                        <a:lnTo>
                          <a:pt x="2481" y="2677"/>
                        </a:lnTo>
                        <a:cubicBezTo>
                          <a:pt x="2419" y="2552"/>
                          <a:pt x="2294" y="2463"/>
                          <a:pt x="2124" y="2401"/>
                        </a:cubicBezTo>
                        <a:lnTo>
                          <a:pt x="2124" y="2401"/>
                        </a:lnTo>
                        <a:cubicBezTo>
                          <a:pt x="2008" y="2374"/>
                          <a:pt x="1892" y="2356"/>
                          <a:pt x="1785" y="2338"/>
                        </a:cubicBezTo>
                        <a:lnTo>
                          <a:pt x="1785" y="2338"/>
                        </a:lnTo>
                        <a:cubicBezTo>
                          <a:pt x="1749" y="2338"/>
                          <a:pt x="1714" y="2329"/>
                          <a:pt x="1678" y="2329"/>
                        </a:cubicBezTo>
                        <a:lnTo>
                          <a:pt x="1678" y="2329"/>
                        </a:lnTo>
                        <a:cubicBezTo>
                          <a:pt x="1633" y="2320"/>
                          <a:pt x="1580" y="2311"/>
                          <a:pt x="1544" y="2285"/>
                        </a:cubicBezTo>
                        <a:lnTo>
                          <a:pt x="1544" y="2285"/>
                        </a:lnTo>
                        <a:cubicBezTo>
                          <a:pt x="1509" y="2267"/>
                          <a:pt x="1482" y="2231"/>
                          <a:pt x="1482" y="2187"/>
                        </a:cubicBezTo>
                        <a:lnTo>
                          <a:pt x="1482" y="2187"/>
                        </a:lnTo>
                        <a:cubicBezTo>
                          <a:pt x="1491" y="2169"/>
                          <a:pt x="1500" y="2151"/>
                          <a:pt x="1517" y="2142"/>
                        </a:cubicBezTo>
                        <a:lnTo>
                          <a:pt x="1517" y="2142"/>
                        </a:lnTo>
                        <a:cubicBezTo>
                          <a:pt x="1526" y="2133"/>
                          <a:pt x="1535" y="2133"/>
                          <a:pt x="1553" y="2133"/>
                        </a:cubicBezTo>
                        <a:lnTo>
                          <a:pt x="1553" y="2133"/>
                        </a:lnTo>
                        <a:cubicBezTo>
                          <a:pt x="1571" y="2142"/>
                          <a:pt x="1589" y="2133"/>
                          <a:pt x="1589" y="2115"/>
                        </a:cubicBezTo>
                        <a:lnTo>
                          <a:pt x="1589" y="2115"/>
                        </a:lnTo>
                        <a:cubicBezTo>
                          <a:pt x="1598" y="2097"/>
                          <a:pt x="1589" y="2079"/>
                          <a:pt x="1571" y="2079"/>
                        </a:cubicBezTo>
                        <a:lnTo>
                          <a:pt x="1571" y="2079"/>
                        </a:lnTo>
                        <a:cubicBezTo>
                          <a:pt x="1544" y="2062"/>
                          <a:pt x="1509" y="2071"/>
                          <a:pt x="1482" y="2088"/>
                        </a:cubicBezTo>
                        <a:lnTo>
                          <a:pt x="1482" y="2088"/>
                        </a:lnTo>
                        <a:cubicBezTo>
                          <a:pt x="1446" y="2106"/>
                          <a:pt x="1428" y="2142"/>
                          <a:pt x="1419" y="2187"/>
                        </a:cubicBezTo>
                        <a:lnTo>
                          <a:pt x="1419" y="2187"/>
                        </a:lnTo>
                        <a:cubicBezTo>
                          <a:pt x="1419" y="2240"/>
                          <a:pt x="1455" y="2303"/>
                          <a:pt x="1509" y="2338"/>
                        </a:cubicBezTo>
                        <a:lnTo>
                          <a:pt x="1509" y="2338"/>
                        </a:lnTo>
                        <a:cubicBezTo>
                          <a:pt x="1562" y="2374"/>
                          <a:pt x="1616" y="2383"/>
                          <a:pt x="1669" y="2392"/>
                        </a:cubicBezTo>
                        <a:lnTo>
                          <a:pt x="1669" y="2392"/>
                        </a:lnTo>
                        <a:cubicBezTo>
                          <a:pt x="1705" y="2392"/>
                          <a:pt x="1741" y="2401"/>
                          <a:pt x="1776" y="2401"/>
                        </a:cubicBezTo>
                        <a:lnTo>
                          <a:pt x="1776" y="2401"/>
                        </a:lnTo>
                        <a:cubicBezTo>
                          <a:pt x="1883" y="2418"/>
                          <a:pt x="1999" y="2427"/>
                          <a:pt x="2097" y="2463"/>
                        </a:cubicBezTo>
                        <a:lnTo>
                          <a:pt x="2097" y="2463"/>
                        </a:lnTo>
                        <a:cubicBezTo>
                          <a:pt x="2258" y="2517"/>
                          <a:pt x="2374" y="2597"/>
                          <a:pt x="2427" y="2713"/>
                        </a:cubicBezTo>
                        <a:lnTo>
                          <a:pt x="2427" y="2713"/>
                        </a:lnTo>
                        <a:cubicBezTo>
                          <a:pt x="2490" y="2838"/>
                          <a:pt x="2499" y="3016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410" y="3088"/>
                          <a:pt x="2410" y="3088"/>
                          <a:pt x="2410" y="3088"/>
                        </a:cubicBezTo>
                        <a:lnTo>
                          <a:pt x="2410" y="3088"/>
                        </a:lnTo>
                        <a:cubicBezTo>
                          <a:pt x="2178" y="3248"/>
                          <a:pt x="1990" y="3435"/>
                          <a:pt x="1830" y="3641"/>
                        </a:cubicBezTo>
                        <a:lnTo>
                          <a:pt x="1830" y="3641"/>
                        </a:lnTo>
                        <a:cubicBezTo>
                          <a:pt x="1856" y="3435"/>
                          <a:pt x="1776" y="3221"/>
                          <a:pt x="1598" y="3088"/>
                        </a:cubicBezTo>
                        <a:lnTo>
                          <a:pt x="1598" y="3088"/>
                        </a:lnTo>
                        <a:cubicBezTo>
                          <a:pt x="1589" y="3079"/>
                          <a:pt x="1571" y="3079"/>
                          <a:pt x="1562" y="3096"/>
                        </a:cubicBezTo>
                        <a:lnTo>
                          <a:pt x="1562" y="3096"/>
                        </a:lnTo>
                        <a:cubicBezTo>
                          <a:pt x="1544" y="3105"/>
                          <a:pt x="1553" y="3123"/>
                          <a:pt x="1562" y="3132"/>
                        </a:cubicBezTo>
                        <a:lnTo>
                          <a:pt x="1562" y="3132"/>
                        </a:lnTo>
                        <a:cubicBezTo>
                          <a:pt x="1767" y="3293"/>
                          <a:pt x="1830" y="3578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714" y="3801"/>
                          <a:pt x="1714" y="3801"/>
                          <a:pt x="1714" y="3801"/>
                        </a:cubicBezTo>
                        <a:lnTo>
                          <a:pt x="1714" y="3801"/>
                        </a:lnTo>
                        <a:cubicBezTo>
                          <a:pt x="1669" y="3864"/>
                          <a:pt x="1633" y="3935"/>
                          <a:pt x="1598" y="3998"/>
                        </a:cubicBezTo>
                        <a:lnTo>
                          <a:pt x="1598" y="3998"/>
                        </a:lnTo>
                        <a:cubicBezTo>
                          <a:pt x="1598" y="3998"/>
                          <a:pt x="1598" y="3998"/>
                          <a:pt x="1598" y="4006"/>
                        </a:cubicBezTo>
                        <a:lnTo>
                          <a:pt x="1598" y="4006"/>
                        </a:lnTo>
                        <a:cubicBezTo>
                          <a:pt x="1509" y="4167"/>
                          <a:pt x="1446" y="4345"/>
                          <a:pt x="1410" y="4524"/>
                        </a:cubicBezTo>
                        <a:lnTo>
                          <a:pt x="1410" y="4524"/>
                        </a:lnTo>
                        <a:cubicBezTo>
                          <a:pt x="1330" y="4899"/>
                          <a:pt x="1375" y="5273"/>
                          <a:pt x="1509" y="5603"/>
                        </a:cubicBezTo>
                        <a:lnTo>
                          <a:pt x="1509" y="5603"/>
                        </a:lnTo>
                        <a:cubicBezTo>
                          <a:pt x="1500" y="5594"/>
                          <a:pt x="1491" y="5594"/>
                          <a:pt x="1482" y="5594"/>
                        </a:cubicBezTo>
                        <a:lnTo>
                          <a:pt x="1482" y="5594"/>
                        </a:lnTo>
                        <a:cubicBezTo>
                          <a:pt x="1178" y="5514"/>
                          <a:pt x="902" y="5380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88" y="5193"/>
                          <a:pt x="688" y="5193"/>
                          <a:pt x="688" y="5193"/>
                        </a:cubicBezTo>
                        <a:lnTo>
                          <a:pt x="688" y="5193"/>
                        </a:lnTo>
                        <a:cubicBezTo>
                          <a:pt x="697" y="5175"/>
                          <a:pt x="679" y="5157"/>
                          <a:pt x="670" y="5157"/>
                        </a:cubicBezTo>
                        <a:lnTo>
                          <a:pt x="670" y="5157"/>
                        </a:lnTo>
                        <a:cubicBezTo>
                          <a:pt x="625" y="5139"/>
                          <a:pt x="608" y="5095"/>
                          <a:pt x="616" y="5050"/>
                        </a:cubicBezTo>
                        <a:lnTo>
                          <a:pt x="616" y="5050"/>
                        </a:lnTo>
                        <a:cubicBezTo>
                          <a:pt x="625" y="5006"/>
                          <a:pt x="661" y="4952"/>
                          <a:pt x="688" y="4916"/>
                        </a:cubicBezTo>
                        <a:lnTo>
                          <a:pt x="688" y="4916"/>
                        </a:lnTo>
                        <a:lnTo>
                          <a:pt x="947" y="4568"/>
                        </a:lnTo>
                        <a:cubicBezTo>
                          <a:pt x="955" y="4551"/>
                          <a:pt x="955" y="4533"/>
                          <a:pt x="938" y="4524"/>
                        </a:cubicBezTo>
                        <a:lnTo>
                          <a:pt x="938" y="4524"/>
                        </a:lnTo>
                        <a:cubicBezTo>
                          <a:pt x="929" y="4506"/>
                          <a:pt x="911" y="4515"/>
                          <a:pt x="893" y="4524"/>
                        </a:cubicBezTo>
                        <a:lnTo>
                          <a:pt x="893" y="4524"/>
                        </a:lnTo>
                        <a:lnTo>
                          <a:pt x="634" y="4881"/>
                        </a:lnTo>
                        <a:cubicBezTo>
                          <a:pt x="608" y="4925"/>
                          <a:pt x="563" y="4979"/>
                          <a:pt x="554" y="5041"/>
                        </a:cubicBezTo>
                        <a:lnTo>
                          <a:pt x="554" y="5041"/>
                        </a:lnTo>
                        <a:cubicBezTo>
                          <a:pt x="554" y="5050"/>
                          <a:pt x="554" y="5059"/>
                          <a:pt x="554" y="5068"/>
                        </a:cubicBezTo>
                        <a:lnTo>
                          <a:pt x="554" y="5068"/>
                        </a:lnTo>
                        <a:cubicBezTo>
                          <a:pt x="545" y="5059"/>
                          <a:pt x="545" y="5050"/>
                          <a:pt x="536" y="5050"/>
                        </a:cubicBezTo>
                        <a:lnTo>
                          <a:pt x="536" y="5050"/>
                        </a:lnTo>
                        <a:cubicBezTo>
                          <a:pt x="161" y="4622"/>
                          <a:pt x="72" y="3998"/>
                          <a:pt x="331" y="3560"/>
                        </a:cubicBezTo>
                        <a:lnTo>
                          <a:pt x="331" y="3560"/>
                        </a:lnTo>
                        <a:cubicBezTo>
                          <a:pt x="331" y="3551"/>
                          <a:pt x="340" y="3543"/>
                          <a:pt x="340" y="3534"/>
                        </a:cubicBezTo>
                        <a:lnTo>
                          <a:pt x="340" y="3534"/>
                        </a:lnTo>
                        <a:cubicBezTo>
                          <a:pt x="349" y="3623"/>
                          <a:pt x="385" y="3712"/>
                          <a:pt x="465" y="3792"/>
                        </a:cubicBezTo>
                        <a:lnTo>
                          <a:pt x="465" y="3792"/>
                        </a:lnTo>
                        <a:cubicBezTo>
                          <a:pt x="563" y="3882"/>
                          <a:pt x="697" y="3935"/>
                          <a:pt x="839" y="3935"/>
                        </a:cubicBezTo>
                        <a:lnTo>
                          <a:pt x="839" y="3935"/>
                        </a:lnTo>
                        <a:cubicBezTo>
                          <a:pt x="857" y="3935"/>
                          <a:pt x="884" y="3935"/>
                          <a:pt x="911" y="3926"/>
                        </a:cubicBezTo>
                        <a:lnTo>
                          <a:pt x="911" y="3926"/>
                        </a:lnTo>
                        <a:cubicBezTo>
                          <a:pt x="929" y="3926"/>
                          <a:pt x="947" y="3908"/>
                          <a:pt x="938" y="3890"/>
                        </a:cubicBezTo>
                        <a:lnTo>
                          <a:pt x="938" y="3890"/>
                        </a:lnTo>
                        <a:cubicBezTo>
                          <a:pt x="938" y="3873"/>
                          <a:pt x="920" y="3864"/>
                          <a:pt x="902" y="3864"/>
                        </a:cubicBezTo>
                        <a:lnTo>
                          <a:pt x="902" y="3864"/>
                        </a:lnTo>
                        <a:cubicBezTo>
                          <a:pt x="759" y="3890"/>
                          <a:pt x="608" y="3846"/>
                          <a:pt x="509" y="3748"/>
                        </a:cubicBezTo>
                        <a:lnTo>
                          <a:pt x="509" y="3748"/>
                        </a:lnTo>
                        <a:cubicBezTo>
                          <a:pt x="402" y="3650"/>
                          <a:pt x="393" y="3534"/>
                          <a:pt x="402" y="3391"/>
                        </a:cubicBezTo>
                        <a:lnTo>
                          <a:pt x="402" y="3391"/>
                        </a:lnTo>
                        <a:cubicBezTo>
                          <a:pt x="474" y="3195"/>
                          <a:pt x="474" y="2998"/>
                          <a:pt x="474" y="2802"/>
                        </a:cubicBezTo>
                        <a:lnTo>
                          <a:pt x="474" y="2802"/>
                        </a:lnTo>
                        <a:cubicBezTo>
                          <a:pt x="474" y="2650"/>
                          <a:pt x="465" y="2499"/>
                          <a:pt x="500" y="2356"/>
                        </a:cubicBezTo>
                        <a:lnTo>
                          <a:pt x="500" y="2356"/>
                        </a:lnTo>
                        <a:cubicBezTo>
                          <a:pt x="500" y="2418"/>
                          <a:pt x="518" y="2481"/>
                          <a:pt x="545" y="2534"/>
                        </a:cubicBezTo>
                        <a:lnTo>
                          <a:pt x="545" y="2534"/>
                        </a:lnTo>
                        <a:cubicBezTo>
                          <a:pt x="634" y="2722"/>
                          <a:pt x="822" y="2847"/>
                          <a:pt x="1027" y="2865"/>
                        </a:cubicBezTo>
                        <a:lnTo>
                          <a:pt x="1027" y="2865"/>
                        </a:lnTo>
                        <a:lnTo>
                          <a:pt x="1027" y="2865"/>
                        </a:lnTo>
                        <a:lnTo>
                          <a:pt x="1027" y="2865"/>
                        </a:lnTo>
                        <a:cubicBezTo>
                          <a:pt x="1045" y="2865"/>
                          <a:pt x="1054" y="2847"/>
                          <a:pt x="1063" y="2838"/>
                        </a:cubicBezTo>
                        <a:lnTo>
                          <a:pt x="1063" y="2838"/>
                        </a:lnTo>
                        <a:cubicBezTo>
                          <a:pt x="1063" y="2820"/>
                          <a:pt x="1045" y="2802"/>
                          <a:pt x="1027" y="2802"/>
                        </a:cubicBezTo>
                        <a:lnTo>
                          <a:pt x="1027" y="2802"/>
                        </a:lnTo>
                        <a:cubicBezTo>
                          <a:pt x="848" y="2784"/>
                          <a:pt x="679" y="2668"/>
                          <a:pt x="608" y="2508"/>
                        </a:cubicBezTo>
                        <a:lnTo>
                          <a:pt x="608" y="2508"/>
                        </a:lnTo>
                        <a:cubicBezTo>
                          <a:pt x="527" y="2347"/>
                          <a:pt x="545" y="2142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652" y="1999"/>
                          <a:pt x="652" y="1999"/>
                          <a:pt x="652" y="1999"/>
                        </a:cubicBezTo>
                        <a:lnTo>
                          <a:pt x="652" y="1999"/>
                        </a:lnTo>
                        <a:cubicBezTo>
                          <a:pt x="768" y="1848"/>
                          <a:pt x="947" y="1714"/>
                          <a:pt x="1125" y="1580"/>
                        </a:cubicBezTo>
                        <a:lnTo>
                          <a:pt x="1125" y="1580"/>
                        </a:lnTo>
                        <a:cubicBezTo>
                          <a:pt x="1303" y="1446"/>
                          <a:pt x="1500" y="1312"/>
                          <a:pt x="1616" y="1152"/>
                        </a:cubicBezTo>
                        <a:lnTo>
                          <a:pt x="1616" y="1152"/>
                        </a:lnTo>
                        <a:cubicBezTo>
                          <a:pt x="1767" y="1152"/>
                          <a:pt x="1919" y="1232"/>
                          <a:pt x="2008" y="1357"/>
                        </a:cubicBezTo>
                        <a:lnTo>
                          <a:pt x="2008" y="1357"/>
                        </a:lnTo>
                        <a:cubicBezTo>
                          <a:pt x="2097" y="1491"/>
                          <a:pt x="2115" y="1678"/>
                          <a:pt x="2044" y="1821"/>
                        </a:cubicBezTo>
                        <a:lnTo>
                          <a:pt x="2044" y="1821"/>
                        </a:lnTo>
                        <a:cubicBezTo>
                          <a:pt x="2035" y="1839"/>
                          <a:pt x="2044" y="1856"/>
                          <a:pt x="2062" y="1865"/>
                        </a:cubicBezTo>
                        <a:lnTo>
                          <a:pt x="2062" y="1865"/>
                        </a:lnTo>
                        <a:cubicBezTo>
                          <a:pt x="2062" y="1865"/>
                          <a:pt x="2071" y="1865"/>
                          <a:pt x="2071" y="1865"/>
                        </a:cubicBezTo>
                        <a:lnTo>
                          <a:pt x="2071" y="1865"/>
                        </a:lnTo>
                        <a:cubicBezTo>
                          <a:pt x="2088" y="1865"/>
                          <a:pt x="2097" y="1856"/>
                          <a:pt x="2097" y="1848"/>
                        </a:cubicBezTo>
                        <a:lnTo>
                          <a:pt x="2097" y="1848"/>
                        </a:lnTo>
                        <a:cubicBezTo>
                          <a:pt x="2178" y="1687"/>
                          <a:pt x="2160" y="1473"/>
                          <a:pt x="2062" y="1321"/>
                        </a:cubicBezTo>
                        <a:lnTo>
                          <a:pt x="2062" y="1321"/>
                        </a:lnTo>
                        <a:cubicBezTo>
                          <a:pt x="1972" y="1187"/>
                          <a:pt x="1821" y="1098"/>
                          <a:pt x="1660" y="1089"/>
                        </a:cubicBezTo>
                        <a:lnTo>
                          <a:pt x="1660" y="1089"/>
                        </a:lnTo>
                        <a:cubicBezTo>
                          <a:pt x="1678" y="1054"/>
                          <a:pt x="1696" y="1018"/>
                          <a:pt x="1714" y="982"/>
                        </a:cubicBezTo>
                        <a:lnTo>
                          <a:pt x="1714" y="982"/>
                        </a:lnTo>
                        <a:cubicBezTo>
                          <a:pt x="1821" y="706"/>
                          <a:pt x="2062" y="456"/>
                          <a:pt x="2365" y="295"/>
                        </a:cubicBezTo>
                        <a:lnTo>
                          <a:pt x="2365" y="295"/>
                        </a:lnTo>
                        <a:cubicBezTo>
                          <a:pt x="2303" y="474"/>
                          <a:pt x="2338" y="679"/>
                          <a:pt x="2445" y="848"/>
                        </a:cubicBezTo>
                        <a:lnTo>
                          <a:pt x="2445" y="848"/>
                        </a:lnTo>
                        <a:cubicBezTo>
                          <a:pt x="2472" y="884"/>
                          <a:pt x="2508" y="920"/>
                          <a:pt x="2552" y="947"/>
                        </a:cubicBezTo>
                        <a:lnTo>
                          <a:pt x="2552" y="947"/>
                        </a:lnTo>
                        <a:cubicBezTo>
                          <a:pt x="2570" y="947"/>
                          <a:pt x="2579" y="947"/>
                          <a:pt x="2597" y="947"/>
                        </a:cubicBezTo>
                        <a:lnTo>
                          <a:pt x="2597" y="947"/>
                        </a:lnTo>
                        <a:cubicBezTo>
                          <a:pt x="2642" y="947"/>
                          <a:pt x="2686" y="929"/>
                          <a:pt x="2704" y="893"/>
                        </a:cubicBezTo>
                        <a:lnTo>
                          <a:pt x="2704" y="893"/>
                        </a:lnTo>
                        <a:cubicBezTo>
                          <a:pt x="2713" y="875"/>
                          <a:pt x="2704" y="857"/>
                          <a:pt x="2686" y="848"/>
                        </a:cubicBezTo>
                        <a:lnTo>
                          <a:pt x="2686" y="848"/>
                        </a:lnTo>
                        <a:cubicBezTo>
                          <a:pt x="2668" y="839"/>
                          <a:pt x="2650" y="848"/>
                          <a:pt x="2642" y="866"/>
                        </a:cubicBezTo>
                        <a:lnTo>
                          <a:pt x="2642" y="866"/>
                        </a:lnTo>
                        <a:cubicBezTo>
                          <a:pt x="2642" y="875"/>
                          <a:pt x="2615" y="884"/>
                          <a:pt x="2597" y="884"/>
                        </a:cubicBezTo>
                        <a:lnTo>
                          <a:pt x="2597" y="884"/>
                        </a:lnTo>
                        <a:cubicBezTo>
                          <a:pt x="2588" y="884"/>
                          <a:pt x="2579" y="884"/>
                          <a:pt x="2579" y="884"/>
                        </a:cubicBezTo>
                        <a:moveTo>
                          <a:pt x="6701" y="1589"/>
                        </a:moveTo>
                        <a:cubicBezTo>
                          <a:pt x="6710" y="1571"/>
                          <a:pt x="6710" y="1553"/>
                          <a:pt x="6701" y="1544"/>
                        </a:cubicBezTo>
                        <a:lnTo>
                          <a:pt x="6701" y="1544"/>
                        </a:lnTo>
                        <a:cubicBezTo>
                          <a:pt x="6656" y="1500"/>
                          <a:pt x="6594" y="1286"/>
                          <a:pt x="6611" y="1250"/>
                        </a:cubicBezTo>
                        <a:lnTo>
                          <a:pt x="6611" y="1250"/>
                        </a:lnTo>
                        <a:cubicBezTo>
                          <a:pt x="6629" y="1205"/>
                          <a:pt x="6683" y="1170"/>
                          <a:pt x="6736" y="1170"/>
                        </a:cubicBezTo>
                        <a:lnTo>
                          <a:pt x="6736" y="1170"/>
                        </a:lnTo>
                        <a:cubicBezTo>
                          <a:pt x="6736" y="1170"/>
                          <a:pt x="6736" y="1170"/>
                          <a:pt x="6745" y="1170"/>
                        </a:cubicBezTo>
                        <a:lnTo>
                          <a:pt x="6745" y="1170"/>
                        </a:lnTo>
                        <a:cubicBezTo>
                          <a:pt x="6870" y="1161"/>
                          <a:pt x="6995" y="1223"/>
                          <a:pt x="7111" y="1286"/>
                        </a:cubicBezTo>
                        <a:lnTo>
                          <a:pt x="7111" y="1286"/>
                        </a:lnTo>
                        <a:cubicBezTo>
                          <a:pt x="7254" y="1357"/>
                          <a:pt x="7405" y="1437"/>
                          <a:pt x="7575" y="1384"/>
                        </a:cubicBezTo>
                        <a:lnTo>
                          <a:pt x="7575" y="1384"/>
                        </a:lnTo>
                        <a:cubicBezTo>
                          <a:pt x="7843" y="1303"/>
                          <a:pt x="8155" y="1232"/>
                          <a:pt x="8449" y="1303"/>
                        </a:cubicBezTo>
                        <a:lnTo>
                          <a:pt x="8449" y="1303"/>
                        </a:lnTo>
                        <a:cubicBezTo>
                          <a:pt x="8467" y="1303"/>
                          <a:pt x="8494" y="1312"/>
                          <a:pt x="8521" y="1321"/>
                        </a:cubicBezTo>
                        <a:lnTo>
                          <a:pt x="8521" y="1321"/>
                        </a:lnTo>
                        <a:cubicBezTo>
                          <a:pt x="8592" y="1410"/>
                          <a:pt x="8628" y="1535"/>
                          <a:pt x="8601" y="1642"/>
                        </a:cubicBezTo>
                        <a:lnTo>
                          <a:pt x="8601" y="1642"/>
                        </a:lnTo>
                        <a:cubicBezTo>
                          <a:pt x="8574" y="1749"/>
                          <a:pt x="8494" y="1848"/>
                          <a:pt x="8387" y="1892"/>
                        </a:cubicBezTo>
                        <a:lnTo>
                          <a:pt x="8387" y="1892"/>
                        </a:lnTo>
                        <a:cubicBezTo>
                          <a:pt x="8378" y="1901"/>
                          <a:pt x="8369" y="1919"/>
                          <a:pt x="8378" y="1937"/>
                        </a:cubicBezTo>
                        <a:lnTo>
                          <a:pt x="8378" y="1937"/>
                        </a:lnTo>
                        <a:cubicBezTo>
                          <a:pt x="8378" y="1946"/>
                          <a:pt x="8387" y="1955"/>
                          <a:pt x="8405" y="1955"/>
                        </a:cubicBezTo>
                        <a:lnTo>
                          <a:pt x="8405" y="1955"/>
                        </a:lnTo>
                        <a:cubicBezTo>
                          <a:pt x="8405" y="1955"/>
                          <a:pt x="8413" y="1955"/>
                          <a:pt x="8413" y="1955"/>
                        </a:cubicBezTo>
                        <a:lnTo>
                          <a:pt x="8413" y="1955"/>
                        </a:lnTo>
                        <a:cubicBezTo>
                          <a:pt x="8538" y="1901"/>
                          <a:pt x="8636" y="1785"/>
                          <a:pt x="8663" y="1651"/>
                        </a:cubicBezTo>
                        <a:lnTo>
                          <a:pt x="8663" y="1651"/>
                        </a:lnTo>
                        <a:cubicBezTo>
                          <a:pt x="8681" y="1562"/>
                          <a:pt x="8672" y="1464"/>
                          <a:pt x="8628" y="1375"/>
                        </a:cubicBezTo>
                        <a:lnTo>
                          <a:pt x="8628" y="1375"/>
                        </a:lnTo>
                        <a:cubicBezTo>
                          <a:pt x="9011" y="1607"/>
                          <a:pt x="9243" y="2195"/>
                          <a:pt x="9270" y="2677"/>
                        </a:cubicBezTo>
                        <a:lnTo>
                          <a:pt x="9270" y="2677"/>
                        </a:lnTo>
                        <a:cubicBezTo>
                          <a:pt x="9199" y="2775"/>
                          <a:pt x="9047" y="2784"/>
                          <a:pt x="8931" y="2757"/>
                        </a:cubicBezTo>
                        <a:lnTo>
                          <a:pt x="8931" y="2757"/>
                        </a:lnTo>
                        <a:cubicBezTo>
                          <a:pt x="8886" y="2749"/>
                          <a:pt x="8833" y="2731"/>
                          <a:pt x="8788" y="2713"/>
                        </a:cubicBezTo>
                        <a:lnTo>
                          <a:pt x="8788" y="2713"/>
                        </a:lnTo>
                        <a:cubicBezTo>
                          <a:pt x="8699" y="2686"/>
                          <a:pt x="8610" y="2659"/>
                          <a:pt x="8521" y="2650"/>
                        </a:cubicBezTo>
                        <a:lnTo>
                          <a:pt x="8521" y="2650"/>
                        </a:lnTo>
                        <a:cubicBezTo>
                          <a:pt x="8351" y="2642"/>
                          <a:pt x="8182" y="2731"/>
                          <a:pt x="8083" y="2865"/>
                        </a:cubicBezTo>
                        <a:lnTo>
                          <a:pt x="8083" y="2865"/>
                        </a:lnTo>
                        <a:cubicBezTo>
                          <a:pt x="8074" y="2882"/>
                          <a:pt x="8074" y="2900"/>
                          <a:pt x="8092" y="2909"/>
                        </a:cubicBezTo>
                        <a:lnTo>
                          <a:pt x="8092" y="2909"/>
                        </a:lnTo>
                        <a:cubicBezTo>
                          <a:pt x="8101" y="2918"/>
                          <a:pt x="8101" y="2918"/>
                          <a:pt x="8110" y="2918"/>
                        </a:cubicBezTo>
                        <a:lnTo>
                          <a:pt x="8110" y="2918"/>
                        </a:lnTo>
                        <a:cubicBezTo>
                          <a:pt x="8119" y="2918"/>
                          <a:pt x="8128" y="2909"/>
                          <a:pt x="8137" y="2900"/>
                        </a:cubicBezTo>
                        <a:lnTo>
                          <a:pt x="8137" y="2900"/>
                        </a:lnTo>
                        <a:cubicBezTo>
                          <a:pt x="8217" y="2784"/>
                          <a:pt x="8369" y="2713"/>
                          <a:pt x="8521" y="2713"/>
                        </a:cubicBezTo>
                        <a:lnTo>
                          <a:pt x="8521" y="2713"/>
                        </a:lnTo>
                        <a:cubicBezTo>
                          <a:pt x="8601" y="2722"/>
                          <a:pt x="8681" y="2749"/>
                          <a:pt x="8761" y="2775"/>
                        </a:cubicBezTo>
                        <a:lnTo>
                          <a:pt x="8761" y="2775"/>
                        </a:lnTo>
                        <a:cubicBezTo>
                          <a:pt x="8815" y="2784"/>
                          <a:pt x="8868" y="2802"/>
                          <a:pt x="8922" y="2820"/>
                        </a:cubicBezTo>
                        <a:lnTo>
                          <a:pt x="8922" y="2820"/>
                        </a:lnTo>
                        <a:cubicBezTo>
                          <a:pt x="9029" y="2847"/>
                          <a:pt x="9172" y="2838"/>
                          <a:pt x="9270" y="2757"/>
                        </a:cubicBezTo>
                        <a:lnTo>
                          <a:pt x="9270" y="2757"/>
                        </a:lnTo>
                        <a:cubicBezTo>
                          <a:pt x="9270" y="2820"/>
                          <a:pt x="9270" y="2882"/>
                          <a:pt x="9261" y="2945"/>
                        </a:cubicBezTo>
                        <a:lnTo>
                          <a:pt x="9261" y="2945"/>
                        </a:lnTo>
                        <a:cubicBezTo>
                          <a:pt x="9199" y="3400"/>
                          <a:pt x="8904" y="3792"/>
                          <a:pt x="8645" y="4140"/>
                        </a:cubicBezTo>
                        <a:lnTo>
                          <a:pt x="8645" y="4140"/>
                        </a:lnTo>
                        <a:cubicBezTo>
                          <a:pt x="8574" y="4229"/>
                          <a:pt x="8503" y="4319"/>
                          <a:pt x="8431" y="4408"/>
                        </a:cubicBezTo>
                        <a:lnTo>
                          <a:pt x="8431" y="4408"/>
                        </a:lnTo>
                        <a:cubicBezTo>
                          <a:pt x="8396" y="4212"/>
                          <a:pt x="8262" y="3962"/>
                          <a:pt x="8119" y="3864"/>
                        </a:cubicBezTo>
                        <a:lnTo>
                          <a:pt x="8119" y="3864"/>
                        </a:lnTo>
                        <a:cubicBezTo>
                          <a:pt x="7950" y="3757"/>
                          <a:pt x="7727" y="3730"/>
                          <a:pt x="7530" y="3801"/>
                        </a:cubicBezTo>
                        <a:lnTo>
                          <a:pt x="7530" y="3801"/>
                        </a:lnTo>
                        <a:cubicBezTo>
                          <a:pt x="7530" y="3801"/>
                          <a:pt x="7521" y="3810"/>
                          <a:pt x="7512" y="3819"/>
                        </a:cubicBezTo>
                        <a:lnTo>
                          <a:pt x="7512" y="3819"/>
                        </a:lnTo>
                        <a:cubicBezTo>
                          <a:pt x="7512" y="3828"/>
                          <a:pt x="7512" y="3837"/>
                          <a:pt x="7512" y="3846"/>
                        </a:cubicBezTo>
                        <a:lnTo>
                          <a:pt x="7512" y="3846"/>
                        </a:lnTo>
                        <a:cubicBezTo>
                          <a:pt x="7539" y="3899"/>
                          <a:pt x="7611" y="3926"/>
                          <a:pt x="7664" y="3908"/>
                        </a:cubicBezTo>
                        <a:lnTo>
                          <a:pt x="7664" y="3908"/>
                        </a:lnTo>
                        <a:cubicBezTo>
                          <a:pt x="7682" y="3899"/>
                          <a:pt x="7691" y="3882"/>
                          <a:pt x="7682" y="3864"/>
                        </a:cubicBezTo>
                        <a:lnTo>
                          <a:pt x="7682" y="3864"/>
                        </a:lnTo>
                        <a:cubicBezTo>
                          <a:pt x="7673" y="3846"/>
                          <a:pt x="7655" y="3837"/>
                          <a:pt x="7637" y="3846"/>
                        </a:cubicBezTo>
                        <a:lnTo>
                          <a:pt x="7637" y="3846"/>
                        </a:lnTo>
                        <a:cubicBezTo>
                          <a:pt x="7628" y="3846"/>
                          <a:pt x="7619" y="3846"/>
                          <a:pt x="7611" y="3846"/>
                        </a:cubicBezTo>
                        <a:lnTo>
                          <a:pt x="7611" y="3846"/>
                        </a:lnTo>
                        <a:cubicBezTo>
                          <a:pt x="7762" y="3801"/>
                          <a:pt x="7941" y="3828"/>
                          <a:pt x="8083" y="3917"/>
                        </a:cubicBezTo>
                        <a:lnTo>
                          <a:pt x="8083" y="3917"/>
                        </a:lnTo>
                        <a:cubicBezTo>
                          <a:pt x="8226" y="4015"/>
                          <a:pt x="8360" y="4292"/>
                          <a:pt x="8378" y="4479"/>
                        </a:cubicBezTo>
                        <a:lnTo>
                          <a:pt x="8378" y="4479"/>
                        </a:lnTo>
                        <a:cubicBezTo>
                          <a:pt x="8280" y="4595"/>
                          <a:pt x="8173" y="4720"/>
                          <a:pt x="8048" y="4818"/>
                        </a:cubicBezTo>
                        <a:lnTo>
                          <a:pt x="8048" y="4818"/>
                        </a:lnTo>
                        <a:cubicBezTo>
                          <a:pt x="7869" y="4979"/>
                          <a:pt x="7664" y="5104"/>
                          <a:pt x="7459" y="5229"/>
                        </a:cubicBezTo>
                        <a:lnTo>
                          <a:pt x="7459" y="5229"/>
                        </a:lnTo>
                        <a:cubicBezTo>
                          <a:pt x="7423" y="5246"/>
                          <a:pt x="7396" y="5273"/>
                          <a:pt x="7361" y="5291"/>
                        </a:cubicBezTo>
                        <a:lnTo>
                          <a:pt x="7361" y="5291"/>
                        </a:lnTo>
                        <a:cubicBezTo>
                          <a:pt x="7396" y="4881"/>
                          <a:pt x="7120" y="4470"/>
                          <a:pt x="6718" y="4372"/>
                        </a:cubicBezTo>
                        <a:lnTo>
                          <a:pt x="6718" y="4372"/>
                        </a:lnTo>
                        <a:cubicBezTo>
                          <a:pt x="6576" y="4328"/>
                          <a:pt x="6424" y="4328"/>
                          <a:pt x="6272" y="4328"/>
                        </a:cubicBezTo>
                        <a:lnTo>
                          <a:pt x="6272" y="4328"/>
                        </a:lnTo>
                        <a:cubicBezTo>
                          <a:pt x="6049" y="4328"/>
                          <a:pt x="5844" y="4328"/>
                          <a:pt x="5675" y="4212"/>
                        </a:cubicBezTo>
                        <a:lnTo>
                          <a:pt x="5675" y="4212"/>
                        </a:lnTo>
                        <a:cubicBezTo>
                          <a:pt x="5657" y="4203"/>
                          <a:pt x="5639" y="4203"/>
                          <a:pt x="5630" y="4221"/>
                        </a:cubicBezTo>
                        <a:lnTo>
                          <a:pt x="5630" y="4221"/>
                        </a:lnTo>
                        <a:cubicBezTo>
                          <a:pt x="5621" y="4229"/>
                          <a:pt x="5621" y="4256"/>
                          <a:pt x="5639" y="4265"/>
                        </a:cubicBezTo>
                        <a:lnTo>
                          <a:pt x="5639" y="4265"/>
                        </a:lnTo>
                        <a:cubicBezTo>
                          <a:pt x="5826" y="4390"/>
                          <a:pt x="6049" y="4390"/>
                          <a:pt x="6272" y="4390"/>
                        </a:cubicBezTo>
                        <a:lnTo>
                          <a:pt x="6272" y="4390"/>
                        </a:lnTo>
                        <a:cubicBezTo>
                          <a:pt x="6415" y="4390"/>
                          <a:pt x="6567" y="4390"/>
                          <a:pt x="6701" y="4435"/>
                        </a:cubicBezTo>
                        <a:lnTo>
                          <a:pt x="6701" y="4435"/>
                        </a:lnTo>
                        <a:cubicBezTo>
                          <a:pt x="7075" y="4533"/>
                          <a:pt x="7343" y="4934"/>
                          <a:pt x="7298" y="5318"/>
                        </a:cubicBezTo>
                        <a:lnTo>
                          <a:pt x="7298" y="5318"/>
                        </a:lnTo>
                        <a:cubicBezTo>
                          <a:pt x="7289" y="5318"/>
                          <a:pt x="7298" y="5327"/>
                          <a:pt x="7298" y="5327"/>
                        </a:cubicBezTo>
                        <a:lnTo>
                          <a:pt x="7298" y="5327"/>
                        </a:lnTo>
                        <a:cubicBezTo>
                          <a:pt x="7227" y="5371"/>
                          <a:pt x="7156" y="5416"/>
                          <a:pt x="7084" y="5469"/>
                        </a:cubicBezTo>
                        <a:lnTo>
                          <a:pt x="7084" y="5469"/>
                        </a:lnTo>
                        <a:cubicBezTo>
                          <a:pt x="6843" y="5639"/>
                          <a:pt x="6620" y="5835"/>
                          <a:pt x="6406" y="6031"/>
                        </a:cubicBezTo>
                        <a:lnTo>
                          <a:pt x="6406" y="6031"/>
                        </a:lnTo>
                        <a:cubicBezTo>
                          <a:pt x="6397" y="6040"/>
                          <a:pt x="6379" y="6049"/>
                          <a:pt x="6371" y="6058"/>
                        </a:cubicBezTo>
                        <a:lnTo>
                          <a:pt x="6371" y="6058"/>
                        </a:lnTo>
                        <a:cubicBezTo>
                          <a:pt x="6379" y="5898"/>
                          <a:pt x="6299" y="5737"/>
                          <a:pt x="6139" y="5585"/>
                        </a:cubicBezTo>
                        <a:lnTo>
                          <a:pt x="6139" y="5585"/>
                        </a:lnTo>
                        <a:cubicBezTo>
                          <a:pt x="5987" y="5434"/>
                          <a:pt x="5791" y="5345"/>
                          <a:pt x="5612" y="5273"/>
                        </a:cubicBezTo>
                        <a:lnTo>
                          <a:pt x="5612" y="5273"/>
                        </a:lnTo>
                        <a:cubicBezTo>
                          <a:pt x="5568" y="5255"/>
                          <a:pt x="5523" y="5238"/>
                          <a:pt x="5470" y="5229"/>
                        </a:cubicBezTo>
                        <a:lnTo>
                          <a:pt x="5470" y="5229"/>
                        </a:lnTo>
                        <a:cubicBezTo>
                          <a:pt x="5336" y="5175"/>
                          <a:pt x="5193" y="5122"/>
                          <a:pt x="5059" y="5050"/>
                        </a:cubicBezTo>
                        <a:lnTo>
                          <a:pt x="5059" y="5050"/>
                        </a:lnTo>
                        <a:cubicBezTo>
                          <a:pt x="5006" y="5023"/>
                          <a:pt x="4943" y="4979"/>
                          <a:pt x="4907" y="4925"/>
                        </a:cubicBezTo>
                        <a:lnTo>
                          <a:pt x="4907" y="4925"/>
                        </a:lnTo>
                        <a:cubicBezTo>
                          <a:pt x="4881" y="4881"/>
                          <a:pt x="4863" y="4809"/>
                          <a:pt x="4899" y="4765"/>
                        </a:cubicBezTo>
                        <a:lnTo>
                          <a:pt x="4899" y="4765"/>
                        </a:lnTo>
                        <a:cubicBezTo>
                          <a:pt x="4916" y="4738"/>
                          <a:pt x="4943" y="4720"/>
                          <a:pt x="4970" y="4720"/>
                        </a:cubicBezTo>
                        <a:lnTo>
                          <a:pt x="4970" y="4720"/>
                        </a:lnTo>
                        <a:cubicBezTo>
                          <a:pt x="4988" y="4720"/>
                          <a:pt x="5015" y="4720"/>
                          <a:pt x="5032" y="4738"/>
                        </a:cubicBezTo>
                        <a:lnTo>
                          <a:pt x="5032" y="4738"/>
                        </a:lnTo>
                        <a:cubicBezTo>
                          <a:pt x="5041" y="4756"/>
                          <a:pt x="5059" y="4756"/>
                          <a:pt x="5077" y="4747"/>
                        </a:cubicBezTo>
                        <a:lnTo>
                          <a:pt x="5077" y="4747"/>
                        </a:lnTo>
                        <a:cubicBezTo>
                          <a:pt x="5086" y="4729"/>
                          <a:pt x="5086" y="4711"/>
                          <a:pt x="5077" y="4702"/>
                        </a:cubicBezTo>
                        <a:lnTo>
                          <a:pt x="5077" y="4702"/>
                        </a:lnTo>
                        <a:cubicBezTo>
                          <a:pt x="5050" y="4667"/>
                          <a:pt x="5015" y="4658"/>
                          <a:pt x="4970" y="4658"/>
                        </a:cubicBezTo>
                        <a:lnTo>
                          <a:pt x="4970" y="4658"/>
                        </a:lnTo>
                        <a:cubicBezTo>
                          <a:pt x="4916" y="4658"/>
                          <a:pt x="4872" y="4684"/>
                          <a:pt x="4845" y="4729"/>
                        </a:cubicBezTo>
                        <a:lnTo>
                          <a:pt x="4845" y="4729"/>
                        </a:lnTo>
                        <a:cubicBezTo>
                          <a:pt x="4800" y="4800"/>
                          <a:pt x="4818" y="4899"/>
                          <a:pt x="4854" y="4961"/>
                        </a:cubicBezTo>
                        <a:lnTo>
                          <a:pt x="4854" y="4961"/>
                        </a:lnTo>
                        <a:cubicBezTo>
                          <a:pt x="4899" y="5023"/>
                          <a:pt x="4970" y="5068"/>
                          <a:pt x="5032" y="5104"/>
                        </a:cubicBezTo>
                        <a:lnTo>
                          <a:pt x="5032" y="5104"/>
                        </a:lnTo>
                        <a:cubicBezTo>
                          <a:pt x="5166" y="5175"/>
                          <a:pt x="5309" y="5229"/>
                          <a:pt x="5452" y="5282"/>
                        </a:cubicBezTo>
                        <a:lnTo>
                          <a:pt x="5452" y="5282"/>
                        </a:lnTo>
                        <a:cubicBezTo>
                          <a:pt x="5496" y="5300"/>
                          <a:pt x="5541" y="5318"/>
                          <a:pt x="5594" y="5336"/>
                        </a:cubicBezTo>
                        <a:lnTo>
                          <a:pt x="5594" y="5336"/>
                        </a:lnTo>
                        <a:cubicBezTo>
                          <a:pt x="5755" y="5398"/>
                          <a:pt x="5951" y="5487"/>
                          <a:pt x="6094" y="5630"/>
                        </a:cubicBezTo>
                        <a:lnTo>
                          <a:pt x="6094" y="5630"/>
                        </a:lnTo>
                        <a:cubicBezTo>
                          <a:pt x="6263" y="5782"/>
                          <a:pt x="6326" y="5951"/>
                          <a:pt x="6308" y="6112"/>
                        </a:cubicBezTo>
                        <a:lnTo>
                          <a:pt x="6308" y="6112"/>
                        </a:lnTo>
                        <a:cubicBezTo>
                          <a:pt x="6308" y="6112"/>
                          <a:pt x="6308" y="6112"/>
                          <a:pt x="6308" y="6121"/>
                        </a:cubicBezTo>
                        <a:lnTo>
                          <a:pt x="6308" y="6121"/>
                        </a:lnTo>
                        <a:cubicBezTo>
                          <a:pt x="6156" y="6255"/>
                          <a:pt x="5996" y="6388"/>
                          <a:pt x="5835" y="6513"/>
                        </a:cubicBezTo>
                        <a:lnTo>
                          <a:pt x="5835" y="6513"/>
                        </a:lnTo>
                        <a:cubicBezTo>
                          <a:pt x="5505" y="6754"/>
                          <a:pt x="5006" y="7031"/>
                          <a:pt x="4479" y="7013"/>
                        </a:cubicBezTo>
                        <a:lnTo>
                          <a:pt x="4479" y="7013"/>
                        </a:lnTo>
                        <a:cubicBezTo>
                          <a:pt x="4702" y="6897"/>
                          <a:pt x="4854" y="6692"/>
                          <a:pt x="4890" y="6442"/>
                        </a:cubicBezTo>
                        <a:lnTo>
                          <a:pt x="4890" y="6442"/>
                        </a:lnTo>
                        <a:cubicBezTo>
                          <a:pt x="4934" y="6147"/>
                          <a:pt x="4792" y="5826"/>
                          <a:pt x="4542" y="5666"/>
                        </a:cubicBezTo>
                        <a:lnTo>
                          <a:pt x="4542" y="5666"/>
                        </a:lnTo>
                        <a:cubicBezTo>
                          <a:pt x="4524" y="5657"/>
                          <a:pt x="4506" y="5657"/>
                          <a:pt x="4497" y="5675"/>
                        </a:cubicBezTo>
                        <a:lnTo>
                          <a:pt x="4497" y="5675"/>
                        </a:lnTo>
                        <a:cubicBezTo>
                          <a:pt x="4488" y="5684"/>
                          <a:pt x="4497" y="5710"/>
                          <a:pt x="4506" y="5719"/>
                        </a:cubicBezTo>
                        <a:lnTo>
                          <a:pt x="4506" y="5719"/>
                        </a:lnTo>
                        <a:cubicBezTo>
                          <a:pt x="4738" y="5862"/>
                          <a:pt x="4872" y="6156"/>
                          <a:pt x="4827" y="6433"/>
                        </a:cubicBezTo>
                        <a:lnTo>
                          <a:pt x="4827" y="6433"/>
                        </a:lnTo>
                        <a:cubicBezTo>
                          <a:pt x="4792" y="6701"/>
                          <a:pt x="4604" y="6915"/>
                          <a:pt x="4345" y="6995"/>
                        </a:cubicBezTo>
                        <a:lnTo>
                          <a:pt x="4345" y="6995"/>
                        </a:lnTo>
                        <a:cubicBezTo>
                          <a:pt x="4149" y="6968"/>
                          <a:pt x="3962" y="6897"/>
                          <a:pt x="3783" y="6825"/>
                        </a:cubicBezTo>
                        <a:lnTo>
                          <a:pt x="3783" y="6825"/>
                        </a:lnTo>
                        <a:cubicBezTo>
                          <a:pt x="3676" y="6781"/>
                          <a:pt x="3560" y="6736"/>
                          <a:pt x="3444" y="6701"/>
                        </a:cubicBezTo>
                        <a:lnTo>
                          <a:pt x="3444" y="6701"/>
                        </a:lnTo>
                        <a:cubicBezTo>
                          <a:pt x="3293" y="6656"/>
                          <a:pt x="3141" y="6629"/>
                          <a:pt x="2998" y="6602"/>
                        </a:cubicBezTo>
                        <a:lnTo>
                          <a:pt x="2998" y="6602"/>
                        </a:lnTo>
                        <a:cubicBezTo>
                          <a:pt x="3097" y="6576"/>
                          <a:pt x="3186" y="6540"/>
                          <a:pt x="3266" y="6478"/>
                        </a:cubicBezTo>
                        <a:lnTo>
                          <a:pt x="3266" y="6478"/>
                        </a:lnTo>
                        <a:cubicBezTo>
                          <a:pt x="3409" y="6370"/>
                          <a:pt x="3507" y="6192"/>
                          <a:pt x="3516" y="6014"/>
                        </a:cubicBezTo>
                        <a:lnTo>
                          <a:pt x="3516" y="6014"/>
                        </a:lnTo>
                        <a:cubicBezTo>
                          <a:pt x="3516" y="5996"/>
                          <a:pt x="3507" y="5978"/>
                          <a:pt x="3489" y="5978"/>
                        </a:cubicBezTo>
                        <a:lnTo>
                          <a:pt x="3489" y="5978"/>
                        </a:lnTo>
                        <a:cubicBezTo>
                          <a:pt x="3471" y="5978"/>
                          <a:pt x="3453" y="5987"/>
                          <a:pt x="3453" y="6005"/>
                        </a:cubicBezTo>
                        <a:lnTo>
                          <a:pt x="3453" y="6005"/>
                        </a:lnTo>
                        <a:cubicBezTo>
                          <a:pt x="3444" y="6165"/>
                          <a:pt x="3355" y="6326"/>
                          <a:pt x="3221" y="6424"/>
                        </a:cubicBezTo>
                        <a:lnTo>
                          <a:pt x="3221" y="6424"/>
                        </a:lnTo>
                        <a:cubicBezTo>
                          <a:pt x="3097" y="6531"/>
                          <a:pt x="2918" y="6576"/>
                          <a:pt x="2758" y="6549"/>
                        </a:cubicBezTo>
                        <a:lnTo>
                          <a:pt x="2758" y="6549"/>
                        </a:lnTo>
                        <a:cubicBezTo>
                          <a:pt x="2749" y="6549"/>
                          <a:pt x="2749" y="6549"/>
                          <a:pt x="2740" y="6549"/>
                        </a:cubicBezTo>
                        <a:lnTo>
                          <a:pt x="2740" y="6549"/>
                        </a:lnTo>
                        <a:cubicBezTo>
                          <a:pt x="2597" y="6513"/>
                          <a:pt x="2454" y="6478"/>
                          <a:pt x="2320" y="6415"/>
                        </a:cubicBezTo>
                        <a:lnTo>
                          <a:pt x="2320" y="6415"/>
                        </a:lnTo>
                        <a:cubicBezTo>
                          <a:pt x="2106" y="6308"/>
                          <a:pt x="1919" y="6147"/>
                          <a:pt x="1776" y="5951"/>
                        </a:cubicBezTo>
                        <a:lnTo>
                          <a:pt x="1776" y="5951"/>
                        </a:lnTo>
                        <a:cubicBezTo>
                          <a:pt x="1812" y="5960"/>
                          <a:pt x="1856" y="5969"/>
                          <a:pt x="1892" y="5969"/>
                        </a:cubicBezTo>
                        <a:lnTo>
                          <a:pt x="1892" y="5969"/>
                        </a:lnTo>
                        <a:cubicBezTo>
                          <a:pt x="1990" y="5969"/>
                          <a:pt x="2080" y="5933"/>
                          <a:pt x="2160" y="5880"/>
                        </a:cubicBezTo>
                        <a:lnTo>
                          <a:pt x="2160" y="5880"/>
                        </a:lnTo>
                        <a:cubicBezTo>
                          <a:pt x="2267" y="5800"/>
                          <a:pt x="2338" y="5657"/>
                          <a:pt x="2338" y="5514"/>
                        </a:cubicBezTo>
                        <a:lnTo>
                          <a:pt x="2338" y="5514"/>
                        </a:lnTo>
                        <a:cubicBezTo>
                          <a:pt x="2329" y="5496"/>
                          <a:pt x="2320" y="5478"/>
                          <a:pt x="2303" y="5487"/>
                        </a:cubicBezTo>
                        <a:lnTo>
                          <a:pt x="2303" y="5487"/>
                        </a:lnTo>
                        <a:cubicBezTo>
                          <a:pt x="2285" y="5487"/>
                          <a:pt x="2267" y="5496"/>
                          <a:pt x="2267" y="5514"/>
                        </a:cubicBezTo>
                        <a:lnTo>
                          <a:pt x="2267" y="5514"/>
                        </a:lnTo>
                        <a:cubicBezTo>
                          <a:pt x="2276" y="5639"/>
                          <a:pt x="2213" y="5755"/>
                          <a:pt x="2115" y="5826"/>
                        </a:cubicBezTo>
                        <a:lnTo>
                          <a:pt x="2115" y="5826"/>
                        </a:lnTo>
                        <a:cubicBezTo>
                          <a:pt x="2017" y="5907"/>
                          <a:pt x="1892" y="5924"/>
                          <a:pt x="1776" y="5880"/>
                        </a:cubicBezTo>
                        <a:lnTo>
                          <a:pt x="1776" y="5880"/>
                        </a:lnTo>
                        <a:cubicBezTo>
                          <a:pt x="1758" y="5880"/>
                          <a:pt x="1741" y="5880"/>
                          <a:pt x="1741" y="5898"/>
                        </a:cubicBezTo>
                        <a:lnTo>
                          <a:pt x="1741" y="5898"/>
                        </a:lnTo>
                        <a:cubicBezTo>
                          <a:pt x="1482" y="5514"/>
                          <a:pt x="1366" y="5015"/>
                          <a:pt x="1473" y="4542"/>
                        </a:cubicBezTo>
                        <a:lnTo>
                          <a:pt x="1473" y="4542"/>
                        </a:lnTo>
                        <a:cubicBezTo>
                          <a:pt x="1500" y="4399"/>
                          <a:pt x="1544" y="4265"/>
                          <a:pt x="1607" y="4131"/>
                        </a:cubicBezTo>
                        <a:lnTo>
                          <a:pt x="1607" y="4131"/>
                        </a:lnTo>
                        <a:cubicBezTo>
                          <a:pt x="1616" y="4194"/>
                          <a:pt x="1642" y="4247"/>
                          <a:pt x="1714" y="4292"/>
                        </a:cubicBezTo>
                        <a:lnTo>
                          <a:pt x="1714" y="4292"/>
                        </a:lnTo>
                        <a:cubicBezTo>
                          <a:pt x="1776" y="4337"/>
                          <a:pt x="1856" y="4363"/>
                          <a:pt x="1928" y="4363"/>
                        </a:cubicBezTo>
                        <a:lnTo>
                          <a:pt x="1928" y="4363"/>
                        </a:lnTo>
                        <a:cubicBezTo>
                          <a:pt x="1972" y="4363"/>
                          <a:pt x="2017" y="4354"/>
                          <a:pt x="2053" y="4337"/>
                        </a:cubicBezTo>
                        <a:lnTo>
                          <a:pt x="2053" y="4337"/>
                        </a:lnTo>
                        <a:cubicBezTo>
                          <a:pt x="2071" y="4337"/>
                          <a:pt x="2080" y="4319"/>
                          <a:pt x="2071" y="4301"/>
                        </a:cubicBezTo>
                        <a:lnTo>
                          <a:pt x="2071" y="4301"/>
                        </a:lnTo>
                        <a:cubicBezTo>
                          <a:pt x="2071" y="4283"/>
                          <a:pt x="2053" y="4274"/>
                          <a:pt x="2035" y="4283"/>
                        </a:cubicBezTo>
                        <a:lnTo>
                          <a:pt x="2035" y="4283"/>
                        </a:lnTo>
                        <a:cubicBezTo>
                          <a:pt x="1937" y="4319"/>
                          <a:pt x="1830" y="4301"/>
                          <a:pt x="1749" y="4238"/>
                        </a:cubicBezTo>
                        <a:lnTo>
                          <a:pt x="1749" y="4238"/>
                        </a:lnTo>
                        <a:cubicBezTo>
                          <a:pt x="1669" y="4194"/>
                          <a:pt x="1660" y="4122"/>
                          <a:pt x="1660" y="4024"/>
                        </a:cubicBezTo>
                        <a:lnTo>
                          <a:pt x="1660" y="4024"/>
                        </a:lnTo>
                        <a:cubicBezTo>
                          <a:pt x="1830" y="3685"/>
                          <a:pt x="2106" y="3382"/>
                          <a:pt x="2445" y="3141"/>
                        </a:cubicBezTo>
                        <a:lnTo>
                          <a:pt x="2445" y="3141"/>
                        </a:lnTo>
                        <a:lnTo>
                          <a:pt x="2445" y="3141"/>
                        </a:lnTo>
                        <a:cubicBezTo>
                          <a:pt x="2570" y="3043"/>
                          <a:pt x="2713" y="2963"/>
                          <a:pt x="2865" y="2891"/>
                        </a:cubicBezTo>
                        <a:lnTo>
                          <a:pt x="2865" y="2891"/>
                        </a:lnTo>
                        <a:cubicBezTo>
                          <a:pt x="2936" y="2856"/>
                          <a:pt x="2989" y="2811"/>
                          <a:pt x="3043" y="2766"/>
                        </a:cubicBezTo>
                        <a:lnTo>
                          <a:pt x="3043" y="2766"/>
                        </a:lnTo>
                        <a:cubicBezTo>
                          <a:pt x="3230" y="2882"/>
                          <a:pt x="3346" y="3070"/>
                          <a:pt x="3400" y="3320"/>
                        </a:cubicBezTo>
                        <a:lnTo>
                          <a:pt x="3400" y="3320"/>
                        </a:lnTo>
                        <a:cubicBezTo>
                          <a:pt x="3444" y="3560"/>
                          <a:pt x="3391" y="3819"/>
                          <a:pt x="3248" y="4015"/>
                        </a:cubicBezTo>
                        <a:lnTo>
                          <a:pt x="3248" y="4015"/>
                        </a:lnTo>
                        <a:cubicBezTo>
                          <a:pt x="3186" y="4105"/>
                          <a:pt x="3114" y="4176"/>
                          <a:pt x="3043" y="4247"/>
                        </a:cubicBezTo>
                        <a:lnTo>
                          <a:pt x="3043" y="4247"/>
                        </a:lnTo>
                        <a:cubicBezTo>
                          <a:pt x="2998" y="4292"/>
                          <a:pt x="2954" y="4337"/>
                          <a:pt x="2909" y="4390"/>
                        </a:cubicBezTo>
                        <a:lnTo>
                          <a:pt x="2909" y="4390"/>
                        </a:lnTo>
                        <a:cubicBezTo>
                          <a:pt x="2766" y="4551"/>
                          <a:pt x="2695" y="4702"/>
                          <a:pt x="2704" y="4854"/>
                        </a:cubicBezTo>
                        <a:lnTo>
                          <a:pt x="2704" y="4854"/>
                        </a:lnTo>
                        <a:cubicBezTo>
                          <a:pt x="2704" y="4961"/>
                          <a:pt x="2758" y="5068"/>
                          <a:pt x="2838" y="5130"/>
                        </a:cubicBezTo>
                        <a:lnTo>
                          <a:pt x="2838" y="5130"/>
                        </a:lnTo>
                        <a:cubicBezTo>
                          <a:pt x="2891" y="5175"/>
                          <a:pt x="2963" y="5202"/>
                          <a:pt x="3025" y="5202"/>
                        </a:cubicBezTo>
                        <a:lnTo>
                          <a:pt x="3025" y="5202"/>
                        </a:lnTo>
                        <a:cubicBezTo>
                          <a:pt x="3034" y="5202"/>
                          <a:pt x="3043" y="5202"/>
                          <a:pt x="3061" y="5202"/>
                        </a:cubicBezTo>
                        <a:lnTo>
                          <a:pt x="3061" y="5202"/>
                        </a:lnTo>
                        <a:cubicBezTo>
                          <a:pt x="3079" y="5202"/>
                          <a:pt x="3088" y="5184"/>
                          <a:pt x="3088" y="5166"/>
                        </a:cubicBezTo>
                        <a:lnTo>
                          <a:pt x="3088" y="5166"/>
                        </a:lnTo>
                        <a:cubicBezTo>
                          <a:pt x="3079" y="5148"/>
                          <a:pt x="3070" y="5139"/>
                          <a:pt x="3052" y="5139"/>
                        </a:cubicBezTo>
                        <a:lnTo>
                          <a:pt x="3052" y="5139"/>
                        </a:lnTo>
                        <a:cubicBezTo>
                          <a:pt x="2989" y="5148"/>
                          <a:pt x="2927" y="5130"/>
                          <a:pt x="2882" y="5086"/>
                        </a:cubicBezTo>
                        <a:lnTo>
                          <a:pt x="2882" y="5086"/>
                        </a:lnTo>
                        <a:cubicBezTo>
                          <a:pt x="2811" y="5023"/>
                          <a:pt x="2766" y="4943"/>
                          <a:pt x="2766" y="4854"/>
                        </a:cubicBezTo>
                        <a:lnTo>
                          <a:pt x="2766" y="4854"/>
                        </a:lnTo>
                        <a:cubicBezTo>
                          <a:pt x="2758" y="4720"/>
                          <a:pt x="2820" y="4577"/>
                          <a:pt x="2954" y="4426"/>
                        </a:cubicBezTo>
                        <a:lnTo>
                          <a:pt x="2954" y="4426"/>
                        </a:lnTo>
                        <a:cubicBezTo>
                          <a:pt x="2998" y="4381"/>
                          <a:pt x="3043" y="4337"/>
                          <a:pt x="3088" y="4292"/>
                        </a:cubicBezTo>
                        <a:lnTo>
                          <a:pt x="3088" y="4292"/>
                        </a:lnTo>
                        <a:cubicBezTo>
                          <a:pt x="3159" y="4221"/>
                          <a:pt x="3239" y="4140"/>
                          <a:pt x="3302" y="4060"/>
                        </a:cubicBezTo>
                        <a:lnTo>
                          <a:pt x="3302" y="4060"/>
                        </a:lnTo>
                        <a:cubicBezTo>
                          <a:pt x="3453" y="3846"/>
                          <a:pt x="3516" y="3560"/>
                          <a:pt x="3462" y="3302"/>
                        </a:cubicBezTo>
                        <a:lnTo>
                          <a:pt x="3462" y="3302"/>
                        </a:lnTo>
                        <a:cubicBezTo>
                          <a:pt x="3409" y="3043"/>
                          <a:pt x="3284" y="2847"/>
                          <a:pt x="3088" y="2722"/>
                        </a:cubicBezTo>
                        <a:lnTo>
                          <a:pt x="3088" y="2722"/>
                        </a:lnTo>
                        <a:cubicBezTo>
                          <a:pt x="3168" y="2633"/>
                          <a:pt x="3230" y="2526"/>
                          <a:pt x="3293" y="2418"/>
                        </a:cubicBezTo>
                        <a:lnTo>
                          <a:pt x="3293" y="2418"/>
                        </a:lnTo>
                        <a:cubicBezTo>
                          <a:pt x="3364" y="2294"/>
                          <a:pt x="3436" y="2169"/>
                          <a:pt x="3543" y="2053"/>
                        </a:cubicBezTo>
                        <a:lnTo>
                          <a:pt x="3543" y="2053"/>
                        </a:lnTo>
                        <a:cubicBezTo>
                          <a:pt x="3596" y="2008"/>
                          <a:pt x="3659" y="1964"/>
                          <a:pt x="3730" y="1919"/>
                        </a:cubicBezTo>
                        <a:lnTo>
                          <a:pt x="3730" y="1919"/>
                        </a:lnTo>
                        <a:cubicBezTo>
                          <a:pt x="3855" y="1910"/>
                          <a:pt x="3980" y="1972"/>
                          <a:pt x="4042" y="2017"/>
                        </a:cubicBezTo>
                        <a:lnTo>
                          <a:pt x="4042" y="2017"/>
                        </a:lnTo>
                        <a:cubicBezTo>
                          <a:pt x="4399" y="2240"/>
                          <a:pt x="4595" y="2659"/>
                          <a:pt x="4551" y="3070"/>
                        </a:cubicBezTo>
                        <a:lnTo>
                          <a:pt x="4551" y="3070"/>
                        </a:lnTo>
                        <a:cubicBezTo>
                          <a:pt x="4551" y="3079"/>
                          <a:pt x="4560" y="3096"/>
                          <a:pt x="4568" y="3096"/>
                        </a:cubicBezTo>
                        <a:lnTo>
                          <a:pt x="4568" y="3096"/>
                        </a:lnTo>
                        <a:cubicBezTo>
                          <a:pt x="4577" y="3105"/>
                          <a:pt x="4577" y="3105"/>
                          <a:pt x="4586" y="3105"/>
                        </a:cubicBezTo>
                        <a:lnTo>
                          <a:pt x="4586" y="3105"/>
                        </a:lnTo>
                        <a:cubicBezTo>
                          <a:pt x="4586" y="3105"/>
                          <a:pt x="4595" y="3105"/>
                          <a:pt x="4604" y="3096"/>
                        </a:cubicBezTo>
                        <a:lnTo>
                          <a:pt x="4604" y="3096"/>
                        </a:lnTo>
                        <a:lnTo>
                          <a:pt x="4667" y="3061"/>
                        </a:lnTo>
                        <a:cubicBezTo>
                          <a:pt x="4676" y="3052"/>
                          <a:pt x="4684" y="3034"/>
                          <a:pt x="4676" y="3016"/>
                        </a:cubicBezTo>
                        <a:lnTo>
                          <a:pt x="4676" y="3016"/>
                        </a:lnTo>
                        <a:cubicBezTo>
                          <a:pt x="4667" y="2998"/>
                          <a:pt x="4640" y="2998"/>
                          <a:pt x="4631" y="3007"/>
                        </a:cubicBezTo>
                        <a:lnTo>
                          <a:pt x="4631" y="3007"/>
                        </a:lnTo>
                        <a:lnTo>
                          <a:pt x="4622" y="3007"/>
                        </a:lnTo>
                        <a:cubicBezTo>
                          <a:pt x="4640" y="2597"/>
                          <a:pt x="4426" y="2187"/>
                          <a:pt x="4078" y="1964"/>
                        </a:cubicBezTo>
                        <a:lnTo>
                          <a:pt x="4078" y="1964"/>
                        </a:lnTo>
                        <a:cubicBezTo>
                          <a:pt x="3998" y="1910"/>
                          <a:pt x="3917" y="1883"/>
                          <a:pt x="3837" y="1865"/>
                        </a:cubicBezTo>
                        <a:lnTo>
                          <a:pt x="3837" y="1865"/>
                        </a:lnTo>
                        <a:cubicBezTo>
                          <a:pt x="3935" y="1821"/>
                          <a:pt x="4033" y="1776"/>
                          <a:pt x="4140" y="1732"/>
                        </a:cubicBezTo>
                        <a:lnTo>
                          <a:pt x="4140" y="1732"/>
                        </a:lnTo>
                        <a:cubicBezTo>
                          <a:pt x="4310" y="1669"/>
                          <a:pt x="4470" y="1598"/>
                          <a:pt x="4595" y="1517"/>
                        </a:cubicBezTo>
                        <a:lnTo>
                          <a:pt x="4595" y="1517"/>
                        </a:lnTo>
                        <a:cubicBezTo>
                          <a:pt x="4747" y="1410"/>
                          <a:pt x="4943" y="1357"/>
                          <a:pt x="5175" y="1357"/>
                        </a:cubicBezTo>
                        <a:lnTo>
                          <a:pt x="5175" y="1357"/>
                        </a:lnTo>
                        <a:cubicBezTo>
                          <a:pt x="5273" y="1357"/>
                          <a:pt x="5371" y="1366"/>
                          <a:pt x="5478" y="1384"/>
                        </a:cubicBezTo>
                        <a:lnTo>
                          <a:pt x="5478" y="1384"/>
                        </a:lnTo>
                        <a:cubicBezTo>
                          <a:pt x="5273" y="1491"/>
                          <a:pt x="5122" y="1705"/>
                          <a:pt x="5113" y="1937"/>
                        </a:cubicBezTo>
                        <a:lnTo>
                          <a:pt x="5113" y="1937"/>
                        </a:lnTo>
                        <a:cubicBezTo>
                          <a:pt x="5113" y="1955"/>
                          <a:pt x="5122" y="1972"/>
                          <a:pt x="5139" y="1972"/>
                        </a:cubicBezTo>
                        <a:lnTo>
                          <a:pt x="5139" y="1972"/>
                        </a:lnTo>
                        <a:lnTo>
                          <a:pt x="5202" y="1981"/>
                        </a:lnTo>
                        <a:cubicBezTo>
                          <a:pt x="5211" y="1981"/>
                          <a:pt x="5211" y="1981"/>
                          <a:pt x="5211" y="1981"/>
                        </a:cubicBezTo>
                        <a:lnTo>
                          <a:pt x="5211" y="1981"/>
                        </a:lnTo>
                        <a:cubicBezTo>
                          <a:pt x="5229" y="1981"/>
                          <a:pt x="5238" y="1972"/>
                          <a:pt x="5238" y="1955"/>
                        </a:cubicBezTo>
                        <a:lnTo>
                          <a:pt x="5238" y="1955"/>
                        </a:lnTo>
                        <a:cubicBezTo>
                          <a:pt x="5246" y="1937"/>
                          <a:pt x="5229" y="1919"/>
                          <a:pt x="5211" y="1919"/>
                        </a:cubicBezTo>
                        <a:lnTo>
                          <a:pt x="5211" y="1919"/>
                        </a:lnTo>
                        <a:lnTo>
                          <a:pt x="5175" y="1910"/>
                        </a:lnTo>
                        <a:cubicBezTo>
                          <a:pt x="5193" y="1714"/>
                          <a:pt x="5336" y="1517"/>
                          <a:pt x="5514" y="1437"/>
                        </a:cubicBezTo>
                        <a:lnTo>
                          <a:pt x="5514" y="1437"/>
                        </a:lnTo>
                        <a:cubicBezTo>
                          <a:pt x="5532" y="1428"/>
                          <a:pt x="5541" y="1410"/>
                          <a:pt x="5532" y="1393"/>
                        </a:cubicBezTo>
                        <a:lnTo>
                          <a:pt x="5532" y="1393"/>
                        </a:lnTo>
                        <a:cubicBezTo>
                          <a:pt x="5559" y="1401"/>
                          <a:pt x="5585" y="1401"/>
                          <a:pt x="5621" y="1410"/>
                        </a:cubicBezTo>
                        <a:lnTo>
                          <a:pt x="5621" y="1410"/>
                        </a:lnTo>
                        <a:cubicBezTo>
                          <a:pt x="5826" y="1455"/>
                          <a:pt x="6049" y="1375"/>
                          <a:pt x="6272" y="1294"/>
                        </a:cubicBezTo>
                        <a:lnTo>
                          <a:pt x="6272" y="1294"/>
                        </a:lnTo>
                        <a:cubicBezTo>
                          <a:pt x="6371" y="1250"/>
                          <a:pt x="6469" y="1214"/>
                          <a:pt x="6576" y="1187"/>
                        </a:cubicBezTo>
                        <a:lnTo>
                          <a:pt x="6576" y="1187"/>
                        </a:lnTo>
                        <a:cubicBezTo>
                          <a:pt x="6567" y="1205"/>
                          <a:pt x="6558" y="1214"/>
                          <a:pt x="6558" y="1223"/>
                        </a:cubicBezTo>
                        <a:lnTo>
                          <a:pt x="6558" y="1223"/>
                        </a:lnTo>
                        <a:cubicBezTo>
                          <a:pt x="6522" y="1294"/>
                          <a:pt x="6602" y="1535"/>
                          <a:pt x="6656" y="1589"/>
                        </a:cubicBezTo>
                        <a:lnTo>
                          <a:pt x="6656" y="1589"/>
                        </a:lnTo>
                        <a:cubicBezTo>
                          <a:pt x="6656" y="1589"/>
                          <a:pt x="6665" y="1598"/>
                          <a:pt x="6674" y="1598"/>
                        </a:cubicBezTo>
                        <a:lnTo>
                          <a:pt x="6674" y="1598"/>
                        </a:lnTo>
                        <a:cubicBezTo>
                          <a:pt x="6683" y="1598"/>
                          <a:pt x="6692" y="1589"/>
                          <a:pt x="6701" y="1589"/>
                        </a:cubicBezTo>
                      </a:path>
                    </a:pathLst>
                  </a:custGeom>
                  <a:solidFill>
                    <a:schemeClr val="dk2"/>
                  </a:solidFill>
                  <a:ln>
                    <a:noFill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/>
                  </a:p>
                </p:txBody>
              </p:sp>
            </p:grpSp>
            <p:sp>
              <p:nvSpPr>
                <p:cNvPr id="449" name="Google Shape;449;p33">
                  <a:extLst>
                    <a:ext uri="{FF2B5EF4-FFF2-40B4-BE49-F238E27FC236}">
                      <a16:creationId xmlns:a16="http://schemas.microsoft.com/office/drawing/2014/main" id="{C4B3C586-2353-2C62-F238-EB2FA11E58F3}"/>
                    </a:ext>
                  </a:extLst>
                </p:cNvPr>
                <p:cNvSpPr/>
                <p:nvPr/>
              </p:nvSpPr>
              <p:spPr>
                <a:xfrm>
                  <a:off x="3186425" y="4160625"/>
                  <a:ext cx="533679" cy="414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437" h="8886" extrusionOk="0">
                      <a:moveTo>
                        <a:pt x="2855" y="18"/>
                      </a:moveTo>
                      <a:lnTo>
                        <a:pt x="2061" y="1223"/>
                      </a:lnTo>
                      <a:cubicBezTo>
                        <a:pt x="2052" y="1223"/>
                        <a:pt x="2043" y="1223"/>
                        <a:pt x="2034" y="1223"/>
                      </a:cubicBezTo>
                      <a:lnTo>
                        <a:pt x="2034" y="1223"/>
                      </a:lnTo>
                      <a:cubicBezTo>
                        <a:pt x="1981" y="1223"/>
                        <a:pt x="1936" y="1267"/>
                        <a:pt x="1936" y="1321"/>
                      </a:cubicBezTo>
                      <a:lnTo>
                        <a:pt x="1936" y="1321"/>
                      </a:lnTo>
                      <a:cubicBezTo>
                        <a:pt x="1936" y="1339"/>
                        <a:pt x="1945" y="1357"/>
                        <a:pt x="1954" y="1365"/>
                      </a:cubicBezTo>
                      <a:lnTo>
                        <a:pt x="1954" y="1365"/>
                      </a:lnTo>
                      <a:lnTo>
                        <a:pt x="437" y="2900"/>
                      </a:lnTo>
                      <a:cubicBezTo>
                        <a:pt x="428" y="2900"/>
                        <a:pt x="411" y="2900"/>
                        <a:pt x="402" y="2900"/>
                      </a:cubicBezTo>
                      <a:lnTo>
                        <a:pt x="402" y="2900"/>
                      </a:lnTo>
                      <a:cubicBezTo>
                        <a:pt x="348" y="2900"/>
                        <a:pt x="303" y="2944"/>
                        <a:pt x="303" y="2998"/>
                      </a:cubicBezTo>
                      <a:lnTo>
                        <a:pt x="303" y="2998"/>
                      </a:lnTo>
                      <a:cubicBezTo>
                        <a:pt x="303" y="3034"/>
                        <a:pt x="321" y="3060"/>
                        <a:pt x="357" y="3078"/>
                      </a:cubicBezTo>
                      <a:lnTo>
                        <a:pt x="357" y="3078"/>
                      </a:lnTo>
                      <a:lnTo>
                        <a:pt x="63" y="4827"/>
                      </a:lnTo>
                      <a:cubicBezTo>
                        <a:pt x="27" y="4845"/>
                        <a:pt x="0" y="4880"/>
                        <a:pt x="0" y="4925"/>
                      </a:cubicBezTo>
                      <a:lnTo>
                        <a:pt x="0" y="4925"/>
                      </a:lnTo>
                      <a:cubicBezTo>
                        <a:pt x="0" y="4970"/>
                        <a:pt x="36" y="5014"/>
                        <a:pt x="89" y="5023"/>
                      </a:cubicBezTo>
                      <a:lnTo>
                        <a:pt x="89" y="5023"/>
                      </a:lnTo>
                      <a:lnTo>
                        <a:pt x="660" y="6227"/>
                      </a:lnTo>
                      <a:cubicBezTo>
                        <a:pt x="634" y="6245"/>
                        <a:pt x="625" y="6272"/>
                        <a:pt x="625" y="6308"/>
                      </a:cubicBezTo>
                      <a:lnTo>
                        <a:pt x="625" y="6308"/>
                      </a:lnTo>
                      <a:cubicBezTo>
                        <a:pt x="625" y="6361"/>
                        <a:pt x="669" y="6406"/>
                        <a:pt x="723" y="6406"/>
                      </a:cubicBezTo>
                      <a:lnTo>
                        <a:pt x="723" y="6406"/>
                      </a:lnTo>
                      <a:cubicBezTo>
                        <a:pt x="741" y="6406"/>
                        <a:pt x="758" y="6397"/>
                        <a:pt x="767" y="6388"/>
                      </a:cubicBezTo>
                      <a:lnTo>
                        <a:pt x="767" y="6388"/>
                      </a:lnTo>
                      <a:cubicBezTo>
                        <a:pt x="1338" y="6745"/>
                        <a:pt x="2177" y="7280"/>
                        <a:pt x="2409" y="7467"/>
                      </a:cubicBezTo>
                      <a:lnTo>
                        <a:pt x="2409" y="7467"/>
                      </a:lnTo>
                      <a:cubicBezTo>
                        <a:pt x="2400" y="7476"/>
                        <a:pt x="2400" y="7494"/>
                        <a:pt x="2400" y="7512"/>
                      </a:cubicBezTo>
                      <a:lnTo>
                        <a:pt x="2400" y="7512"/>
                      </a:lnTo>
                      <a:cubicBezTo>
                        <a:pt x="2400" y="7566"/>
                        <a:pt x="2445" y="7610"/>
                        <a:pt x="2498" y="7610"/>
                      </a:cubicBezTo>
                      <a:lnTo>
                        <a:pt x="2498" y="7610"/>
                      </a:lnTo>
                      <a:cubicBezTo>
                        <a:pt x="2525" y="7610"/>
                        <a:pt x="2552" y="7592"/>
                        <a:pt x="2569" y="7574"/>
                      </a:cubicBezTo>
                      <a:lnTo>
                        <a:pt x="2569" y="7574"/>
                      </a:lnTo>
                      <a:lnTo>
                        <a:pt x="3934" y="8065"/>
                      </a:lnTo>
                      <a:cubicBezTo>
                        <a:pt x="3943" y="8119"/>
                        <a:pt x="3979" y="8163"/>
                        <a:pt x="4032" y="8163"/>
                      </a:cubicBezTo>
                      <a:lnTo>
                        <a:pt x="4032" y="8163"/>
                      </a:lnTo>
                      <a:cubicBezTo>
                        <a:pt x="4068" y="8163"/>
                        <a:pt x="4095" y="8145"/>
                        <a:pt x="4113" y="8128"/>
                      </a:cubicBezTo>
                      <a:lnTo>
                        <a:pt x="4113" y="812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lnTo>
                        <a:pt x="5915" y="8788"/>
                      </a:lnTo>
                      <a:cubicBezTo>
                        <a:pt x="5915" y="8841"/>
                        <a:pt x="5959" y="8886"/>
                        <a:pt x="6013" y="8886"/>
                      </a:cubicBezTo>
                      <a:lnTo>
                        <a:pt x="6013" y="8886"/>
                      </a:lnTo>
                      <a:cubicBezTo>
                        <a:pt x="6075" y="8886"/>
                        <a:pt x="6120" y="8841"/>
                        <a:pt x="6120" y="8788"/>
                      </a:cubicBezTo>
                      <a:lnTo>
                        <a:pt x="6120" y="8788"/>
                      </a:lnTo>
                      <a:cubicBezTo>
                        <a:pt x="6120" y="8779"/>
                        <a:pt x="6111" y="8770"/>
                        <a:pt x="6111" y="8761"/>
                      </a:cubicBezTo>
                      <a:lnTo>
                        <a:pt x="6111" y="8761"/>
                      </a:lnTo>
                      <a:lnTo>
                        <a:pt x="8636" y="6861"/>
                      </a:lnTo>
                      <a:cubicBezTo>
                        <a:pt x="8645" y="6870"/>
                        <a:pt x="8671" y="6879"/>
                        <a:pt x="8689" y="6879"/>
                      </a:cubicBezTo>
                      <a:lnTo>
                        <a:pt x="8689" y="6879"/>
                      </a:lnTo>
                      <a:cubicBezTo>
                        <a:pt x="8743" y="6879"/>
                        <a:pt x="8787" y="6834"/>
                        <a:pt x="8787" y="6780"/>
                      </a:cubicBezTo>
                      <a:lnTo>
                        <a:pt x="8787" y="6780"/>
                      </a:lnTo>
                      <a:cubicBezTo>
                        <a:pt x="8787" y="6763"/>
                        <a:pt x="8787" y="6754"/>
                        <a:pt x="8778" y="6736"/>
                      </a:cubicBezTo>
                      <a:lnTo>
                        <a:pt x="8778" y="6736"/>
                      </a:lnTo>
                      <a:lnTo>
                        <a:pt x="10438" y="5210"/>
                      </a:lnTo>
                      <a:cubicBezTo>
                        <a:pt x="10447" y="5219"/>
                        <a:pt x="10465" y="5228"/>
                        <a:pt x="10482" y="5228"/>
                      </a:cubicBezTo>
                      <a:lnTo>
                        <a:pt x="10482" y="5228"/>
                      </a:lnTo>
                      <a:cubicBezTo>
                        <a:pt x="10536" y="5228"/>
                        <a:pt x="10580" y="5184"/>
                        <a:pt x="10580" y="5130"/>
                      </a:cubicBezTo>
                      <a:lnTo>
                        <a:pt x="10580" y="5130"/>
                      </a:lnTo>
                      <a:cubicBezTo>
                        <a:pt x="10580" y="5103"/>
                        <a:pt x="10572" y="5077"/>
                        <a:pt x="10554" y="5059"/>
                      </a:cubicBezTo>
                      <a:lnTo>
                        <a:pt x="10554" y="5059"/>
                      </a:lnTo>
                      <a:lnTo>
                        <a:pt x="11330" y="3506"/>
                      </a:lnTo>
                      <a:cubicBezTo>
                        <a:pt x="11330" y="3506"/>
                        <a:pt x="11330" y="3506"/>
                        <a:pt x="11339" y="3506"/>
                      </a:cubicBezTo>
                      <a:lnTo>
                        <a:pt x="11339" y="3506"/>
                      </a:lnTo>
                      <a:cubicBezTo>
                        <a:pt x="11392" y="3506"/>
                        <a:pt x="11437" y="3462"/>
                        <a:pt x="11437" y="3408"/>
                      </a:cubicBezTo>
                      <a:lnTo>
                        <a:pt x="11437" y="3408"/>
                      </a:lnTo>
                      <a:cubicBezTo>
                        <a:pt x="11437" y="3364"/>
                        <a:pt x="11410" y="3328"/>
                        <a:pt x="11374" y="3310"/>
                      </a:cubicBezTo>
                      <a:lnTo>
                        <a:pt x="11374" y="3310"/>
                      </a:lnTo>
                      <a:cubicBezTo>
                        <a:pt x="11321" y="3052"/>
                        <a:pt x="11053" y="2418"/>
                        <a:pt x="10812" y="1856"/>
                      </a:cubicBezTo>
                      <a:lnTo>
                        <a:pt x="10812" y="1856"/>
                      </a:lnTo>
                      <a:cubicBezTo>
                        <a:pt x="10830" y="1838"/>
                        <a:pt x="10839" y="1811"/>
                        <a:pt x="10839" y="1785"/>
                      </a:cubicBezTo>
                      <a:lnTo>
                        <a:pt x="10839" y="1785"/>
                      </a:lnTo>
                      <a:cubicBezTo>
                        <a:pt x="10839" y="1731"/>
                        <a:pt x="10795" y="1687"/>
                        <a:pt x="10741" y="1687"/>
                      </a:cubicBezTo>
                      <a:lnTo>
                        <a:pt x="10741" y="1687"/>
                      </a:lnTo>
                      <a:cubicBezTo>
                        <a:pt x="10723" y="1687"/>
                        <a:pt x="10705" y="1696"/>
                        <a:pt x="10688" y="1704"/>
                      </a:cubicBezTo>
                      <a:lnTo>
                        <a:pt x="10688" y="1704"/>
                      </a:lnTo>
                      <a:lnTo>
                        <a:pt x="8877" y="536"/>
                      </a:lnTo>
                      <a:cubicBezTo>
                        <a:pt x="8877" y="527"/>
                        <a:pt x="8886" y="518"/>
                        <a:pt x="8886" y="509"/>
                      </a:cubicBezTo>
                      <a:lnTo>
                        <a:pt x="8886" y="509"/>
                      </a:lnTo>
                      <a:cubicBezTo>
                        <a:pt x="8886" y="456"/>
                        <a:pt x="8841" y="411"/>
                        <a:pt x="8778" y="411"/>
                      </a:cubicBezTo>
                      <a:lnTo>
                        <a:pt x="8778" y="411"/>
                      </a:lnTo>
                      <a:cubicBezTo>
                        <a:pt x="8752" y="411"/>
                        <a:pt x="8716" y="429"/>
                        <a:pt x="8698" y="456"/>
                      </a:cubicBezTo>
                      <a:lnTo>
                        <a:pt x="8698" y="456"/>
                      </a:lnTo>
                      <a:lnTo>
                        <a:pt x="7440" y="143"/>
                      </a:lnTo>
                      <a:cubicBezTo>
                        <a:pt x="7431" y="99"/>
                        <a:pt x="7387" y="63"/>
                        <a:pt x="7342" y="63"/>
                      </a:cubicBezTo>
                      <a:lnTo>
                        <a:pt x="7342" y="63"/>
                      </a:lnTo>
                      <a:cubicBezTo>
                        <a:pt x="7298" y="63"/>
                        <a:pt x="7262" y="90"/>
                        <a:pt x="7253" y="125"/>
                      </a:cubicBezTo>
                      <a:lnTo>
                        <a:pt x="7253" y="125"/>
                      </a:lnTo>
                      <a:cubicBezTo>
                        <a:pt x="7083" y="117"/>
                        <a:pt x="6736" y="117"/>
                        <a:pt x="5977" y="117"/>
                      </a:cubicBezTo>
                      <a:lnTo>
                        <a:pt x="5977" y="117"/>
                      </a:lnTo>
                      <a:cubicBezTo>
                        <a:pt x="5460" y="125"/>
                        <a:pt x="4942" y="125"/>
                        <a:pt x="4719" y="125"/>
                      </a:cubicBezTo>
                      <a:lnTo>
                        <a:pt x="4719" y="125"/>
                      </a:lnTo>
                      <a:cubicBezTo>
                        <a:pt x="4702" y="99"/>
                        <a:pt x="4666" y="81"/>
                        <a:pt x="4630" y="81"/>
                      </a:cubicBezTo>
                      <a:lnTo>
                        <a:pt x="4630" y="81"/>
                      </a:lnTo>
                      <a:cubicBezTo>
                        <a:pt x="4594" y="81"/>
                        <a:pt x="4568" y="99"/>
                        <a:pt x="4550" y="125"/>
                      </a:cubicBezTo>
                      <a:lnTo>
                        <a:pt x="4550" y="125"/>
                      </a:lnTo>
                      <a:lnTo>
                        <a:pt x="2891" y="1"/>
                      </a:lnTo>
                      <a:cubicBezTo>
                        <a:pt x="2891" y="1"/>
                        <a:pt x="2882" y="1"/>
                        <a:pt x="2882" y="1"/>
                      </a:cubicBezTo>
                      <a:lnTo>
                        <a:pt x="2882" y="1"/>
                      </a:lnTo>
                      <a:cubicBezTo>
                        <a:pt x="2873" y="1"/>
                        <a:pt x="2864" y="9"/>
                        <a:pt x="2855" y="18"/>
                      </a:cubicBezTo>
                      <a:moveTo>
                        <a:pt x="2132" y="1330"/>
                      </a:moveTo>
                      <a:cubicBezTo>
                        <a:pt x="2132" y="1330"/>
                        <a:pt x="2132" y="1330"/>
                        <a:pt x="2132" y="1321"/>
                      </a:cubicBezTo>
                      <a:lnTo>
                        <a:pt x="2132" y="1321"/>
                      </a:lnTo>
                      <a:cubicBezTo>
                        <a:pt x="2132" y="1303"/>
                        <a:pt x="2123" y="1276"/>
                        <a:pt x="2114" y="1258"/>
                      </a:cubicBezTo>
                      <a:lnTo>
                        <a:pt x="2114" y="1258"/>
                      </a:lnTo>
                      <a:lnTo>
                        <a:pt x="2899" y="63"/>
                      </a:lnTo>
                      <a:lnTo>
                        <a:pt x="4532" y="188"/>
                      </a:lnTo>
                      <a:cubicBezTo>
                        <a:pt x="4541" y="232"/>
                        <a:pt x="4586" y="277"/>
                        <a:pt x="4630" y="277"/>
                      </a:cubicBezTo>
                      <a:lnTo>
                        <a:pt x="4630" y="277"/>
                      </a:lnTo>
                      <a:lnTo>
                        <a:pt x="5719" y="2088"/>
                      </a:lnTo>
                      <a:cubicBezTo>
                        <a:pt x="5710" y="2097"/>
                        <a:pt x="5701" y="2106"/>
                        <a:pt x="5701" y="2115"/>
                      </a:cubicBezTo>
                      <a:lnTo>
                        <a:pt x="5701" y="2115"/>
                      </a:lnTo>
                      <a:lnTo>
                        <a:pt x="4755" y="2008"/>
                      </a:lnTo>
                      <a:cubicBezTo>
                        <a:pt x="4746" y="1963"/>
                        <a:pt x="4710" y="1936"/>
                        <a:pt x="4666" y="1936"/>
                      </a:cubicBezTo>
                      <a:lnTo>
                        <a:pt x="4666" y="1936"/>
                      </a:lnTo>
                      <a:cubicBezTo>
                        <a:pt x="4630" y="1936"/>
                        <a:pt x="4594" y="1945"/>
                        <a:pt x="4577" y="1972"/>
                      </a:cubicBezTo>
                      <a:lnTo>
                        <a:pt x="4577" y="1972"/>
                      </a:lnTo>
                      <a:close/>
                      <a:moveTo>
                        <a:pt x="4764" y="188"/>
                      </a:moveTo>
                      <a:cubicBezTo>
                        <a:pt x="5674" y="179"/>
                        <a:pt x="6869" y="179"/>
                        <a:pt x="7244" y="188"/>
                      </a:cubicBezTo>
                      <a:lnTo>
                        <a:pt x="7244" y="188"/>
                      </a:lnTo>
                      <a:cubicBezTo>
                        <a:pt x="7253" y="215"/>
                        <a:pt x="7271" y="232"/>
                        <a:pt x="7298" y="250"/>
                      </a:cubicBezTo>
                      <a:lnTo>
                        <a:pt x="7298" y="250"/>
                      </a:lnTo>
                      <a:cubicBezTo>
                        <a:pt x="7244" y="384"/>
                        <a:pt x="7155" y="634"/>
                        <a:pt x="7039" y="1000"/>
                      </a:cubicBezTo>
                      <a:lnTo>
                        <a:pt x="7039" y="1000"/>
                      </a:lnTo>
                      <a:cubicBezTo>
                        <a:pt x="7012" y="1000"/>
                        <a:pt x="6985" y="1018"/>
                        <a:pt x="6967" y="1035"/>
                      </a:cubicBezTo>
                      <a:lnTo>
                        <a:pt x="6967" y="1035"/>
                      </a:lnTo>
                      <a:close/>
                      <a:moveTo>
                        <a:pt x="7449" y="3132"/>
                      </a:moveTo>
                      <a:lnTo>
                        <a:pt x="7092" y="1187"/>
                      </a:lnTo>
                      <a:cubicBezTo>
                        <a:pt x="7119" y="1169"/>
                        <a:pt x="7146" y="1134"/>
                        <a:pt x="7146" y="1098"/>
                      </a:cubicBezTo>
                      <a:lnTo>
                        <a:pt x="7146" y="1098"/>
                      </a:lnTo>
                      <a:cubicBezTo>
                        <a:pt x="7146" y="1062"/>
                        <a:pt x="7128" y="1035"/>
                        <a:pt x="7101" y="1018"/>
                      </a:cubicBezTo>
                      <a:lnTo>
                        <a:pt x="7101" y="1018"/>
                      </a:lnTo>
                      <a:cubicBezTo>
                        <a:pt x="7191" y="750"/>
                        <a:pt x="7298" y="411"/>
                        <a:pt x="7351" y="259"/>
                      </a:cubicBezTo>
                      <a:lnTo>
                        <a:pt x="7351" y="259"/>
                      </a:lnTo>
                      <a:cubicBezTo>
                        <a:pt x="7387" y="250"/>
                        <a:pt x="7414" y="232"/>
                        <a:pt x="7422" y="206"/>
                      </a:cubicBezTo>
                      <a:lnTo>
                        <a:pt x="7422" y="206"/>
                      </a:lnTo>
                      <a:lnTo>
                        <a:pt x="8680" y="518"/>
                      </a:lnTo>
                      <a:cubicBezTo>
                        <a:pt x="8689" y="563"/>
                        <a:pt x="8725" y="598"/>
                        <a:pt x="8770" y="607"/>
                      </a:cubicBezTo>
                      <a:lnTo>
                        <a:pt x="8770" y="607"/>
                      </a:lnTo>
                      <a:lnTo>
                        <a:pt x="8912" y="1535"/>
                      </a:lnTo>
                      <a:cubicBezTo>
                        <a:pt x="8886" y="1553"/>
                        <a:pt x="8868" y="1580"/>
                        <a:pt x="8868" y="1615"/>
                      </a:cubicBezTo>
                      <a:lnTo>
                        <a:pt x="8868" y="1615"/>
                      </a:lnTo>
                      <a:cubicBezTo>
                        <a:pt x="8868" y="1633"/>
                        <a:pt x="8868" y="1651"/>
                        <a:pt x="8877" y="1660"/>
                      </a:cubicBezTo>
                      <a:lnTo>
                        <a:pt x="8877" y="1660"/>
                      </a:lnTo>
                      <a:lnTo>
                        <a:pt x="7485" y="3141"/>
                      </a:lnTo>
                      <a:cubicBezTo>
                        <a:pt x="7476" y="3132"/>
                        <a:pt x="7467" y="3132"/>
                        <a:pt x="7449" y="3132"/>
                      </a:cubicBezTo>
                      <a:close/>
                      <a:moveTo>
                        <a:pt x="4693" y="259"/>
                      </a:moveTo>
                      <a:cubicBezTo>
                        <a:pt x="4702" y="250"/>
                        <a:pt x="4710" y="241"/>
                        <a:pt x="4710" y="232"/>
                      </a:cubicBezTo>
                      <a:lnTo>
                        <a:pt x="4710" y="232"/>
                      </a:lnTo>
                      <a:lnTo>
                        <a:pt x="6950" y="1098"/>
                      </a:lnTo>
                      <a:cubicBezTo>
                        <a:pt x="6950" y="1098"/>
                        <a:pt x="6950" y="1098"/>
                        <a:pt x="6950" y="1098"/>
                      </a:cubicBezTo>
                      <a:lnTo>
                        <a:pt x="6950" y="1098"/>
                      </a:lnTo>
                      <a:cubicBezTo>
                        <a:pt x="6950" y="1107"/>
                        <a:pt x="6950" y="1125"/>
                        <a:pt x="6950" y="1134"/>
                      </a:cubicBezTo>
                      <a:lnTo>
                        <a:pt x="6950" y="1134"/>
                      </a:lnTo>
                      <a:lnTo>
                        <a:pt x="5835" y="2070"/>
                      </a:lnTo>
                      <a:cubicBezTo>
                        <a:pt x="5826" y="2061"/>
                        <a:pt x="5808" y="2061"/>
                        <a:pt x="5790" y="2061"/>
                      </a:cubicBezTo>
                      <a:lnTo>
                        <a:pt x="5790" y="2061"/>
                      </a:lnTo>
                      <a:cubicBezTo>
                        <a:pt x="5781" y="2061"/>
                        <a:pt x="5772" y="2061"/>
                        <a:pt x="5772" y="2061"/>
                      </a:cubicBezTo>
                      <a:lnTo>
                        <a:pt x="5772" y="2061"/>
                      </a:lnTo>
                      <a:close/>
                      <a:moveTo>
                        <a:pt x="9055" y="1588"/>
                      </a:moveTo>
                      <a:cubicBezTo>
                        <a:pt x="9046" y="1553"/>
                        <a:pt x="9019" y="1526"/>
                        <a:pt x="8975" y="1517"/>
                      </a:cubicBezTo>
                      <a:lnTo>
                        <a:pt x="8975" y="1517"/>
                      </a:lnTo>
                      <a:lnTo>
                        <a:pt x="8832" y="598"/>
                      </a:lnTo>
                      <a:cubicBezTo>
                        <a:pt x="8832" y="589"/>
                        <a:pt x="8841" y="589"/>
                        <a:pt x="8841" y="589"/>
                      </a:cubicBezTo>
                      <a:lnTo>
                        <a:pt x="8841" y="589"/>
                      </a:lnTo>
                      <a:lnTo>
                        <a:pt x="10598" y="1713"/>
                      </a:lnTo>
                      <a:cubicBezTo>
                        <a:pt x="10411" y="1696"/>
                        <a:pt x="9992" y="1660"/>
                        <a:pt x="9055" y="1588"/>
                      </a:cubicBezTo>
                      <a:close/>
                      <a:moveTo>
                        <a:pt x="5888" y="2159"/>
                      </a:moveTo>
                      <a:cubicBezTo>
                        <a:pt x="5888" y="2142"/>
                        <a:pt x="5888" y="2133"/>
                        <a:pt x="5879" y="2115"/>
                      </a:cubicBezTo>
                      <a:lnTo>
                        <a:pt x="5879" y="2115"/>
                      </a:lnTo>
                      <a:lnTo>
                        <a:pt x="6994" y="1178"/>
                      </a:lnTo>
                      <a:cubicBezTo>
                        <a:pt x="7003" y="1187"/>
                        <a:pt x="7021" y="1196"/>
                        <a:pt x="7030" y="1196"/>
                      </a:cubicBezTo>
                      <a:lnTo>
                        <a:pt x="7030" y="1196"/>
                      </a:lnTo>
                      <a:lnTo>
                        <a:pt x="7396" y="3141"/>
                      </a:lnTo>
                      <a:cubicBezTo>
                        <a:pt x="7360" y="3159"/>
                        <a:pt x="7342" y="3194"/>
                        <a:pt x="7342" y="3230"/>
                      </a:cubicBezTo>
                      <a:lnTo>
                        <a:pt x="7342" y="3230"/>
                      </a:lnTo>
                      <a:cubicBezTo>
                        <a:pt x="7342" y="3230"/>
                        <a:pt x="7342" y="3239"/>
                        <a:pt x="7342" y="3239"/>
                      </a:cubicBezTo>
                      <a:lnTo>
                        <a:pt x="7342" y="3239"/>
                      </a:lnTo>
                      <a:lnTo>
                        <a:pt x="4764" y="4488"/>
                      </a:lnTo>
                      <a:cubicBezTo>
                        <a:pt x="4746" y="4479"/>
                        <a:pt x="4728" y="4470"/>
                        <a:pt x="4710" y="4470"/>
                      </a:cubicBezTo>
                      <a:lnTo>
                        <a:pt x="4710" y="4470"/>
                      </a:lnTo>
                      <a:cubicBezTo>
                        <a:pt x="4710" y="4470"/>
                        <a:pt x="4710" y="4470"/>
                        <a:pt x="4710" y="4470"/>
                      </a:cubicBezTo>
                      <a:lnTo>
                        <a:pt x="4710" y="4470"/>
                      </a:lnTo>
                      <a:lnTo>
                        <a:pt x="4728" y="4274"/>
                      </a:lnTo>
                      <a:cubicBezTo>
                        <a:pt x="4773" y="4265"/>
                        <a:pt x="4809" y="4220"/>
                        <a:pt x="4809" y="4176"/>
                      </a:cubicBezTo>
                      <a:lnTo>
                        <a:pt x="4809" y="4176"/>
                      </a:lnTo>
                      <a:cubicBezTo>
                        <a:pt x="4809" y="4149"/>
                        <a:pt x="4791" y="4122"/>
                        <a:pt x="4773" y="4104"/>
                      </a:cubicBezTo>
                      <a:lnTo>
                        <a:pt x="4773" y="4104"/>
                      </a:lnTo>
                      <a:lnTo>
                        <a:pt x="5772" y="2249"/>
                      </a:lnTo>
                      <a:cubicBezTo>
                        <a:pt x="5772" y="2258"/>
                        <a:pt x="5781" y="2258"/>
                        <a:pt x="5790" y="2258"/>
                      </a:cubicBezTo>
                      <a:lnTo>
                        <a:pt x="5790" y="2258"/>
                      </a:lnTo>
                      <a:cubicBezTo>
                        <a:pt x="5843" y="2258"/>
                        <a:pt x="5888" y="2213"/>
                        <a:pt x="5888" y="2159"/>
                      </a:cubicBezTo>
                      <a:close/>
                      <a:moveTo>
                        <a:pt x="2132" y="1392"/>
                      </a:moveTo>
                      <a:lnTo>
                        <a:pt x="4568" y="2035"/>
                      </a:lnTo>
                      <a:cubicBezTo>
                        <a:pt x="4568" y="2052"/>
                        <a:pt x="4568" y="2061"/>
                        <a:pt x="4577" y="2070"/>
                      </a:cubicBezTo>
                      <a:lnTo>
                        <a:pt x="4577" y="2070"/>
                      </a:lnTo>
                      <a:lnTo>
                        <a:pt x="3711" y="2909"/>
                      </a:lnTo>
                      <a:cubicBezTo>
                        <a:pt x="3702" y="2900"/>
                        <a:pt x="3693" y="2900"/>
                        <a:pt x="3676" y="2900"/>
                      </a:cubicBezTo>
                      <a:lnTo>
                        <a:pt x="3676" y="2900"/>
                      </a:lnTo>
                      <a:cubicBezTo>
                        <a:pt x="3667" y="2900"/>
                        <a:pt x="3649" y="2900"/>
                        <a:pt x="3640" y="2900"/>
                      </a:cubicBezTo>
                      <a:lnTo>
                        <a:pt x="3640" y="2900"/>
                      </a:lnTo>
                      <a:close/>
                      <a:moveTo>
                        <a:pt x="500" y="2998"/>
                      </a:moveTo>
                      <a:lnTo>
                        <a:pt x="500" y="2998"/>
                      </a:lnTo>
                      <a:lnTo>
                        <a:pt x="500" y="2998"/>
                      </a:lnTo>
                      <a:cubicBezTo>
                        <a:pt x="500" y="2980"/>
                        <a:pt x="500" y="2962"/>
                        <a:pt x="482" y="2944"/>
                      </a:cubicBezTo>
                      <a:lnTo>
                        <a:pt x="482" y="2944"/>
                      </a:lnTo>
                      <a:lnTo>
                        <a:pt x="1998" y="1410"/>
                      </a:lnTo>
                      <a:cubicBezTo>
                        <a:pt x="2007" y="1419"/>
                        <a:pt x="2025" y="1419"/>
                        <a:pt x="2034" y="1419"/>
                      </a:cubicBezTo>
                      <a:lnTo>
                        <a:pt x="2034" y="1419"/>
                      </a:lnTo>
                      <a:cubicBezTo>
                        <a:pt x="2043" y="1419"/>
                        <a:pt x="2052" y="1419"/>
                        <a:pt x="2061" y="1419"/>
                      </a:cubicBezTo>
                      <a:lnTo>
                        <a:pt x="2061" y="1419"/>
                      </a:lnTo>
                      <a:lnTo>
                        <a:pt x="3595" y="2944"/>
                      </a:lnTo>
                      <a:cubicBezTo>
                        <a:pt x="3586" y="2962"/>
                        <a:pt x="3577" y="2980"/>
                        <a:pt x="3577" y="2998"/>
                      </a:cubicBezTo>
                      <a:lnTo>
                        <a:pt x="3577" y="2998"/>
                      </a:lnTo>
                      <a:cubicBezTo>
                        <a:pt x="3577" y="3025"/>
                        <a:pt x="3586" y="3052"/>
                        <a:pt x="3613" y="3069"/>
                      </a:cubicBezTo>
                      <a:lnTo>
                        <a:pt x="3613" y="3069"/>
                      </a:lnTo>
                      <a:lnTo>
                        <a:pt x="3140" y="4193"/>
                      </a:lnTo>
                      <a:cubicBezTo>
                        <a:pt x="3131" y="4193"/>
                        <a:pt x="3123" y="4193"/>
                        <a:pt x="3114" y="4193"/>
                      </a:cubicBezTo>
                      <a:lnTo>
                        <a:pt x="3114" y="4193"/>
                      </a:lnTo>
                      <a:cubicBezTo>
                        <a:pt x="3105" y="4193"/>
                        <a:pt x="3087" y="4193"/>
                        <a:pt x="3078" y="4193"/>
                      </a:cubicBezTo>
                      <a:lnTo>
                        <a:pt x="3078" y="4193"/>
                      </a:lnTo>
                      <a:close/>
                      <a:moveTo>
                        <a:pt x="9055" y="1651"/>
                      </a:moveTo>
                      <a:cubicBezTo>
                        <a:pt x="9626" y="1696"/>
                        <a:pt x="10384" y="1749"/>
                        <a:pt x="10643" y="1785"/>
                      </a:cubicBezTo>
                      <a:lnTo>
                        <a:pt x="10643" y="1785"/>
                      </a:lnTo>
                      <a:lnTo>
                        <a:pt x="10643" y="1785"/>
                      </a:lnTo>
                      <a:lnTo>
                        <a:pt x="10643" y="1785"/>
                      </a:lnTo>
                      <a:cubicBezTo>
                        <a:pt x="10643" y="1811"/>
                        <a:pt x="10652" y="1838"/>
                        <a:pt x="10670" y="1856"/>
                      </a:cubicBezTo>
                      <a:lnTo>
                        <a:pt x="10670" y="1856"/>
                      </a:lnTo>
                      <a:lnTo>
                        <a:pt x="9751" y="3979"/>
                      </a:lnTo>
                      <a:cubicBezTo>
                        <a:pt x="9742" y="3979"/>
                        <a:pt x="9742" y="3979"/>
                        <a:pt x="9742" y="3979"/>
                      </a:cubicBezTo>
                      <a:lnTo>
                        <a:pt x="9742" y="3979"/>
                      </a:lnTo>
                      <a:cubicBezTo>
                        <a:pt x="9706" y="3979"/>
                        <a:pt x="9679" y="3988"/>
                        <a:pt x="9662" y="4015"/>
                      </a:cubicBezTo>
                      <a:lnTo>
                        <a:pt x="9662" y="4015"/>
                      </a:lnTo>
                      <a:lnTo>
                        <a:pt x="7538" y="3230"/>
                      </a:lnTo>
                      <a:cubicBezTo>
                        <a:pt x="7538" y="3230"/>
                        <a:pt x="7538" y="3230"/>
                        <a:pt x="7538" y="3230"/>
                      </a:cubicBezTo>
                      <a:lnTo>
                        <a:pt x="7538" y="3230"/>
                      </a:lnTo>
                      <a:cubicBezTo>
                        <a:pt x="7538" y="3212"/>
                        <a:pt x="7530" y="3194"/>
                        <a:pt x="7530" y="3185"/>
                      </a:cubicBezTo>
                      <a:lnTo>
                        <a:pt x="7530" y="3185"/>
                      </a:lnTo>
                      <a:lnTo>
                        <a:pt x="8921" y="1704"/>
                      </a:lnTo>
                      <a:cubicBezTo>
                        <a:pt x="8930" y="1713"/>
                        <a:pt x="8948" y="1713"/>
                        <a:pt x="8966" y="1713"/>
                      </a:cubicBezTo>
                      <a:lnTo>
                        <a:pt x="8966" y="1713"/>
                      </a:lnTo>
                      <a:cubicBezTo>
                        <a:pt x="9001" y="1713"/>
                        <a:pt x="9037" y="1687"/>
                        <a:pt x="9055" y="1651"/>
                      </a:cubicBezTo>
                      <a:moveTo>
                        <a:pt x="10759" y="1883"/>
                      </a:moveTo>
                      <a:cubicBezTo>
                        <a:pt x="10759" y="1883"/>
                        <a:pt x="10759" y="1883"/>
                        <a:pt x="10759" y="1883"/>
                      </a:cubicBezTo>
                      <a:lnTo>
                        <a:pt x="10759" y="1883"/>
                      </a:lnTo>
                      <a:cubicBezTo>
                        <a:pt x="10857" y="2133"/>
                        <a:pt x="11098" y="2811"/>
                        <a:pt x="11276" y="3328"/>
                      </a:cubicBezTo>
                      <a:lnTo>
                        <a:pt x="11276" y="3328"/>
                      </a:lnTo>
                      <a:cubicBezTo>
                        <a:pt x="11258" y="3337"/>
                        <a:pt x="11250" y="3364"/>
                        <a:pt x="11241" y="3382"/>
                      </a:cubicBezTo>
                      <a:lnTo>
                        <a:pt x="11241" y="3382"/>
                      </a:lnTo>
                      <a:cubicBezTo>
                        <a:pt x="10928" y="3453"/>
                        <a:pt x="10126" y="3845"/>
                        <a:pt x="9813" y="4006"/>
                      </a:cubicBezTo>
                      <a:lnTo>
                        <a:pt x="9813" y="4006"/>
                      </a:lnTo>
                      <a:cubicBezTo>
                        <a:pt x="9804" y="4006"/>
                        <a:pt x="9804" y="4006"/>
                        <a:pt x="9804" y="4006"/>
                      </a:cubicBezTo>
                      <a:lnTo>
                        <a:pt x="9804" y="4006"/>
                      </a:lnTo>
                      <a:lnTo>
                        <a:pt x="10732" y="1883"/>
                      </a:lnTo>
                      <a:cubicBezTo>
                        <a:pt x="10732" y="1883"/>
                        <a:pt x="10741" y="1883"/>
                        <a:pt x="10741" y="1883"/>
                      </a:cubicBezTo>
                      <a:lnTo>
                        <a:pt x="10741" y="1883"/>
                      </a:lnTo>
                      <a:cubicBezTo>
                        <a:pt x="10750" y="1883"/>
                        <a:pt x="10750" y="1883"/>
                        <a:pt x="10759" y="1883"/>
                      </a:cubicBezTo>
                      <a:close/>
                      <a:moveTo>
                        <a:pt x="4755" y="2070"/>
                      </a:moveTo>
                      <a:lnTo>
                        <a:pt x="5692" y="2177"/>
                      </a:lnTo>
                      <a:cubicBezTo>
                        <a:pt x="5692" y="2195"/>
                        <a:pt x="5701" y="2213"/>
                        <a:pt x="5719" y="2222"/>
                      </a:cubicBezTo>
                      <a:lnTo>
                        <a:pt x="5719" y="2222"/>
                      </a:lnTo>
                      <a:lnTo>
                        <a:pt x="4719" y="4077"/>
                      </a:lnTo>
                      <a:cubicBezTo>
                        <a:pt x="4719" y="4077"/>
                        <a:pt x="4710" y="4077"/>
                        <a:pt x="4710" y="4077"/>
                      </a:cubicBezTo>
                      <a:lnTo>
                        <a:pt x="4710" y="4077"/>
                      </a:lnTo>
                      <a:cubicBezTo>
                        <a:pt x="4693" y="4077"/>
                        <a:pt x="4684" y="4077"/>
                        <a:pt x="4666" y="4086"/>
                      </a:cubicBezTo>
                      <a:lnTo>
                        <a:pt x="4666" y="4086"/>
                      </a:lnTo>
                      <a:lnTo>
                        <a:pt x="3765" y="3043"/>
                      </a:lnTo>
                      <a:cubicBezTo>
                        <a:pt x="3774" y="3025"/>
                        <a:pt x="3774" y="3007"/>
                        <a:pt x="3774" y="2998"/>
                      </a:cubicBezTo>
                      <a:lnTo>
                        <a:pt x="3774" y="2998"/>
                      </a:lnTo>
                      <a:cubicBezTo>
                        <a:pt x="3774" y="2980"/>
                        <a:pt x="3774" y="2962"/>
                        <a:pt x="3765" y="2944"/>
                      </a:cubicBezTo>
                      <a:lnTo>
                        <a:pt x="3765" y="2944"/>
                      </a:lnTo>
                      <a:lnTo>
                        <a:pt x="4621" y="2115"/>
                      </a:lnTo>
                      <a:cubicBezTo>
                        <a:pt x="4630" y="2124"/>
                        <a:pt x="4648" y="2133"/>
                        <a:pt x="4666" y="2133"/>
                      </a:cubicBezTo>
                      <a:lnTo>
                        <a:pt x="4666" y="2133"/>
                      </a:lnTo>
                      <a:cubicBezTo>
                        <a:pt x="4702" y="2133"/>
                        <a:pt x="4737" y="2106"/>
                        <a:pt x="4755" y="2070"/>
                      </a:cubicBezTo>
                      <a:close/>
                      <a:moveTo>
                        <a:pt x="1017" y="4862"/>
                      </a:moveTo>
                      <a:lnTo>
                        <a:pt x="464" y="3069"/>
                      </a:lnTo>
                      <a:cubicBezTo>
                        <a:pt x="473" y="3069"/>
                        <a:pt x="473" y="3060"/>
                        <a:pt x="482" y="3052"/>
                      </a:cubicBezTo>
                      <a:lnTo>
                        <a:pt x="482" y="3052"/>
                      </a:lnTo>
                      <a:lnTo>
                        <a:pt x="3024" y="4238"/>
                      </a:lnTo>
                      <a:cubicBezTo>
                        <a:pt x="3024" y="4247"/>
                        <a:pt x="3015" y="4265"/>
                        <a:pt x="3015" y="4274"/>
                      </a:cubicBezTo>
                      <a:lnTo>
                        <a:pt x="3015" y="4274"/>
                      </a:lnTo>
                      <a:lnTo>
                        <a:pt x="1089" y="4898"/>
                      </a:lnTo>
                      <a:cubicBezTo>
                        <a:pt x="1071" y="4871"/>
                        <a:pt x="1044" y="4862"/>
                        <a:pt x="1017" y="4862"/>
                      </a:cubicBezTo>
                      <a:close/>
                      <a:moveTo>
                        <a:pt x="3720" y="3087"/>
                      </a:moveTo>
                      <a:lnTo>
                        <a:pt x="4621" y="4131"/>
                      </a:lnTo>
                      <a:cubicBezTo>
                        <a:pt x="4612" y="4140"/>
                        <a:pt x="4612" y="4158"/>
                        <a:pt x="4612" y="4176"/>
                      </a:cubicBezTo>
                      <a:lnTo>
                        <a:pt x="4612" y="4176"/>
                      </a:lnTo>
                      <a:cubicBezTo>
                        <a:pt x="4612" y="4211"/>
                        <a:pt x="4630" y="4247"/>
                        <a:pt x="4666" y="4265"/>
                      </a:cubicBezTo>
                      <a:lnTo>
                        <a:pt x="4666" y="4265"/>
                      </a:lnTo>
                      <a:lnTo>
                        <a:pt x="4639" y="4497"/>
                      </a:lnTo>
                      <a:cubicBezTo>
                        <a:pt x="4621" y="4515"/>
                        <a:pt x="4612" y="4541"/>
                        <a:pt x="4612" y="4568"/>
                      </a:cubicBezTo>
                      <a:lnTo>
                        <a:pt x="4612" y="4568"/>
                      </a:lnTo>
                      <a:cubicBezTo>
                        <a:pt x="4612" y="4568"/>
                        <a:pt x="4612" y="4568"/>
                        <a:pt x="4612" y="4568"/>
                      </a:cubicBezTo>
                      <a:lnTo>
                        <a:pt x="4612" y="4568"/>
                      </a:lnTo>
                      <a:lnTo>
                        <a:pt x="2418" y="6156"/>
                      </a:lnTo>
                      <a:lnTo>
                        <a:pt x="3131" y="4390"/>
                      </a:lnTo>
                      <a:cubicBezTo>
                        <a:pt x="3176" y="4381"/>
                        <a:pt x="3212" y="4336"/>
                        <a:pt x="3212" y="4292"/>
                      </a:cubicBezTo>
                      <a:lnTo>
                        <a:pt x="3212" y="4292"/>
                      </a:lnTo>
                      <a:cubicBezTo>
                        <a:pt x="3212" y="4265"/>
                        <a:pt x="3203" y="4247"/>
                        <a:pt x="3194" y="4229"/>
                      </a:cubicBezTo>
                      <a:lnTo>
                        <a:pt x="3194" y="4229"/>
                      </a:lnTo>
                      <a:lnTo>
                        <a:pt x="3667" y="3096"/>
                      </a:lnTo>
                      <a:cubicBezTo>
                        <a:pt x="3667" y="3096"/>
                        <a:pt x="3676" y="3096"/>
                        <a:pt x="3676" y="3096"/>
                      </a:cubicBezTo>
                      <a:lnTo>
                        <a:pt x="3676" y="3096"/>
                      </a:lnTo>
                      <a:cubicBezTo>
                        <a:pt x="3693" y="3096"/>
                        <a:pt x="3711" y="3087"/>
                        <a:pt x="3720" y="3087"/>
                      </a:cubicBezTo>
                      <a:moveTo>
                        <a:pt x="187" y="4889"/>
                      </a:moveTo>
                      <a:cubicBezTo>
                        <a:pt x="179" y="4862"/>
                        <a:pt x="152" y="4836"/>
                        <a:pt x="125" y="4827"/>
                      </a:cubicBezTo>
                      <a:lnTo>
                        <a:pt x="125" y="4827"/>
                      </a:lnTo>
                      <a:lnTo>
                        <a:pt x="411" y="3123"/>
                      </a:lnTo>
                      <a:lnTo>
                        <a:pt x="955" y="4880"/>
                      </a:lnTo>
                      <a:cubicBezTo>
                        <a:pt x="946" y="4889"/>
                        <a:pt x="928" y="4907"/>
                        <a:pt x="919" y="4916"/>
                      </a:cubicBezTo>
                      <a:lnTo>
                        <a:pt x="919" y="4916"/>
                      </a:lnTo>
                      <a:close/>
                      <a:moveTo>
                        <a:pt x="7512" y="3292"/>
                      </a:moveTo>
                      <a:lnTo>
                        <a:pt x="9608" y="4060"/>
                      </a:lnTo>
                      <a:lnTo>
                        <a:pt x="7654" y="4345"/>
                      </a:lnTo>
                      <a:cubicBezTo>
                        <a:pt x="7637" y="4318"/>
                        <a:pt x="7610" y="4300"/>
                        <a:pt x="7574" y="4300"/>
                      </a:cubicBezTo>
                      <a:lnTo>
                        <a:pt x="7574" y="4300"/>
                      </a:lnTo>
                      <a:cubicBezTo>
                        <a:pt x="7530" y="4300"/>
                        <a:pt x="7494" y="4327"/>
                        <a:pt x="7476" y="4363"/>
                      </a:cubicBezTo>
                      <a:lnTo>
                        <a:pt x="7476" y="4363"/>
                      </a:lnTo>
                      <a:lnTo>
                        <a:pt x="4826" y="4532"/>
                      </a:lnTo>
                      <a:lnTo>
                        <a:pt x="7369" y="3292"/>
                      </a:lnTo>
                      <a:cubicBezTo>
                        <a:pt x="7387" y="3310"/>
                        <a:pt x="7414" y="3328"/>
                        <a:pt x="7440" y="3328"/>
                      </a:cubicBezTo>
                      <a:lnTo>
                        <a:pt x="7440" y="3328"/>
                      </a:lnTo>
                      <a:cubicBezTo>
                        <a:pt x="7467" y="3328"/>
                        <a:pt x="7494" y="3310"/>
                        <a:pt x="7512" y="3292"/>
                      </a:cubicBezTo>
                      <a:close/>
                      <a:moveTo>
                        <a:pt x="9822" y="4131"/>
                      </a:moveTo>
                      <a:cubicBezTo>
                        <a:pt x="9831" y="4122"/>
                        <a:pt x="9840" y="4095"/>
                        <a:pt x="9840" y="4077"/>
                      </a:cubicBezTo>
                      <a:lnTo>
                        <a:pt x="9840" y="4077"/>
                      </a:lnTo>
                      <a:cubicBezTo>
                        <a:pt x="9840" y="4069"/>
                        <a:pt x="9840" y="4069"/>
                        <a:pt x="9840" y="4060"/>
                      </a:cubicBezTo>
                      <a:lnTo>
                        <a:pt x="9840" y="4060"/>
                      </a:lnTo>
                      <a:cubicBezTo>
                        <a:pt x="10420" y="3774"/>
                        <a:pt x="11027" y="3498"/>
                        <a:pt x="11250" y="3444"/>
                      </a:cubicBezTo>
                      <a:lnTo>
                        <a:pt x="11250" y="3444"/>
                      </a:lnTo>
                      <a:cubicBezTo>
                        <a:pt x="11250" y="3453"/>
                        <a:pt x="11258" y="3462"/>
                        <a:pt x="11267" y="3471"/>
                      </a:cubicBezTo>
                      <a:lnTo>
                        <a:pt x="11267" y="3471"/>
                      </a:lnTo>
                      <a:lnTo>
                        <a:pt x="10500" y="5032"/>
                      </a:lnTo>
                      <a:cubicBezTo>
                        <a:pt x="10491" y="5032"/>
                        <a:pt x="10491" y="5032"/>
                        <a:pt x="10482" y="5032"/>
                      </a:cubicBezTo>
                      <a:lnTo>
                        <a:pt x="10482" y="5032"/>
                      </a:lnTo>
                      <a:cubicBezTo>
                        <a:pt x="10473" y="5032"/>
                        <a:pt x="10465" y="5032"/>
                        <a:pt x="10456" y="5032"/>
                      </a:cubicBezTo>
                      <a:lnTo>
                        <a:pt x="10456" y="5032"/>
                      </a:lnTo>
                      <a:close/>
                      <a:moveTo>
                        <a:pt x="7672" y="4408"/>
                      </a:moveTo>
                      <a:lnTo>
                        <a:pt x="9260" y="4176"/>
                      </a:lnTo>
                      <a:lnTo>
                        <a:pt x="9564" y="4131"/>
                      </a:lnTo>
                      <a:lnTo>
                        <a:pt x="6843" y="5567"/>
                      </a:lnTo>
                      <a:lnTo>
                        <a:pt x="7530" y="4488"/>
                      </a:lnTo>
                      <a:cubicBezTo>
                        <a:pt x="7547" y="4488"/>
                        <a:pt x="7556" y="4497"/>
                        <a:pt x="7574" y="4497"/>
                      </a:cubicBezTo>
                      <a:lnTo>
                        <a:pt x="7574" y="4497"/>
                      </a:lnTo>
                      <a:cubicBezTo>
                        <a:pt x="7619" y="4497"/>
                        <a:pt x="7663" y="4452"/>
                        <a:pt x="7672" y="4408"/>
                      </a:cubicBezTo>
                      <a:moveTo>
                        <a:pt x="6860" y="5674"/>
                      </a:moveTo>
                      <a:cubicBezTo>
                        <a:pt x="6860" y="5674"/>
                        <a:pt x="6860" y="5665"/>
                        <a:pt x="6860" y="5656"/>
                      </a:cubicBezTo>
                      <a:lnTo>
                        <a:pt x="6860" y="5656"/>
                      </a:lnTo>
                      <a:cubicBezTo>
                        <a:pt x="6860" y="5648"/>
                        <a:pt x="6860" y="5639"/>
                        <a:pt x="6860" y="5630"/>
                      </a:cubicBezTo>
                      <a:lnTo>
                        <a:pt x="6860" y="5630"/>
                      </a:lnTo>
                      <a:lnTo>
                        <a:pt x="9671" y="4149"/>
                      </a:lnTo>
                      <a:cubicBezTo>
                        <a:pt x="9671" y="4149"/>
                        <a:pt x="9679" y="4149"/>
                        <a:pt x="9679" y="4149"/>
                      </a:cubicBezTo>
                      <a:lnTo>
                        <a:pt x="9679" y="4149"/>
                      </a:lnTo>
                      <a:lnTo>
                        <a:pt x="8689" y="6682"/>
                      </a:lnTo>
                      <a:cubicBezTo>
                        <a:pt x="8689" y="6682"/>
                        <a:pt x="8689" y="6682"/>
                        <a:pt x="8689" y="6682"/>
                      </a:cubicBezTo>
                      <a:lnTo>
                        <a:pt x="8689" y="6682"/>
                      </a:lnTo>
                      <a:cubicBezTo>
                        <a:pt x="8662" y="6682"/>
                        <a:pt x="8645" y="6691"/>
                        <a:pt x="8627" y="6700"/>
                      </a:cubicBezTo>
                      <a:lnTo>
                        <a:pt x="8627" y="6700"/>
                      </a:lnTo>
                      <a:close/>
                      <a:moveTo>
                        <a:pt x="9769" y="4167"/>
                      </a:moveTo>
                      <a:lnTo>
                        <a:pt x="10402" y="5068"/>
                      </a:lnTo>
                      <a:cubicBezTo>
                        <a:pt x="10393" y="5086"/>
                        <a:pt x="10384" y="5103"/>
                        <a:pt x="10384" y="5130"/>
                      </a:cubicBezTo>
                      <a:lnTo>
                        <a:pt x="10384" y="5130"/>
                      </a:lnTo>
                      <a:cubicBezTo>
                        <a:pt x="10384" y="5139"/>
                        <a:pt x="10384" y="5157"/>
                        <a:pt x="10393" y="5166"/>
                      </a:cubicBezTo>
                      <a:lnTo>
                        <a:pt x="10393" y="5166"/>
                      </a:lnTo>
                      <a:lnTo>
                        <a:pt x="8770" y="6665"/>
                      </a:lnTo>
                      <a:lnTo>
                        <a:pt x="9733" y="4176"/>
                      </a:lnTo>
                      <a:cubicBezTo>
                        <a:pt x="9733" y="4176"/>
                        <a:pt x="9742" y="4176"/>
                        <a:pt x="9742" y="4176"/>
                      </a:cubicBezTo>
                      <a:lnTo>
                        <a:pt x="9742" y="4176"/>
                      </a:lnTo>
                      <a:cubicBezTo>
                        <a:pt x="9751" y="4176"/>
                        <a:pt x="9760" y="4176"/>
                        <a:pt x="9769" y="4167"/>
                      </a:cubicBezTo>
                      <a:moveTo>
                        <a:pt x="812" y="6343"/>
                      </a:moveTo>
                      <a:cubicBezTo>
                        <a:pt x="821" y="6334"/>
                        <a:pt x="821" y="6317"/>
                        <a:pt x="821" y="6308"/>
                      </a:cubicBezTo>
                      <a:lnTo>
                        <a:pt x="821" y="6308"/>
                      </a:lnTo>
                      <a:cubicBezTo>
                        <a:pt x="821" y="6272"/>
                        <a:pt x="812" y="6254"/>
                        <a:pt x="794" y="6236"/>
                      </a:cubicBezTo>
                      <a:lnTo>
                        <a:pt x="794" y="6236"/>
                      </a:lnTo>
                      <a:lnTo>
                        <a:pt x="1026" y="5059"/>
                      </a:lnTo>
                      <a:cubicBezTo>
                        <a:pt x="1071" y="5050"/>
                        <a:pt x="1115" y="5014"/>
                        <a:pt x="1115" y="4961"/>
                      </a:cubicBezTo>
                      <a:lnTo>
                        <a:pt x="1115" y="4961"/>
                      </a:lnTo>
                      <a:cubicBezTo>
                        <a:pt x="1115" y="4961"/>
                        <a:pt x="1115" y="4961"/>
                        <a:pt x="1115" y="4952"/>
                      </a:cubicBezTo>
                      <a:lnTo>
                        <a:pt x="1115" y="4952"/>
                      </a:lnTo>
                      <a:lnTo>
                        <a:pt x="3024" y="4336"/>
                      </a:lnTo>
                      <a:cubicBezTo>
                        <a:pt x="3033" y="4354"/>
                        <a:pt x="3051" y="4363"/>
                        <a:pt x="3069" y="4372"/>
                      </a:cubicBezTo>
                      <a:lnTo>
                        <a:pt x="3069" y="4372"/>
                      </a:lnTo>
                      <a:lnTo>
                        <a:pt x="2355" y="6138"/>
                      </a:lnTo>
                      <a:cubicBezTo>
                        <a:pt x="2346" y="6138"/>
                        <a:pt x="2346" y="6138"/>
                        <a:pt x="2346" y="6138"/>
                      </a:cubicBezTo>
                      <a:lnTo>
                        <a:pt x="2346" y="6138"/>
                      </a:lnTo>
                      <a:cubicBezTo>
                        <a:pt x="2293" y="6138"/>
                        <a:pt x="2248" y="6183"/>
                        <a:pt x="2248" y="6236"/>
                      </a:cubicBezTo>
                      <a:lnTo>
                        <a:pt x="2248" y="6236"/>
                      </a:lnTo>
                      <a:cubicBezTo>
                        <a:pt x="2248" y="6281"/>
                        <a:pt x="2275" y="6326"/>
                        <a:pt x="2320" y="6334"/>
                      </a:cubicBezTo>
                      <a:lnTo>
                        <a:pt x="2320" y="6334"/>
                      </a:lnTo>
                      <a:lnTo>
                        <a:pt x="2453" y="7423"/>
                      </a:lnTo>
                      <a:cubicBezTo>
                        <a:pt x="2453" y="7423"/>
                        <a:pt x="2453" y="7423"/>
                        <a:pt x="2453" y="7423"/>
                      </a:cubicBezTo>
                      <a:lnTo>
                        <a:pt x="2453" y="7423"/>
                      </a:lnTo>
                      <a:cubicBezTo>
                        <a:pt x="2195" y="7209"/>
                        <a:pt x="1374" y="6691"/>
                        <a:pt x="812" y="6343"/>
                      </a:cubicBezTo>
                      <a:moveTo>
                        <a:pt x="4800" y="4604"/>
                      </a:moveTo>
                      <a:cubicBezTo>
                        <a:pt x="4800" y="4604"/>
                        <a:pt x="4800" y="4595"/>
                        <a:pt x="4800" y="4595"/>
                      </a:cubicBezTo>
                      <a:lnTo>
                        <a:pt x="4800" y="4595"/>
                      </a:lnTo>
                      <a:lnTo>
                        <a:pt x="7476" y="4425"/>
                      </a:lnTo>
                      <a:cubicBezTo>
                        <a:pt x="7476" y="4434"/>
                        <a:pt x="7485" y="4443"/>
                        <a:pt x="7485" y="4443"/>
                      </a:cubicBezTo>
                      <a:lnTo>
                        <a:pt x="7485" y="4443"/>
                      </a:lnTo>
                      <a:lnTo>
                        <a:pt x="6771" y="5558"/>
                      </a:lnTo>
                      <a:cubicBezTo>
                        <a:pt x="6771" y="5558"/>
                        <a:pt x="6762" y="5558"/>
                        <a:pt x="6762" y="5558"/>
                      </a:cubicBezTo>
                      <a:lnTo>
                        <a:pt x="6762" y="5558"/>
                      </a:lnTo>
                      <a:cubicBezTo>
                        <a:pt x="6736" y="5558"/>
                        <a:pt x="6709" y="5567"/>
                        <a:pt x="6691" y="5585"/>
                      </a:cubicBezTo>
                      <a:lnTo>
                        <a:pt x="6691" y="5585"/>
                      </a:lnTo>
                      <a:close/>
                      <a:moveTo>
                        <a:pt x="2445" y="6236"/>
                      </a:moveTo>
                      <a:cubicBezTo>
                        <a:pt x="2445" y="6236"/>
                        <a:pt x="2445" y="6236"/>
                        <a:pt x="2445" y="6236"/>
                      </a:cubicBezTo>
                      <a:lnTo>
                        <a:pt x="2445" y="6236"/>
                      </a:lnTo>
                      <a:cubicBezTo>
                        <a:pt x="2445" y="6227"/>
                        <a:pt x="2445" y="6227"/>
                        <a:pt x="2445" y="6218"/>
                      </a:cubicBezTo>
                      <a:lnTo>
                        <a:pt x="2445" y="6218"/>
                      </a:lnTo>
                      <a:lnTo>
                        <a:pt x="4630" y="4631"/>
                      </a:lnTo>
                      <a:cubicBezTo>
                        <a:pt x="4648" y="4648"/>
                        <a:pt x="4666" y="4657"/>
                        <a:pt x="4693" y="4666"/>
                      </a:cubicBezTo>
                      <a:lnTo>
                        <a:pt x="4693" y="4666"/>
                      </a:lnTo>
                      <a:lnTo>
                        <a:pt x="6343" y="7048"/>
                      </a:lnTo>
                      <a:cubicBezTo>
                        <a:pt x="6343" y="7048"/>
                        <a:pt x="6343" y="7057"/>
                        <a:pt x="6334" y="7057"/>
                      </a:cubicBezTo>
                      <a:lnTo>
                        <a:pt x="6334" y="7057"/>
                      </a:lnTo>
                      <a:close/>
                      <a:moveTo>
                        <a:pt x="4764" y="4657"/>
                      </a:moveTo>
                      <a:lnTo>
                        <a:pt x="6664" y="5639"/>
                      </a:lnTo>
                      <a:cubicBezTo>
                        <a:pt x="6664" y="5648"/>
                        <a:pt x="6664" y="5656"/>
                        <a:pt x="6664" y="5656"/>
                      </a:cubicBezTo>
                      <a:lnTo>
                        <a:pt x="6664" y="5656"/>
                      </a:lnTo>
                      <a:cubicBezTo>
                        <a:pt x="6664" y="5692"/>
                        <a:pt x="6682" y="5719"/>
                        <a:pt x="6700" y="5737"/>
                      </a:cubicBezTo>
                      <a:lnTo>
                        <a:pt x="6700" y="5737"/>
                      </a:lnTo>
                      <a:lnTo>
                        <a:pt x="6397" y="7012"/>
                      </a:lnTo>
                      <a:cubicBezTo>
                        <a:pt x="6397" y="7012"/>
                        <a:pt x="6397" y="7012"/>
                        <a:pt x="6397" y="7012"/>
                      </a:cubicBezTo>
                      <a:lnTo>
                        <a:pt x="6397" y="7012"/>
                      </a:lnTo>
                      <a:close/>
                      <a:moveTo>
                        <a:pt x="152" y="5005"/>
                      </a:moveTo>
                      <a:cubicBezTo>
                        <a:pt x="170" y="4987"/>
                        <a:pt x="179" y="4970"/>
                        <a:pt x="187" y="4952"/>
                      </a:cubicBezTo>
                      <a:lnTo>
                        <a:pt x="187" y="4952"/>
                      </a:lnTo>
                      <a:lnTo>
                        <a:pt x="919" y="4978"/>
                      </a:lnTo>
                      <a:cubicBezTo>
                        <a:pt x="919" y="5005"/>
                        <a:pt x="937" y="5032"/>
                        <a:pt x="964" y="5041"/>
                      </a:cubicBezTo>
                      <a:lnTo>
                        <a:pt x="964" y="5041"/>
                      </a:lnTo>
                      <a:lnTo>
                        <a:pt x="732" y="6210"/>
                      </a:lnTo>
                      <a:cubicBezTo>
                        <a:pt x="732" y="6210"/>
                        <a:pt x="723" y="6201"/>
                        <a:pt x="723" y="6201"/>
                      </a:cubicBezTo>
                      <a:lnTo>
                        <a:pt x="723" y="6201"/>
                      </a:lnTo>
                      <a:cubicBezTo>
                        <a:pt x="723" y="6201"/>
                        <a:pt x="714" y="6201"/>
                        <a:pt x="714" y="6210"/>
                      </a:cubicBezTo>
                      <a:lnTo>
                        <a:pt x="714" y="6210"/>
                      </a:lnTo>
                      <a:close/>
                      <a:moveTo>
                        <a:pt x="6825" y="5728"/>
                      </a:moveTo>
                      <a:lnTo>
                        <a:pt x="8591" y="6763"/>
                      </a:lnTo>
                      <a:cubicBezTo>
                        <a:pt x="8591" y="6763"/>
                        <a:pt x="8591" y="6772"/>
                        <a:pt x="8591" y="6780"/>
                      </a:cubicBezTo>
                      <a:lnTo>
                        <a:pt x="8591" y="6780"/>
                      </a:lnTo>
                      <a:cubicBezTo>
                        <a:pt x="8591" y="6789"/>
                        <a:pt x="8591" y="6798"/>
                        <a:pt x="8591" y="6807"/>
                      </a:cubicBezTo>
                      <a:lnTo>
                        <a:pt x="8591" y="6807"/>
                      </a:lnTo>
                      <a:lnTo>
                        <a:pt x="6075" y="8707"/>
                      </a:lnTo>
                      <a:cubicBezTo>
                        <a:pt x="6075" y="8707"/>
                        <a:pt x="6066" y="8707"/>
                        <a:pt x="6066" y="8707"/>
                      </a:cubicBezTo>
                      <a:lnTo>
                        <a:pt x="6066" y="8707"/>
                      </a:lnTo>
                      <a:lnTo>
                        <a:pt x="6423" y="7209"/>
                      </a:lnTo>
                      <a:cubicBezTo>
                        <a:pt x="6423" y="7209"/>
                        <a:pt x="6423" y="7209"/>
                        <a:pt x="6423" y="7209"/>
                      </a:cubicBezTo>
                      <a:lnTo>
                        <a:pt x="6423" y="7209"/>
                      </a:lnTo>
                      <a:cubicBezTo>
                        <a:pt x="6477" y="7209"/>
                        <a:pt x="6521" y="7164"/>
                        <a:pt x="6521" y="7111"/>
                      </a:cubicBezTo>
                      <a:lnTo>
                        <a:pt x="6521" y="7111"/>
                      </a:lnTo>
                      <a:cubicBezTo>
                        <a:pt x="6521" y="7075"/>
                        <a:pt x="6504" y="7039"/>
                        <a:pt x="6477" y="7021"/>
                      </a:cubicBezTo>
                      <a:lnTo>
                        <a:pt x="6477" y="7021"/>
                      </a:lnTo>
                      <a:lnTo>
                        <a:pt x="6762" y="5755"/>
                      </a:lnTo>
                      <a:cubicBezTo>
                        <a:pt x="6762" y="5755"/>
                        <a:pt x="6762" y="5755"/>
                        <a:pt x="6762" y="5755"/>
                      </a:cubicBezTo>
                      <a:lnTo>
                        <a:pt x="6762" y="5755"/>
                      </a:lnTo>
                      <a:cubicBezTo>
                        <a:pt x="6789" y="5755"/>
                        <a:pt x="6807" y="5746"/>
                        <a:pt x="6825" y="5728"/>
                      </a:cubicBezTo>
                      <a:moveTo>
                        <a:pt x="2596" y="7512"/>
                      </a:moveTo>
                      <a:cubicBezTo>
                        <a:pt x="2596" y="7512"/>
                        <a:pt x="2596" y="7512"/>
                        <a:pt x="2596" y="7512"/>
                      </a:cubicBezTo>
                      <a:lnTo>
                        <a:pt x="2596" y="7512"/>
                      </a:lnTo>
                      <a:cubicBezTo>
                        <a:pt x="2596" y="7458"/>
                        <a:pt x="2560" y="7423"/>
                        <a:pt x="2516" y="7414"/>
                      </a:cubicBezTo>
                      <a:lnTo>
                        <a:pt x="2516" y="7414"/>
                      </a:lnTo>
                      <a:lnTo>
                        <a:pt x="2382" y="6326"/>
                      </a:lnTo>
                      <a:cubicBezTo>
                        <a:pt x="2400" y="6317"/>
                        <a:pt x="2409" y="6308"/>
                        <a:pt x="2418" y="6299"/>
                      </a:cubicBezTo>
                      <a:lnTo>
                        <a:pt x="2418" y="6299"/>
                      </a:lnTo>
                      <a:lnTo>
                        <a:pt x="6316" y="7119"/>
                      </a:lnTo>
                      <a:lnTo>
                        <a:pt x="4113" y="8003"/>
                      </a:lnTo>
                      <a:cubicBezTo>
                        <a:pt x="4095" y="7976"/>
                        <a:pt x="4068" y="7967"/>
                        <a:pt x="4032" y="7967"/>
                      </a:cubicBezTo>
                      <a:lnTo>
                        <a:pt x="4032" y="7967"/>
                      </a:lnTo>
                      <a:cubicBezTo>
                        <a:pt x="4006" y="7967"/>
                        <a:pt x="3979" y="7976"/>
                        <a:pt x="3961" y="8003"/>
                      </a:cubicBezTo>
                      <a:lnTo>
                        <a:pt x="3961" y="8003"/>
                      </a:lnTo>
                      <a:close/>
                      <a:moveTo>
                        <a:pt x="4131" y="8074"/>
                      </a:moveTo>
                      <a:cubicBezTo>
                        <a:pt x="4131" y="8065"/>
                        <a:pt x="4131" y="8065"/>
                        <a:pt x="4131" y="8065"/>
                      </a:cubicBezTo>
                      <a:lnTo>
                        <a:pt x="4131" y="8065"/>
                      </a:lnTo>
                      <a:cubicBezTo>
                        <a:pt x="4131" y="8065"/>
                        <a:pt x="4131" y="8056"/>
                        <a:pt x="4131" y="8056"/>
                      </a:cubicBezTo>
                      <a:lnTo>
                        <a:pt x="4131" y="8056"/>
                      </a:lnTo>
                      <a:lnTo>
                        <a:pt x="6343" y="7173"/>
                      </a:lnTo>
                      <a:cubicBezTo>
                        <a:pt x="6352" y="7173"/>
                        <a:pt x="6352" y="7182"/>
                        <a:pt x="6361" y="7182"/>
                      </a:cubicBezTo>
                      <a:lnTo>
                        <a:pt x="6361" y="7182"/>
                      </a:lnTo>
                      <a:lnTo>
                        <a:pt x="6004" y="8690"/>
                      </a:lnTo>
                      <a:cubicBezTo>
                        <a:pt x="5977" y="8699"/>
                        <a:pt x="5959" y="8707"/>
                        <a:pt x="5942" y="8725"/>
                      </a:cubicBezTo>
                      <a:lnTo>
                        <a:pt x="5942" y="8725"/>
                      </a:lnTo>
                      <a:close/>
                    </a:path>
                  </a:pathLst>
                </a:custGeom>
                <a:gradFill>
                  <a:gsLst>
                    <a:gs pos="0">
                      <a:schemeClr val="accent2"/>
                    </a:gs>
                    <a:gs pos="100000">
                      <a:schemeClr val="accent3"/>
                    </a:gs>
                  </a:gsLst>
                  <a:lin ang="5400012" scaled="0"/>
                </a:gra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450" name="Google Shape;450;p33">
                <a:extLst>
                  <a:ext uri="{FF2B5EF4-FFF2-40B4-BE49-F238E27FC236}">
                    <a16:creationId xmlns:a16="http://schemas.microsoft.com/office/drawing/2014/main" id="{8D760856-8B5B-C91F-95B2-EF75B8661B38}"/>
                  </a:ext>
                </a:extLst>
              </p:cNvPr>
              <p:cNvSpPr/>
              <p:nvPr/>
            </p:nvSpPr>
            <p:spPr>
              <a:xfrm>
                <a:off x="4567123" y="4086828"/>
                <a:ext cx="946034" cy="728195"/>
              </a:xfrm>
              <a:custGeom>
                <a:avLst/>
                <a:gdLst/>
                <a:ahLst/>
                <a:cxnLst/>
                <a:rect l="l" t="t" r="r" b="b"/>
                <a:pathLst>
                  <a:path w="21662" h="16674" extrusionOk="0">
                    <a:moveTo>
                      <a:pt x="10260" y="9"/>
                    </a:moveTo>
                    <a:cubicBezTo>
                      <a:pt x="3025" y="152"/>
                      <a:pt x="1" y="1954"/>
                      <a:pt x="1" y="1954"/>
                    </a:cubicBezTo>
                    <a:lnTo>
                      <a:pt x="1" y="1954"/>
                    </a:lnTo>
                    <a:lnTo>
                      <a:pt x="3578" y="13507"/>
                    </a:lnTo>
                    <a:cubicBezTo>
                      <a:pt x="3578" y="13507"/>
                      <a:pt x="3587" y="13569"/>
                      <a:pt x="3694" y="13641"/>
                    </a:cubicBezTo>
                    <a:lnTo>
                      <a:pt x="3694" y="13641"/>
                    </a:lnTo>
                    <a:cubicBezTo>
                      <a:pt x="3801" y="13712"/>
                      <a:pt x="8868" y="16594"/>
                      <a:pt x="8868" y="16594"/>
                    </a:cubicBezTo>
                    <a:lnTo>
                      <a:pt x="8868" y="16594"/>
                    </a:lnTo>
                    <a:cubicBezTo>
                      <a:pt x="8868" y="16594"/>
                      <a:pt x="9145" y="16674"/>
                      <a:pt x="9395" y="16531"/>
                    </a:cubicBezTo>
                    <a:lnTo>
                      <a:pt x="9395" y="16531"/>
                    </a:lnTo>
                    <a:cubicBezTo>
                      <a:pt x="9644" y="16388"/>
                      <a:pt x="18904" y="11018"/>
                      <a:pt x="18904" y="11018"/>
                    </a:cubicBezTo>
                    <a:lnTo>
                      <a:pt x="18904" y="11018"/>
                    </a:lnTo>
                    <a:lnTo>
                      <a:pt x="19056" y="10831"/>
                    </a:lnTo>
                    <a:lnTo>
                      <a:pt x="21661" y="1606"/>
                    </a:lnTo>
                    <a:cubicBezTo>
                      <a:pt x="21661" y="1606"/>
                      <a:pt x="17816" y="0"/>
                      <a:pt x="11107" y="0"/>
                    </a:cubicBezTo>
                    <a:lnTo>
                      <a:pt x="11107" y="0"/>
                    </a:lnTo>
                    <a:cubicBezTo>
                      <a:pt x="10831" y="0"/>
                      <a:pt x="10545" y="0"/>
                      <a:pt x="10260" y="9"/>
                    </a:cubicBezTo>
                  </a:path>
                </a:pathLst>
              </a:custGeom>
              <a:gradFill>
                <a:gsLst>
                  <a:gs pos="0">
                    <a:schemeClr val="accent3">
                      <a:alpha val="70000"/>
                    </a:schemeClr>
                  </a:gs>
                  <a:gs pos="83000">
                    <a:srgbClr val="FFFFFF">
                      <a:alpha val="0"/>
                      <a:alpha val="70000"/>
                    </a:srgbClr>
                  </a:gs>
                  <a:gs pos="100000">
                    <a:srgbClr val="FFFFFF">
                      <a:alpha val="0"/>
                      <a:alpha val="70000"/>
                    </a:srgbClr>
                  </a:gs>
                </a:gsLst>
                <a:lin ang="16200038" scaled="0"/>
              </a:gra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51" name="Google Shape;451;p33">
              <a:extLst>
                <a:ext uri="{FF2B5EF4-FFF2-40B4-BE49-F238E27FC236}">
                  <a16:creationId xmlns:a16="http://schemas.microsoft.com/office/drawing/2014/main" id="{78C2AE86-0927-1C61-C885-6640109FCC31}"/>
                </a:ext>
              </a:extLst>
            </p:cNvPr>
            <p:cNvSpPr/>
            <p:nvPr/>
          </p:nvSpPr>
          <p:spPr>
            <a:xfrm>
              <a:off x="1229047" y="4198090"/>
              <a:ext cx="238346" cy="238372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2" name="Google Shape;452;p33">
              <a:extLst>
                <a:ext uri="{FF2B5EF4-FFF2-40B4-BE49-F238E27FC236}">
                  <a16:creationId xmlns:a16="http://schemas.microsoft.com/office/drawing/2014/main" id="{650C18DF-7A75-1239-588A-9CBFBFD30986}"/>
                </a:ext>
              </a:extLst>
            </p:cNvPr>
            <p:cNvSpPr/>
            <p:nvPr/>
          </p:nvSpPr>
          <p:spPr>
            <a:xfrm>
              <a:off x="383078" y="2950667"/>
              <a:ext cx="660023" cy="660100"/>
            </a:xfrm>
            <a:custGeom>
              <a:avLst/>
              <a:gdLst/>
              <a:ahLst/>
              <a:cxnLst/>
              <a:rect l="l" t="t" r="r" b="b"/>
              <a:pathLst>
                <a:path w="4809" h="4810" extrusionOk="0">
                  <a:moveTo>
                    <a:pt x="4345" y="1571"/>
                  </a:moveTo>
                  <a:cubicBezTo>
                    <a:pt x="4809" y="2641"/>
                    <a:pt x="4309" y="3890"/>
                    <a:pt x="3239" y="4345"/>
                  </a:cubicBezTo>
                  <a:cubicBezTo>
                    <a:pt x="2168" y="4809"/>
                    <a:pt x="919" y="4319"/>
                    <a:pt x="464" y="3248"/>
                  </a:cubicBezTo>
                  <a:cubicBezTo>
                    <a:pt x="0" y="2169"/>
                    <a:pt x="491" y="929"/>
                    <a:pt x="1571" y="465"/>
                  </a:cubicBezTo>
                  <a:cubicBezTo>
                    <a:pt x="2641" y="1"/>
                    <a:pt x="3881" y="500"/>
                    <a:pt x="4345" y="1571"/>
                  </a:cubicBezTo>
                </a:path>
              </a:pathLst>
            </a:custGeom>
            <a:gradFill>
              <a:gsLst>
                <a:gs pos="0">
                  <a:schemeClr val="dk2"/>
                </a:gs>
                <a:gs pos="57000">
                  <a:srgbClr val="FFFFFF">
                    <a:alpha val="0"/>
                  </a:srgbClr>
                </a:gs>
                <a:gs pos="100000">
                  <a:srgbClr val="FFFFFF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  <p:extLst>
      <p:ext uri="{BB962C8B-B14F-4D97-AF65-F5344CB8AC3E}">
        <p14:creationId xmlns:p14="http://schemas.microsoft.com/office/powerpoint/2010/main" val="812410210"/>
      </p:ext>
    </p:extLst>
  </p:cSld>
  <p:clrMapOvr>
    <a:masterClrMapping/>
  </p:clrMapOvr>
</p:sld>
</file>

<file path=ppt/theme/theme1.xml><?xml version="1.0" encoding="utf-8"?>
<a:theme xmlns:a="http://schemas.openxmlformats.org/drawingml/2006/main" name="AI App Pitch Deck by Slidesgo">
  <a:themeElements>
    <a:clrScheme name="Simple Light">
      <a:dk1>
        <a:srgbClr val="FFFFFF"/>
      </a:dk1>
      <a:lt1>
        <a:srgbClr val="0B0218"/>
      </a:lt1>
      <a:dk2>
        <a:srgbClr val="CEABFF"/>
      </a:dk2>
      <a:lt2>
        <a:srgbClr val="8134EC"/>
      </a:lt2>
      <a:accent1>
        <a:srgbClr val="240155"/>
      </a:accent1>
      <a:accent2>
        <a:srgbClr val="9101BE"/>
      </a:accent2>
      <a:accent3>
        <a:srgbClr val="4654F0"/>
      </a:accent3>
      <a:accent4>
        <a:srgbClr val="FFFFFF"/>
      </a:accent4>
      <a:accent5>
        <a:srgbClr val="FFFFFF"/>
      </a:accent5>
      <a:accent6>
        <a:srgbClr val="FFFFFF"/>
      </a:accent6>
      <a:hlink>
        <a:srgbClr val="FFFF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548</Words>
  <Application>Microsoft Office PowerPoint</Application>
  <PresentationFormat>Экран (16:9)</PresentationFormat>
  <Paragraphs>51</Paragraphs>
  <Slides>13</Slides>
  <Notes>13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8" baseType="lpstr">
      <vt:lpstr>Arial</vt:lpstr>
      <vt:lpstr>Bebas Neue</vt:lpstr>
      <vt:lpstr>Maven Pro</vt:lpstr>
      <vt:lpstr>Trispace</vt:lpstr>
      <vt:lpstr>AI App Pitch Deck by Slidesgo</vt:lpstr>
      <vt:lpstr>КЕЙС НЛМК</vt:lpstr>
      <vt:lpstr>Содержание</vt:lpstr>
      <vt:lpstr>Введение</vt:lpstr>
      <vt:lpstr>цели развития искусственного интеллекта на НЛМК</vt:lpstr>
      <vt:lpstr>Эволюция систем ИИ на НЛМК после начального этапа внедрения</vt:lpstr>
      <vt:lpstr>Эволюция систем ИИ на НЛМК после начального этапа внедрения</vt:lpstr>
      <vt:lpstr> Основные технологии, внедряемые на НЛМК</vt:lpstr>
      <vt:lpstr>Презентация PowerPoint</vt:lpstr>
      <vt:lpstr>Сложности и пути их преодоления</vt:lpstr>
      <vt:lpstr>На пути внедрения перед НЛМК встали следующие вызовы:</vt:lpstr>
      <vt:lpstr>Результаты и перспективы</vt:lpstr>
      <vt:lpstr>Внедрение ИИ-технологий уже приносит ощутимые результаты:</vt:lpstr>
      <vt:lpstr>Спасибо за внимание!!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Nguyễn Cao Bách</cp:lastModifiedBy>
  <cp:revision>26</cp:revision>
  <dcterms:modified xsi:type="dcterms:W3CDTF">2024-11-12T06:58:05Z</dcterms:modified>
</cp:coreProperties>
</file>