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A3EBE-5A84-4A83-B387-6FB82C81A740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50D79-1EB7-40A9-92FE-A99D5CD0D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考量到文章篇幅不同、某些時常出現在文章中的常用字詞可能不具特別意義。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由於每篇文章的總字數不同，每個字詞在不同文章出現的次數可能深受其影響，無法進行比較，比如說文字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中出現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次，這樣是否代表文字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中比較重要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答案是不一定，若是文件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個字，文件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個字，則應該是文字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對文件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比較重要才對。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另一個問題則是，時常出現在文件中的常用詞，其可能不具備特別的意義，像是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the”,”a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所以若直接使用字的次數來當作權重，可能其結果會較為不良，所以我們權重的方式改採用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，下面將會進行介紹。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0D79-1EB7-40A9-92FE-A99D5CD0DB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4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經過上述的文字處理，仍有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個詞語，若直接當作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去做分類的話，其維度太高，可能效果會較差。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我們在此把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篇已知文章，分別對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作者文件跟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作者文件做出各自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矩陣，把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矩陣，直行加總後進行排序，由大到小找出前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個在個別作者文章中較為重要的詞語，因為考量到針對文章主題，可能會有一些共同的重要字詞，這些字詞對於分類作者的慣用字較不具鑑別力，所以我們再把兩位作者的前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個重要詞語找互斥項，找出其互斥項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在扣除掉相同的重要詞後，我們認為這些互斥項可以視為兩人寫作習慣上的具有鑑別力的詞語，所以我們把這些互斥項作為我們最終用來分類的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0D79-1EB7-40A9-92FE-A99D5CD0DB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6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0D79-1EB7-40A9-92FE-A99D5CD0DBC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5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從文字雲中方便我們看出較高頻的字詞，像是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”executive”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均為兩者常用字詞。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0D79-1EB7-40A9-92FE-A99D5CD0DB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1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我們在此把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篇已知文章，分別對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作者文件跟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作者文件做出各自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矩陣，把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矩陣，直行加總後進行排序，由大到小找出前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個在個別作者文章中較為重要的詞語，因為考量到針對文章主題，可能會有一些共同的重要字詞，這些字詞對於分類作者的慣用字較不具鑑別力，所以我們再把兩位作者的前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個重要詞語找互斥項，找出其互斥項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在扣除掉相同的重要詞後，我們認為這些互斥項可以視為兩人寫作習慣上的具有鑑別力的詞語，所以我們把這些互斥項作為我們最終用來分類的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50D79-1EB7-40A9-92FE-A99D5CD0DB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3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2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EE7E-47D6-4EAC-B862-2331701AFC08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8863-FF72-4803-B676-46502F8551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9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文字清</a:t>
            </a:r>
            <a:r>
              <a:rPr lang="zh-TW" altLang="en-US" dirty="0"/>
              <a:t>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Step1:</a:t>
            </a:r>
          </a:p>
          <a:p>
            <a:r>
              <a:rPr lang="zh-TW" altLang="en-US" dirty="0" smtClean="0"/>
              <a:t>用空白來斷詞</a:t>
            </a:r>
            <a:endParaRPr lang="en-US" altLang="zh-TW" dirty="0" smtClean="0"/>
          </a:p>
          <a:p>
            <a:r>
              <a:rPr lang="zh-TW" altLang="en-US" dirty="0" smtClean="0"/>
              <a:t>         </a:t>
            </a:r>
            <a:endParaRPr lang="en-US" altLang="zh-TW" dirty="0" smtClean="0"/>
          </a:p>
          <a:p>
            <a:r>
              <a:rPr lang="en-US" altLang="zh-TW" dirty="0" smtClean="0"/>
              <a:t>Step2:</a:t>
            </a:r>
          </a:p>
          <a:p>
            <a:r>
              <a:rPr lang="zh-TW" altLang="en-US" dirty="0" smtClean="0"/>
              <a:t>去除標點符號、數字、大小寫轉換、停止詞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246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資料量化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我們使用</a:t>
            </a:r>
            <a:r>
              <a:rPr lang="en-US" altLang="zh-TW" dirty="0" smtClean="0"/>
              <a:t>TF</a:t>
            </a:r>
            <a:r>
              <a:rPr lang="zh-TW" altLang="en-US" dirty="0" smtClean="0"/>
              <a:t>*</a:t>
            </a:r>
            <a:r>
              <a:rPr lang="en-US" altLang="zh-TW" dirty="0" smtClean="0"/>
              <a:t>IDF</a:t>
            </a:r>
            <a:r>
              <a:rPr lang="zh-TW" altLang="en-US" dirty="0" smtClean="0"/>
              <a:t>當作權重，</a:t>
            </a:r>
            <a:r>
              <a:rPr lang="zh-TW" altLang="en-US" dirty="0" smtClean="0"/>
              <a:t>做出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9" y="3387581"/>
            <a:ext cx="11615770" cy="31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變數選取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分別對</a:t>
            </a:r>
            <a:r>
              <a:rPr lang="en-US" altLang="zh-TW" dirty="0"/>
              <a:t>51</a:t>
            </a:r>
            <a:r>
              <a:rPr lang="zh-TW" altLang="zh-TW" dirty="0"/>
              <a:t>篇</a:t>
            </a:r>
            <a:r>
              <a:rPr lang="en-US" altLang="zh-TW" dirty="0"/>
              <a:t>H</a:t>
            </a:r>
            <a:r>
              <a:rPr lang="zh-TW" altLang="zh-TW" dirty="0"/>
              <a:t>作者文件跟</a:t>
            </a:r>
            <a:r>
              <a:rPr lang="en-US" altLang="zh-TW" dirty="0"/>
              <a:t>14</a:t>
            </a:r>
            <a:r>
              <a:rPr lang="zh-TW" altLang="zh-TW" dirty="0"/>
              <a:t>篇</a:t>
            </a:r>
            <a:r>
              <a:rPr lang="en-US" altLang="zh-TW" dirty="0"/>
              <a:t>M</a:t>
            </a:r>
            <a:r>
              <a:rPr lang="zh-TW" altLang="zh-TW" dirty="0"/>
              <a:t>作者文件做出各自</a:t>
            </a:r>
            <a:r>
              <a:rPr lang="en-US" altLang="zh-TW" dirty="0"/>
              <a:t>DTM</a:t>
            </a:r>
            <a:r>
              <a:rPr lang="zh-TW" altLang="zh-TW" dirty="0"/>
              <a:t>矩陣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把</a:t>
            </a:r>
            <a:r>
              <a:rPr lang="en-US" altLang="zh-TW" dirty="0"/>
              <a:t>DTM</a:t>
            </a:r>
            <a:r>
              <a:rPr lang="zh-TW" altLang="zh-TW" dirty="0"/>
              <a:t>矩陣，直行加總後進行</a:t>
            </a:r>
            <a:r>
              <a:rPr lang="zh-TW" altLang="zh-TW" dirty="0" smtClean="0"/>
              <a:t>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想法</a:t>
            </a:r>
            <a:r>
              <a:rPr lang="en-US" altLang="zh-TW" dirty="0" smtClean="0"/>
              <a:t>(1):</a:t>
            </a:r>
            <a:r>
              <a:rPr lang="zh-TW" altLang="en-US" dirty="0" smtClean="0"/>
              <a:t>取互斥項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想法</a:t>
            </a:r>
            <a:r>
              <a:rPr lang="en-US" altLang="zh-TW" dirty="0" smtClean="0"/>
              <a:t>(2):H-M</a:t>
            </a:r>
            <a:r>
              <a:rPr lang="zh-TW" altLang="en-US" dirty="0" smtClean="0"/>
              <a:t>取差集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29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</a:t>
            </a:r>
            <a:r>
              <a:rPr lang="zh-TW" altLang="en-US" dirty="0" smtClean="0"/>
              <a:t>作者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                         </a:t>
            </a:r>
            <a:r>
              <a:rPr lang="en-US" altLang="zh-TW" dirty="0" smtClean="0"/>
              <a:t>M</a:t>
            </a:r>
            <a:r>
              <a:rPr lang="zh-TW" altLang="en-US" dirty="0" smtClean="0"/>
              <a:t>作者</a:t>
            </a:r>
            <a:r>
              <a:rPr lang="en-US" altLang="zh-TW" dirty="0" smtClean="0"/>
              <a:t>TOP20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59" y="1898083"/>
            <a:ext cx="6226914" cy="4351338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53126" y="1898083"/>
            <a:ext cx="6017202" cy="459143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190750" y="5506471"/>
            <a:ext cx="219075" cy="742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715125" y="5791200"/>
            <a:ext cx="238125" cy="771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9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文字雲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828800"/>
            <a:ext cx="5743575" cy="4661137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8800"/>
            <a:ext cx="5762625" cy="46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HM</a:t>
            </a:r>
            <a:r>
              <a:rPr lang="zh-TW" altLang="en-US" dirty="0" smtClean="0"/>
              <a:t>互斥項，共</a:t>
            </a:r>
            <a:r>
              <a:rPr lang="en-US" altLang="zh-TW" dirty="0" smtClean="0"/>
              <a:t>38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2378485"/>
            <a:ext cx="11440997" cy="36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H-M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TOP20</a:t>
            </a:r>
            <a:r>
              <a:rPr lang="zh-TW" altLang="en-US" dirty="0" smtClean="0"/>
              <a:t>的差集項，共</a:t>
            </a:r>
            <a:r>
              <a:rPr lang="en-US" altLang="zh-TW" dirty="0" smtClean="0"/>
              <a:t>19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657" y="1895476"/>
            <a:ext cx="11344686" cy="25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寬螢幕</PresentationFormat>
  <Paragraphs>37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文字清理</vt:lpstr>
      <vt:lpstr>資料量化</vt:lpstr>
      <vt:lpstr>變數選取</vt:lpstr>
      <vt:lpstr>H作者 TOP 20                         M作者TOP20</vt:lpstr>
      <vt:lpstr>TOP 50 文字雲</vt:lpstr>
      <vt:lpstr>HM互斥項，共38個</vt:lpstr>
      <vt:lpstr>H-M，TOP20的差集項，共19個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2018-06-14T09:11:52Z</dcterms:created>
  <dcterms:modified xsi:type="dcterms:W3CDTF">2018-06-14T10:27:35Z</dcterms:modified>
</cp:coreProperties>
</file>