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7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10F5A-5124-7554-B179-95D68F53E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760093-9FB1-1DE7-D8C5-43ED742E8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25890-677B-B6A9-98DF-E574E8F8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5111-6E48-4B10-A33E-158C8AA6B9B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940FA-0447-D623-1528-FEC41496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14F7D-9A21-76B9-60E4-A719915B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CBEB-2264-455D-9B89-297DC5CD7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15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609D4-5019-CF2D-2859-90AEFCE0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CA49BB-8CC4-CBE7-0FFE-2AA774886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0DD18-2526-1189-3D42-7B2939C6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5111-6E48-4B10-A33E-158C8AA6B9B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97F9E4-9131-9FE5-2B20-B284D3CD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62A7B-046D-887E-75B6-7062DAAC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CBEB-2264-455D-9B89-297DC5CD7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9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D0045-1EC1-CBDA-DE24-37BB5B426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0A2B19-F7C9-A87C-14C6-B204BBB89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13DCF-9F17-4012-C03F-26D54B26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5111-6E48-4B10-A33E-158C8AA6B9B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FABD5-C015-4ED1-5331-4447462B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8BE98-FADA-7A14-FF47-794F845B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CBEB-2264-455D-9B89-297DC5CD7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85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48910-9645-E836-11FB-47B4140B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3310B-D69A-E2A4-4CC9-891460A0C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6431A-0922-5458-9E9F-81520FCF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5111-6E48-4B10-A33E-158C8AA6B9B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303BC-3BA6-672B-8D0A-1F237BBD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C49D2D-1112-9E28-D474-D23B9C4E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CBEB-2264-455D-9B89-297DC5CD7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0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EB916-95F1-B853-16FF-2486B8B4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DA14D1-A690-AA88-4050-5F3C3259D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23DA0-62F3-B613-1ADB-3AEDFE50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5111-6E48-4B10-A33E-158C8AA6B9B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B8437-F6DA-177F-F036-0AEA61F2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74F09-551A-A7D5-82FC-C018A3BF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CBEB-2264-455D-9B89-297DC5CD7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52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02219-698A-E447-8418-653F7EA5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2FDD0-C0E5-B30E-45E1-63B4A595F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A7F65E-53CB-092F-EDFB-39D1380A1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4395DE-C424-0A4C-3171-CF1871A1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5111-6E48-4B10-A33E-158C8AA6B9B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41B598-1C54-1FC2-75A0-C34D1AA7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26365A-CDDF-6E03-93DF-18231A19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CBEB-2264-455D-9B89-297DC5CD7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97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BA82A-6680-C3D5-C359-7B0C1A8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988B77-40F9-7DEE-9E0C-F63B7CE75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66D921-74D3-15E6-44B1-0FC6F49AD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087C5D-DBF0-9FD6-914C-B3FE666FB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7B25AE-AA93-CAA2-0B59-CB878CB2C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6D3D4D-0D1F-F853-54E3-8029F7CE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5111-6E48-4B10-A33E-158C8AA6B9B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6437A1-810E-C3E0-9CAF-5D7B30D6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1D2618-A1FB-9D58-A284-E6CC117C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CBEB-2264-455D-9B89-297DC5CD7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49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ABF24-ADDC-FE6B-76BF-9E2EDB6C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226E48-B8EA-8938-499C-3B4922A2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5111-6E48-4B10-A33E-158C8AA6B9B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9960B2-7378-03C8-FBB2-99472C3D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0956CB-3E66-BCE5-D0C5-F05EF51C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CBEB-2264-455D-9B89-297DC5CD7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1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DA1220-A6AD-8ECC-43CE-C8ABFAD5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5111-6E48-4B10-A33E-158C8AA6B9B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95E8D3-7567-2EE3-C210-442692D7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46151C-2EB5-10D5-5D6F-66A3EC75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CBEB-2264-455D-9B89-297DC5CD7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6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AC921-9684-58F9-3001-245776AA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19D3A-CD48-AB70-C824-F7257D2EA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03649E-02E8-353B-205D-3C7669199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E54D5-E744-3182-B739-4D9F9A9D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5111-6E48-4B10-A33E-158C8AA6B9B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EE906E-DD41-C19F-CBAB-B79AF5FA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9B6CF3-43BD-CAFB-0304-8F389540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CBEB-2264-455D-9B89-297DC5CD7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34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6A5D8-63A0-4C03-3943-E7D33A5A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935CA6-7B8E-A01F-4370-008E821A8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C179DC-8AC2-4BA8-35FB-536E3A07C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1A2218-73AF-9527-33FB-132092D8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5111-6E48-4B10-A33E-158C8AA6B9B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7C6861-6D32-9B69-8956-5D691342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CBFEEE-03FF-19CF-D4EC-7B2BECE4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CBEB-2264-455D-9B89-297DC5CD7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53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25C317-DE8D-90EC-BF34-F16A0BAB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A7B291-6D45-F8FE-D699-C00AB0D6F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C4D1D-EA9F-AA18-99CF-FB6F14292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45111-6E48-4B10-A33E-158C8AA6B9B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0955B-A710-7465-68D7-144339093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31832-8CA8-B8C0-7115-57928B449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DCBEB-2264-455D-9B89-297DC5CD7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62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EA9EF1B-7917-6035-6598-14F0C3E02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01" y="1985548"/>
            <a:ext cx="2547797" cy="28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13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chensy</dc:creator>
  <cp:lastModifiedBy>cao chensy</cp:lastModifiedBy>
  <cp:revision>1</cp:revision>
  <dcterms:created xsi:type="dcterms:W3CDTF">2023-04-07T01:28:59Z</dcterms:created>
  <dcterms:modified xsi:type="dcterms:W3CDTF">2023-04-07T01:29:18Z</dcterms:modified>
</cp:coreProperties>
</file>