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3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1844"/>
          </a:xfrm>
        </p:spPr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2377"/>
            <a:ext cx="8915400" cy="4308845"/>
          </a:xfrm>
        </p:spPr>
        <p:txBody>
          <a:bodyPr/>
          <a:lstStyle/>
          <a:p>
            <a:r>
              <a:rPr lang="en-US" dirty="0" smtClean="0"/>
              <a:t>1.Trong </a:t>
            </a:r>
            <a:r>
              <a:rPr lang="en-US" dirty="0" err="1" smtClean="0"/>
              <a:t>công</a:t>
            </a:r>
            <a:r>
              <a:rPr lang="en-US" dirty="0" smtClean="0"/>
              <a:t> ty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: AI, </a:t>
            </a:r>
            <a:r>
              <a:rPr lang="en-US" dirty="0" err="1" smtClean="0"/>
              <a:t>Blockchain</a:t>
            </a:r>
            <a:r>
              <a:rPr lang="en-US" dirty="0" smtClean="0"/>
              <a:t>, AR, VR, Cyber security,… hay </a:t>
            </a:r>
            <a:r>
              <a:rPr lang="en-US" dirty="0" err="1" smtClean="0"/>
              <a:t>chưa</a:t>
            </a:r>
            <a:r>
              <a:rPr lang="en-US" dirty="0" smtClean="0"/>
              <a:t>?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Công</a:t>
            </a:r>
            <a:r>
              <a:rPr lang="en-US" dirty="0" smtClean="0"/>
              <a:t> ty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smtClean="0"/>
              <a:t>job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, </a:t>
            </a:r>
            <a:r>
              <a:rPr lang="en-US" dirty="0" err="1" smtClean="0"/>
              <a:t>của</a:t>
            </a:r>
            <a:r>
              <a:rPr lang="en-US" dirty="0" smtClean="0"/>
              <a:t> Toshiba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 con </a:t>
            </a:r>
            <a:r>
              <a:rPr lang="en-US" dirty="0" err="1" smtClean="0"/>
              <a:t>của</a:t>
            </a:r>
            <a:r>
              <a:rPr lang="en-US" dirty="0" smtClean="0"/>
              <a:t> Toshiba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,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1 </a:t>
            </a:r>
            <a:r>
              <a:rPr lang="en-US" dirty="0" err="1" smtClean="0"/>
              <a:t>công</a:t>
            </a:r>
            <a:r>
              <a:rPr lang="en-US" dirty="0" smtClean="0"/>
              <a:t> ty product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outsource?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14931"/>
          </a:xfrm>
        </p:spPr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,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đàn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</a:t>
            </a:r>
          </a:p>
          <a:p>
            <a:pPr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</a:t>
            </a:r>
          </a:p>
          <a:p>
            <a:pPr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nôi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3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trung</a:t>
            </a:r>
            <a:r>
              <a:rPr lang="en-US" b="1" dirty="0" smtClean="0"/>
              <a:t> </a:t>
            </a:r>
            <a:r>
              <a:rPr lang="en-US" b="1" dirty="0" err="1" smtClean="0"/>
              <a:t>tâm</a:t>
            </a:r>
            <a:r>
              <a:rPr lang="en-US" b="1" dirty="0" smtClean="0"/>
              <a:t> </a:t>
            </a:r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lưu</a:t>
            </a:r>
            <a:r>
              <a:rPr lang="en-US" b="1" dirty="0" smtClean="0"/>
              <a:t>, </a:t>
            </a:r>
            <a:r>
              <a:rPr lang="en-US" b="1" dirty="0" err="1" smtClean="0"/>
              <a:t>diễn</a:t>
            </a:r>
            <a:r>
              <a:rPr lang="en-US" b="1" dirty="0" smtClean="0"/>
              <a:t> </a:t>
            </a:r>
            <a:r>
              <a:rPr lang="en-US" b="1" dirty="0" err="1" smtClean="0"/>
              <a:t>đàn</a:t>
            </a:r>
            <a:r>
              <a:rPr lang="en-US" b="1" dirty="0" smtClean="0"/>
              <a:t> </a:t>
            </a:r>
            <a:r>
              <a:rPr lang="en-US" b="1" dirty="0" err="1" smtClean="0"/>
              <a:t>đổi</a:t>
            </a:r>
            <a:r>
              <a:rPr lang="en-US" b="1" dirty="0" smtClean="0"/>
              <a:t> </a:t>
            </a:r>
            <a:r>
              <a:rPr lang="en-US" b="1" dirty="0" err="1" smtClean="0"/>
              <a:t>mới</a:t>
            </a:r>
            <a:r>
              <a:rPr lang="en-US" b="1" dirty="0" smtClean="0"/>
              <a:t> </a:t>
            </a:r>
            <a:r>
              <a:rPr lang="en-US" b="1" dirty="0" err="1" smtClean="0"/>
              <a:t>kĩ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</a:t>
            </a:r>
            <a:r>
              <a:rPr lang="en-US" b="1" dirty="0" err="1" smtClean="0"/>
              <a:t>giữa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viên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công</a:t>
            </a:r>
            <a:r>
              <a:rPr lang="en-US" b="1" dirty="0" smtClean="0"/>
              <a:t> ty: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tiễn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đấu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ty: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1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,….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,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.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seminar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1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2473"/>
          </a:xfrm>
        </p:spPr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06584"/>
            <a:ext cx="8915400" cy="44830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product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chia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: AR, VR, Game Developer, AI, </a:t>
            </a:r>
            <a:r>
              <a:rPr lang="en-US" dirty="0" err="1" smtClean="0"/>
              <a:t>Blockchain</a:t>
            </a:r>
            <a:r>
              <a:rPr lang="en-US" dirty="0" smtClean="0"/>
              <a:t>,…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=&gt;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đẩy</a:t>
            </a:r>
            <a:r>
              <a:rPr lang="en-US" dirty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Phòng</a:t>
            </a:r>
            <a:r>
              <a:rPr lang="en-US" dirty="0" smtClean="0"/>
              <a:t> lab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R&amp;D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nôi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Yên</a:t>
            </a:r>
            <a:r>
              <a:rPr lang="en-US" dirty="0" smtClean="0"/>
              <a:t> =&gt;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 </a:t>
            </a:r>
            <a:r>
              <a:rPr lang="en-US" dirty="0" err="1" smtClean="0"/>
              <a:t>giảm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=&gt;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=&gt;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927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: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đẩy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.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. </a:t>
            </a:r>
            <a:r>
              <a:rPr lang="en-US" dirty="0" err="1" smtClean="0"/>
              <a:t>Sẵn</a:t>
            </a:r>
            <a:r>
              <a:rPr lang="en-US" dirty="0" smtClean="0"/>
              <a:t> sang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.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5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uy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kêu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,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smtClean="0"/>
              <a:t>định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63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700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Ý tưởng thành lập câu lạc bộ công nghệ</vt:lpstr>
      <vt:lpstr>Câu hỏi</vt:lpstr>
      <vt:lpstr>Trình bày ý tưởng lập câu lạc bộ kĩ thuật</vt:lpstr>
      <vt:lpstr>Giải thích từng vai trò </vt:lpstr>
      <vt:lpstr>Giải thích từng vai trò</vt:lpstr>
      <vt:lpstr>Giải thích từng vai trò</vt:lpstr>
      <vt:lpstr>Tầm nhìn</vt:lpstr>
      <vt:lpstr>Khó khăn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Ý tưởng thành lập câu lạc bộ công nghệ</dc:title>
  <dc:creator>admin</dc:creator>
  <cp:lastModifiedBy>admin</cp:lastModifiedBy>
  <cp:revision>8</cp:revision>
  <dcterms:created xsi:type="dcterms:W3CDTF">2023-10-29T13:45:14Z</dcterms:created>
  <dcterms:modified xsi:type="dcterms:W3CDTF">2023-10-29T14:58:35Z</dcterms:modified>
</cp:coreProperties>
</file>