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05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8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4157-31EF-4DAA-99A7-97F88BCCD9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F16E-EE77-4C34-9A53-C0F61570B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"/>
          <p:cNvSpPr>
            <a:spLocks noChangeAspect="1" noChangeArrowheads="1"/>
          </p:cNvSpPr>
          <p:nvPr/>
        </p:nvSpPr>
        <p:spPr bwMode="auto">
          <a:xfrm rot="16200000">
            <a:off x="3206750" y="2378075"/>
            <a:ext cx="771525" cy="4349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zh-CN" sz="1000" b="1"/>
          </a:p>
        </p:txBody>
      </p:sp>
      <p:sp>
        <p:nvSpPr>
          <p:cNvPr id="3" name="Text Box 107"/>
          <p:cNvSpPr txBox="1">
            <a:spLocks noChangeAspect="1" noChangeArrowheads="1"/>
          </p:cNvSpPr>
          <p:nvPr/>
        </p:nvSpPr>
        <p:spPr bwMode="auto">
          <a:xfrm rot="5400000">
            <a:off x="3208337" y="2433638"/>
            <a:ext cx="784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>
                <a:ea typeface="宋体" panose="02010600030101010101" pitchFamily="2" charset="-122"/>
              </a:rPr>
              <a:t>Adder</a:t>
            </a:r>
            <a:endParaRPr lang="en-US" altLang="zh-CN" sz="1000" b="1">
              <a:ea typeface="宋体" panose="02010600030101010101" pitchFamily="2" charset="-122"/>
            </a:endParaRPr>
          </a:p>
        </p:txBody>
      </p:sp>
      <p:sp>
        <p:nvSpPr>
          <p:cNvPr id="4" name="Line 113"/>
          <p:cNvSpPr>
            <a:spLocks noChangeShapeType="1"/>
          </p:cNvSpPr>
          <p:nvPr/>
        </p:nvSpPr>
        <p:spPr bwMode="auto">
          <a:xfrm>
            <a:off x="2438400" y="2328863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616200" y="2209800"/>
            <a:ext cx="304800" cy="3328988"/>
            <a:chOff x="1486" y="1488"/>
            <a:chExt cx="192" cy="2295"/>
          </a:xfrm>
        </p:grpSpPr>
        <p:sp>
          <p:nvSpPr>
            <p:cNvPr id="6" name="Rectangle 52"/>
            <p:cNvSpPr>
              <a:spLocks noChangeArrowheads="1"/>
            </p:cNvSpPr>
            <p:nvPr/>
          </p:nvSpPr>
          <p:spPr bwMode="auto">
            <a:xfrm>
              <a:off x="1486" y="1488"/>
              <a:ext cx="192" cy="2295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zh-CN" b="1">
                  <a:ea typeface="宋体" panose="02010600030101010101" pitchFamily="2" charset="-122"/>
                </a:rPr>
                <a:t>IF/ID</a:t>
              </a:r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auto">
            <a:xfrm>
              <a:off x="1486" y="3591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645400" y="41052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1825" y="974725"/>
            <a:ext cx="20638" cy="20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8200" y="1143000"/>
            <a:ext cx="7858125" cy="763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75450" y="1128713"/>
            <a:ext cx="1046163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026400" y="1133475"/>
            <a:ext cx="838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150938" y="1128713"/>
            <a:ext cx="1401762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44800" y="1133475"/>
            <a:ext cx="1746250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>
                <a:ea typeface="宋体" panose="02010600030101010101" pitchFamily="2" charset="-122"/>
              </a:rPr>
              <a:t>Reg. Fetch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995863" y="1128713"/>
            <a:ext cx="1427162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>
                <a:ea typeface="宋体" panose="02010600030101010101" pitchFamily="2" charset="-122"/>
              </a:rPr>
              <a:t>Addr. Calc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5740400" y="3190875"/>
            <a:ext cx="449263" cy="1095375"/>
            <a:chOff x="3360" y="2112"/>
            <a:chExt cx="283" cy="816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360" y="2112"/>
              <a:ext cx="283" cy="816"/>
              <a:chOff x="3360" y="2112"/>
              <a:chExt cx="283" cy="816"/>
            </a:xfrm>
          </p:grpSpPr>
          <p:sp>
            <p:nvSpPr>
              <p:cNvPr id="19" name="AutoShape 13"/>
              <p:cNvSpPr>
                <a:spLocks noChangeAspect="1" noChangeArrowheads="1"/>
              </p:cNvSpPr>
              <p:nvPr/>
            </p:nvSpPr>
            <p:spPr bwMode="auto">
              <a:xfrm rot="-5400000">
                <a:off x="3101" y="2386"/>
                <a:ext cx="816" cy="2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 sz="1000" b="1"/>
              </a:p>
            </p:txBody>
          </p:sp>
          <p:sp>
            <p:nvSpPr>
              <p:cNvPr id="20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301" y="2419"/>
                <a:ext cx="247" cy="12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15"/>
              <p:cNvSpPr txBox="1">
                <a:spLocks noChangeAspect="1" noChangeArrowheads="1"/>
              </p:cNvSpPr>
              <p:nvPr/>
            </p:nvSpPr>
            <p:spPr bwMode="auto">
              <a:xfrm rot="-16200000">
                <a:off x="3280" y="241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ea typeface="宋体" panose="02010600030101010101" pitchFamily="2" charset="-122"/>
                  </a:rPr>
                  <a:t>ALU</a:t>
                </a:r>
                <a:endParaRPr lang="en-US" altLang="zh-CN" sz="1000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Freeform 16"/>
            <p:cNvSpPr>
              <a:spLocks noChangeAspect="1"/>
            </p:cNvSpPr>
            <p:nvPr/>
          </p:nvSpPr>
          <p:spPr bwMode="auto">
            <a:xfrm rot="5400000">
              <a:off x="3307" y="2425"/>
              <a:ext cx="245" cy="115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549400" y="3190875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I_Cache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835400" y="3048000"/>
            <a:ext cx="590550" cy="13668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>
                <a:ea typeface="宋体" panose="02010600030101010101" pitchFamily="2" charset="-122"/>
              </a:rPr>
              <a:t>Reg File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300663" y="37480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 sz="1600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129463" y="3519488"/>
            <a:ext cx="533400" cy="114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D_Cache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8331200" y="4029075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 sz="1600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35400" y="4498975"/>
            <a:ext cx="447675" cy="6762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000" b="1">
                <a:ea typeface="宋体" panose="02010600030101010101" pitchFamily="2" charset="-122"/>
              </a:rPr>
              <a:t>Sign</a:t>
            </a:r>
          </a:p>
          <a:p>
            <a:r>
              <a:rPr lang="en-US" altLang="zh-CN" sz="1000" b="1">
                <a:ea typeface="宋体" panose="02010600030101010101" pitchFamily="2" charset="-122"/>
              </a:rPr>
              <a:t>Extend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2311400" y="36480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2921000" y="3648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Freeform 32"/>
          <p:cNvSpPr>
            <a:spLocks/>
          </p:cNvSpPr>
          <p:nvPr/>
        </p:nvSpPr>
        <p:spPr bwMode="auto">
          <a:xfrm>
            <a:off x="3149600" y="3109913"/>
            <a:ext cx="685800" cy="1757362"/>
          </a:xfrm>
          <a:custGeom>
            <a:avLst/>
            <a:gdLst>
              <a:gd name="T0" fmla="*/ 0 w 480"/>
              <a:gd name="T1" fmla="*/ 0 h 1056"/>
              <a:gd name="T2" fmla="*/ 0 w 480"/>
              <a:gd name="T3" fmla="*/ 1056 h 1056"/>
              <a:gd name="T4" fmla="*/ 480 w 480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056">
                <a:moveTo>
                  <a:pt x="0" y="0"/>
                </a:moveTo>
                <a:lnTo>
                  <a:pt x="0" y="1056"/>
                </a:lnTo>
                <a:lnTo>
                  <a:pt x="480" y="105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49600" y="3419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419600" y="3352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4038600" y="2590800"/>
            <a:ext cx="3810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>
                <a:ea typeface="宋体" panose="02010600030101010101" pitchFamily="2" charset="-122"/>
              </a:rPr>
              <a:t>Zero?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511800" y="4029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482600" y="1819275"/>
            <a:ext cx="3937000" cy="1812925"/>
          </a:xfrm>
          <a:custGeom>
            <a:avLst/>
            <a:gdLst>
              <a:gd name="T0" fmla="*/ 2234 w 2480"/>
              <a:gd name="T1" fmla="*/ 288 h 1142"/>
              <a:gd name="T2" fmla="*/ 2480 w 2480"/>
              <a:gd name="T3" fmla="*/ 288 h 1142"/>
              <a:gd name="T4" fmla="*/ 2480 w 2480"/>
              <a:gd name="T5" fmla="*/ 0 h 1142"/>
              <a:gd name="T6" fmla="*/ 0 w 2480"/>
              <a:gd name="T7" fmla="*/ 4 h 1142"/>
              <a:gd name="T8" fmla="*/ 2 w 2480"/>
              <a:gd name="T9" fmla="*/ 1142 h 1142"/>
              <a:gd name="T10" fmla="*/ 171 w 2480"/>
              <a:gd name="T11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1142">
                <a:moveTo>
                  <a:pt x="2234" y="288"/>
                </a:moveTo>
                <a:lnTo>
                  <a:pt x="2480" y="288"/>
                </a:lnTo>
                <a:lnTo>
                  <a:pt x="2480" y="0"/>
                </a:lnTo>
                <a:lnTo>
                  <a:pt x="0" y="4"/>
                </a:lnTo>
                <a:lnTo>
                  <a:pt x="2" y="1142"/>
                </a:lnTo>
                <a:lnTo>
                  <a:pt x="171" y="1142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6197600" y="37242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4445000" y="39528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1092200" y="3648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1549400" y="2886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Freeform 45"/>
          <p:cNvSpPr>
            <a:spLocks/>
          </p:cNvSpPr>
          <p:nvPr/>
        </p:nvSpPr>
        <p:spPr bwMode="auto">
          <a:xfrm>
            <a:off x="1244600" y="2276475"/>
            <a:ext cx="533400" cy="1371600"/>
          </a:xfrm>
          <a:custGeom>
            <a:avLst/>
            <a:gdLst>
              <a:gd name="T0" fmla="*/ 0 w 336"/>
              <a:gd name="T1" fmla="*/ 864 h 864"/>
              <a:gd name="T2" fmla="*/ 0 w 336"/>
              <a:gd name="T3" fmla="*/ 0 h 864"/>
              <a:gd name="T4" fmla="*/ 336 w 336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6716713" y="3724275"/>
            <a:ext cx="1614487" cy="1143000"/>
          </a:xfrm>
          <a:custGeom>
            <a:avLst/>
            <a:gdLst>
              <a:gd name="T0" fmla="*/ 0 w 1008"/>
              <a:gd name="T1" fmla="*/ 0 h 720"/>
              <a:gd name="T2" fmla="*/ 0 w 1008"/>
              <a:gd name="T3" fmla="*/ 720 h 720"/>
              <a:gd name="T4" fmla="*/ 864 w 1008"/>
              <a:gd name="T5" fmla="*/ 720 h 720"/>
              <a:gd name="T6" fmla="*/ 864 w 1008"/>
              <a:gd name="T7" fmla="*/ 480 h 720"/>
              <a:gd name="T8" fmla="*/ 1008 w 1008"/>
              <a:gd name="T9" fmla="*/ 48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720">
                <a:moveTo>
                  <a:pt x="0" y="0"/>
                </a:moveTo>
                <a:lnTo>
                  <a:pt x="0" y="720"/>
                </a:lnTo>
                <a:lnTo>
                  <a:pt x="864" y="720"/>
                </a:lnTo>
                <a:lnTo>
                  <a:pt x="864" y="480"/>
                </a:lnTo>
                <a:lnTo>
                  <a:pt x="1008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Freeform 47"/>
          <p:cNvSpPr>
            <a:spLocks/>
          </p:cNvSpPr>
          <p:nvPr/>
        </p:nvSpPr>
        <p:spPr bwMode="auto">
          <a:xfrm>
            <a:off x="3454400" y="4029075"/>
            <a:ext cx="5334000" cy="1828800"/>
          </a:xfrm>
          <a:custGeom>
            <a:avLst/>
            <a:gdLst>
              <a:gd name="T0" fmla="*/ 3168 w 3312"/>
              <a:gd name="T1" fmla="*/ 96 h 768"/>
              <a:gd name="T2" fmla="*/ 3312 w 3312"/>
              <a:gd name="T3" fmla="*/ 96 h 768"/>
              <a:gd name="T4" fmla="*/ 3312 w 3312"/>
              <a:gd name="T5" fmla="*/ 768 h 768"/>
              <a:gd name="T6" fmla="*/ 0 w 3312"/>
              <a:gd name="T7" fmla="*/ 768 h 768"/>
              <a:gd name="T8" fmla="*/ 0 w 3312"/>
              <a:gd name="T9" fmla="*/ 0 h 768"/>
              <a:gd name="T10" fmla="*/ 240 w 3312"/>
              <a:gd name="T11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12" h="768">
                <a:moveTo>
                  <a:pt x="3168" y="96"/>
                </a:moveTo>
                <a:lnTo>
                  <a:pt x="3312" y="96"/>
                </a:lnTo>
                <a:lnTo>
                  <a:pt x="3312" y="768"/>
                </a:lnTo>
                <a:lnTo>
                  <a:pt x="0" y="768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Freeform 48"/>
          <p:cNvSpPr>
            <a:spLocks/>
          </p:cNvSpPr>
          <p:nvPr/>
        </p:nvSpPr>
        <p:spPr bwMode="auto">
          <a:xfrm>
            <a:off x="5029200" y="3952875"/>
            <a:ext cx="2082800" cy="533400"/>
          </a:xfrm>
          <a:custGeom>
            <a:avLst/>
            <a:gdLst>
              <a:gd name="T0" fmla="*/ 0 w 1344"/>
              <a:gd name="T1" fmla="*/ 0 h 336"/>
              <a:gd name="T2" fmla="*/ 0 w 1344"/>
              <a:gd name="T3" fmla="*/ 336 h 336"/>
              <a:gd name="T4" fmla="*/ 1344 w 1344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36">
                <a:moveTo>
                  <a:pt x="0" y="0"/>
                </a:moveTo>
                <a:lnTo>
                  <a:pt x="0" y="336"/>
                </a:lnTo>
                <a:lnTo>
                  <a:pt x="1344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Freeform 49"/>
          <p:cNvSpPr>
            <a:spLocks/>
          </p:cNvSpPr>
          <p:nvPr/>
        </p:nvSpPr>
        <p:spPr bwMode="auto">
          <a:xfrm>
            <a:off x="3302000" y="3800475"/>
            <a:ext cx="5257800" cy="1828800"/>
          </a:xfrm>
          <a:custGeom>
            <a:avLst/>
            <a:gdLst>
              <a:gd name="T0" fmla="*/ 3024 w 3312"/>
              <a:gd name="T1" fmla="*/ 960 h 1200"/>
              <a:gd name="T2" fmla="*/ 3312 w 3312"/>
              <a:gd name="T3" fmla="*/ 960 h 1200"/>
              <a:gd name="T4" fmla="*/ 3312 w 3312"/>
              <a:gd name="T5" fmla="*/ 1200 h 1200"/>
              <a:gd name="T6" fmla="*/ 0 w 3312"/>
              <a:gd name="T7" fmla="*/ 1200 h 1200"/>
              <a:gd name="T8" fmla="*/ 0 w 3312"/>
              <a:gd name="T9" fmla="*/ 0 h 1200"/>
              <a:gd name="T10" fmla="*/ 336 w 3312"/>
              <a:gd name="T11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12" h="1200">
                <a:moveTo>
                  <a:pt x="3024" y="960"/>
                </a:moveTo>
                <a:lnTo>
                  <a:pt x="3312" y="960"/>
                </a:lnTo>
                <a:lnTo>
                  <a:pt x="3312" y="1200"/>
                </a:lnTo>
                <a:lnTo>
                  <a:pt x="0" y="1200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Group 57"/>
          <p:cNvGrpSpPr>
            <a:grpSpLocks/>
          </p:cNvGrpSpPr>
          <p:nvPr/>
        </p:nvGrpSpPr>
        <p:grpSpPr bwMode="auto">
          <a:xfrm>
            <a:off x="7799388" y="1895475"/>
            <a:ext cx="304800" cy="3643313"/>
            <a:chOff x="4972" y="1431"/>
            <a:chExt cx="192" cy="2295"/>
          </a:xfrm>
        </p:grpSpPr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4972" y="1431"/>
              <a:ext cx="192" cy="2295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zh-CN" b="1">
                  <a:ea typeface="宋体" panose="02010600030101010101" pitchFamily="2" charset="-122"/>
                </a:rPr>
                <a:t>MEM/WB</a:t>
              </a:r>
            </a:p>
          </p:txBody>
        </p:sp>
        <p:sp>
          <p:nvSpPr>
            <p:cNvPr id="47" name="AutoShape 59"/>
            <p:cNvSpPr>
              <a:spLocks noChangeArrowheads="1"/>
            </p:cNvSpPr>
            <p:nvPr/>
          </p:nvSpPr>
          <p:spPr bwMode="auto">
            <a:xfrm>
              <a:off x="4972" y="3534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60"/>
          <p:cNvGrpSpPr>
            <a:grpSpLocks/>
          </p:cNvGrpSpPr>
          <p:nvPr/>
        </p:nvGrpSpPr>
        <p:grpSpPr bwMode="auto">
          <a:xfrm>
            <a:off x="6323013" y="1895475"/>
            <a:ext cx="304800" cy="3643313"/>
            <a:chOff x="3920" y="1447"/>
            <a:chExt cx="192" cy="2295"/>
          </a:xfrm>
        </p:grpSpPr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 rot="-21600000">
              <a:off x="3920" y="1447"/>
              <a:ext cx="192" cy="2295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zh-CN" b="1">
                  <a:ea typeface="宋体" panose="02010600030101010101" pitchFamily="2" charset="-122"/>
                </a:rPr>
                <a:t>EX/MEM</a:t>
              </a:r>
            </a:p>
          </p:txBody>
        </p:sp>
        <p:sp>
          <p:nvSpPr>
            <p:cNvPr id="50" name="AutoShape 62"/>
            <p:cNvSpPr>
              <a:spLocks noChangeArrowheads="1"/>
            </p:cNvSpPr>
            <p:nvPr/>
          </p:nvSpPr>
          <p:spPr bwMode="auto">
            <a:xfrm rot="-21600000">
              <a:off x="3920" y="3544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Line 63"/>
          <p:cNvSpPr>
            <a:spLocks noChangeShapeType="1"/>
          </p:cNvSpPr>
          <p:nvPr/>
        </p:nvSpPr>
        <p:spPr bwMode="auto">
          <a:xfrm>
            <a:off x="4292600" y="4867275"/>
            <a:ext cx="355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Freeform 64"/>
          <p:cNvSpPr>
            <a:spLocks/>
          </p:cNvSpPr>
          <p:nvPr/>
        </p:nvSpPr>
        <p:spPr bwMode="auto">
          <a:xfrm>
            <a:off x="4826000" y="4114800"/>
            <a:ext cx="457200" cy="752475"/>
          </a:xfrm>
          <a:custGeom>
            <a:avLst/>
            <a:gdLst>
              <a:gd name="T0" fmla="*/ 0 w 336"/>
              <a:gd name="T1" fmla="*/ 432 h 432"/>
              <a:gd name="T2" fmla="*/ 192 w 336"/>
              <a:gd name="T3" fmla="*/ 432 h 432"/>
              <a:gd name="T4" fmla="*/ 192 w 336"/>
              <a:gd name="T5" fmla="*/ 0 h 432"/>
              <a:gd name="T6" fmla="*/ 336 w 33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432">
                <a:moveTo>
                  <a:pt x="0" y="432"/>
                </a:moveTo>
                <a:lnTo>
                  <a:pt x="192" y="432"/>
                </a:lnTo>
                <a:lnTo>
                  <a:pt x="192" y="0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Freeform 66"/>
          <p:cNvSpPr>
            <a:spLocks/>
          </p:cNvSpPr>
          <p:nvPr/>
        </p:nvSpPr>
        <p:spPr bwMode="auto">
          <a:xfrm>
            <a:off x="3149600" y="4867275"/>
            <a:ext cx="1498600" cy="3810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288 h 288"/>
              <a:gd name="T4" fmla="*/ 864 w 86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67"/>
          <p:cNvSpPr>
            <a:spLocks noChangeShapeType="1"/>
          </p:cNvSpPr>
          <p:nvPr/>
        </p:nvSpPr>
        <p:spPr bwMode="auto">
          <a:xfrm>
            <a:off x="4826000" y="52482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8"/>
          <p:cNvSpPr>
            <a:spLocks noChangeShapeType="1"/>
          </p:cNvSpPr>
          <p:nvPr/>
        </p:nvSpPr>
        <p:spPr bwMode="auto">
          <a:xfrm>
            <a:off x="6654800" y="52482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Freeform 69"/>
          <p:cNvSpPr>
            <a:spLocks/>
          </p:cNvSpPr>
          <p:nvPr/>
        </p:nvSpPr>
        <p:spPr bwMode="auto">
          <a:xfrm>
            <a:off x="2159000" y="2057400"/>
            <a:ext cx="1903413" cy="523875"/>
          </a:xfrm>
          <a:custGeom>
            <a:avLst/>
            <a:gdLst>
              <a:gd name="T0" fmla="*/ 0 w 1199"/>
              <a:gd name="T1" fmla="*/ 330 h 330"/>
              <a:gd name="T2" fmla="*/ 173 w 1199"/>
              <a:gd name="T3" fmla="*/ 330 h 330"/>
              <a:gd name="T4" fmla="*/ 173 w 1199"/>
              <a:gd name="T5" fmla="*/ 0 h 330"/>
              <a:gd name="T6" fmla="*/ 1199 w 1199"/>
              <a:gd name="T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9" h="330">
                <a:moveTo>
                  <a:pt x="0" y="330"/>
                </a:moveTo>
                <a:lnTo>
                  <a:pt x="173" y="330"/>
                </a:lnTo>
                <a:lnTo>
                  <a:pt x="173" y="0"/>
                </a:lnTo>
                <a:lnTo>
                  <a:pt x="1199" y="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70"/>
          <p:cNvGrpSpPr>
            <a:grpSpLocks/>
          </p:cNvGrpSpPr>
          <p:nvPr/>
        </p:nvGrpSpPr>
        <p:grpSpPr bwMode="auto">
          <a:xfrm>
            <a:off x="1338263" y="2147888"/>
            <a:ext cx="914400" cy="990600"/>
            <a:chOff x="827" y="1455"/>
            <a:chExt cx="576" cy="624"/>
          </a:xfrm>
        </p:grpSpPr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>
              <a:off x="827" y="1791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9" name="AutoShape 72"/>
            <p:cNvSpPr>
              <a:spLocks noChangeAspect="1" noChangeArrowheads="1"/>
            </p:cNvSpPr>
            <p:nvPr/>
          </p:nvSpPr>
          <p:spPr bwMode="auto">
            <a:xfrm rot="-5400000">
              <a:off x="965" y="1592"/>
              <a:ext cx="576" cy="30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 sz="1000" b="1"/>
            </a:p>
          </p:txBody>
        </p:sp>
        <p:sp>
          <p:nvSpPr>
            <p:cNvPr id="60" name="AutoShape 73"/>
            <p:cNvSpPr>
              <a:spLocks noChangeAspect="1" noChangeArrowheads="1"/>
            </p:cNvSpPr>
            <p:nvPr/>
          </p:nvSpPr>
          <p:spPr bwMode="auto">
            <a:xfrm rot="5400000">
              <a:off x="1071" y="1644"/>
              <a:ext cx="174" cy="1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74"/>
            <p:cNvSpPr txBox="1">
              <a:spLocks noChangeAspect="1" noChangeArrowheads="1"/>
            </p:cNvSpPr>
            <p:nvPr/>
          </p:nvSpPr>
          <p:spPr bwMode="auto">
            <a:xfrm rot="-16200000">
              <a:off x="1015" y="1643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600" b="1">
                  <a:ea typeface="宋体" panose="02010600030101010101" pitchFamily="2" charset="-122"/>
                </a:rPr>
                <a:t>Adder</a:t>
              </a:r>
              <a:endParaRPr lang="en-US" altLang="zh-CN" sz="1000" b="1">
                <a:ea typeface="宋体" panose="02010600030101010101" pitchFamily="2" charset="-122"/>
              </a:endParaRPr>
            </a:p>
          </p:txBody>
        </p:sp>
        <p:sp>
          <p:nvSpPr>
            <p:cNvPr id="62" name="Freeform 75"/>
            <p:cNvSpPr>
              <a:spLocks noChangeAspect="1"/>
            </p:cNvSpPr>
            <p:nvPr/>
          </p:nvSpPr>
          <p:spPr bwMode="auto">
            <a:xfrm rot="5400000">
              <a:off x="1076" y="1652"/>
              <a:ext cx="173" cy="130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Oval 80"/>
          <p:cNvSpPr>
            <a:spLocks noChangeArrowheads="1"/>
          </p:cNvSpPr>
          <p:nvPr/>
        </p:nvSpPr>
        <p:spPr bwMode="auto">
          <a:xfrm>
            <a:off x="6678613" y="3686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81"/>
          <p:cNvSpPr>
            <a:spLocks noChangeArrowheads="1"/>
          </p:cNvSpPr>
          <p:nvPr/>
        </p:nvSpPr>
        <p:spPr bwMode="auto">
          <a:xfrm>
            <a:off x="4987925" y="3917950"/>
            <a:ext cx="74613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83"/>
          <p:cNvSpPr>
            <a:spLocks noChangeArrowheads="1"/>
          </p:cNvSpPr>
          <p:nvPr/>
        </p:nvSpPr>
        <p:spPr bwMode="auto">
          <a:xfrm>
            <a:off x="3106738" y="33766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84"/>
          <p:cNvSpPr>
            <a:spLocks noChangeArrowheads="1"/>
          </p:cNvSpPr>
          <p:nvPr/>
        </p:nvSpPr>
        <p:spPr bwMode="auto">
          <a:xfrm>
            <a:off x="3125788" y="481012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85"/>
          <p:cNvSpPr>
            <a:spLocks noChangeArrowheads="1"/>
          </p:cNvSpPr>
          <p:nvPr/>
        </p:nvSpPr>
        <p:spPr bwMode="auto">
          <a:xfrm>
            <a:off x="1196975" y="3605213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86"/>
          <p:cNvSpPr>
            <a:spLocks noChangeArrowheads="1"/>
          </p:cNvSpPr>
          <p:nvPr/>
        </p:nvSpPr>
        <p:spPr bwMode="auto">
          <a:xfrm>
            <a:off x="3106738" y="4829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2895600" y="1819275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Next SEQ PC</a:t>
            </a:r>
          </a:p>
        </p:txBody>
      </p:sp>
      <p:sp>
        <p:nvSpPr>
          <p:cNvPr id="70" name="Text Box 89"/>
          <p:cNvSpPr txBox="1">
            <a:spLocks noChangeArrowheads="1"/>
          </p:cNvSpPr>
          <p:nvPr/>
        </p:nvSpPr>
        <p:spPr bwMode="auto">
          <a:xfrm>
            <a:off x="3844925" y="5262563"/>
            <a:ext cx="38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ea typeface="宋体" panose="02010600030101010101" pitchFamily="2" charset="-122"/>
              </a:rPr>
              <a:t>RD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1" name="Text Box 90"/>
          <p:cNvSpPr txBox="1">
            <a:spLocks noChangeArrowheads="1"/>
          </p:cNvSpPr>
          <p:nvPr/>
        </p:nvSpPr>
        <p:spPr bwMode="auto">
          <a:xfrm>
            <a:off x="5264150" y="5262563"/>
            <a:ext cx="38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ea typeface="宋体" panose="02010600030101010101" pitchFamily="2" charset="-122"/>
              </a:rPr>
              <a:t>RD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6940550" y="5262563"/>
            <a:ext cx="38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ea typeface="宋体" panose="02010600030101010101" pitchFamily="2" charset="-122"/>
              </a:rPr>
              <a:t>RD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3" name="Text Box 92"/>
          <p:cNvSpPr txBox="1">
            <a:spLocks noChangeArrowheads="1"/>
          </p:cNvSpPr>
          <p:nvPr/>
        </p:nvSpPr>
        <p:spPr bwMode="auto">
          <a:xfrm rot="16200000">
            <a:off x="8456613" y="4846638"/>
            <a:ext cx="927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WB Data</a:t>
            </a:r>
          </a:p>
        </p:txBody>
      </p:sp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609600" y="1828800"/>
            <a:ext cx="86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Next PC</a:t>
            </a:r>
          </a:p>
        </p:txBody>
      </p:sp>
      <p:grpSp>
        <p:nvGrpSpPr>
          <p:cNvPr id="75" name="Group 95"/>
          <p:cNvGrpSpPr>
            <a:grpSpLocks/>
          </p:cNvGrpSpPr>
          <p:nvPr/>
        </p:nvGrpSpPr>
        <p:grpSpPr bwMode="auto">
          <a:xfrm>
            <a:off x="774700" y="3038475"/>
            <a:ext cx="304800" cy="1228725"/>
            <a:chOff x="488" y="1914"/>
            <a:chExt cx="192" cy="774"/>
          </a:xfrm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488" y="1914"/>
              <a:ext cx="192" cy="768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zh-CN"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77" name="AutoShape 97"/>
            <p:cNvSpPr>
              <a:spLocks noChangeArrowheads="1"/>
            </p:cNvSpPr>
            <p:nvPr/>
          </p:nvSpPr>
          <p:spPr bwMode="auto">
            <a:xfrm>
              <a:off x="496" y="2544"/>
              <a:ext cx="175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" name="Text Box 98"/>
          <p:cNvSpPr txBox="1">
            <a:spLocks noChangeArrowheads="1"/>
          </p:cNvSpPr>
          <p:nvPr/>
        </p:nvSpPr>
        <p:spPr bwMode="auto">
          <a:xfrm>
            <a:off x="3276600" y="2895600"/>
            <a:ext cx="407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RS1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9" name="Text Box 99"/>
          <p:cNvSpPr txBox="1">
            <a:spLocks noChangeArrowheads="1"/>
          </p:cNvSpPr>
          <p:nvPr/>
        </p:nvSpPr>
        <p:spPr bwMode="auto">
          <a:xfrm>
            <a:off x="3276600" y="320040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RS2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0" name="Text Box 100"/>
          <p:cNvSpPr txBox="1">
            <a:spLocks noChangeArrowheads="1"/>
          </p:cNvSpPr>
          <p:nvPr/>
        </p:nvSpPr>
        <p:spPr bwMode="auto">
          <a:xfrm>
            <a:off x="3416300" y="4860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Imm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1" name="Oval 101"/>
          <p:cNvSpPr>
            <a:spLocks noChangeArrowheads="1"/>
          </p:cNvSpPr>
          <p:nvPr/>
        </p:nvSpPr>
        <p:spPr bwMode="auto">
          <a:xfrm>
            <a:off x="4038600" y="1981200"/>
            <a:ext cx="209550" cy="55245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zh-CN" sz="1600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" name="Line 33"/>
          <p:cNvSpPr>
            <a:spLocks noChangeShapeType="1"/>
          </p:cNvSpPr>
          <p:nvPr/>
        </p:nvSpPr>
        <p:spPr bwMode="auto">
          <a:xfrm>
            <a:off x="3143250" y="3124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108"/>
          <p:cNvSpPr>
            <a:spLocks noChangeAspect="1"/>
          </p:cNvSpPr>
          <p:nvPr/>
        </p:nvSpPr>
        <p:spPr bwMode="auto">
          <a:xfrm rot="5400000">
            <a:off x="3340100" y="2493963"/>
            <a:ext cx="231775" cy="187325"/>
          </a:xfrm>
          <a:custGeom>
            <a:avLst/>
            <a:gdLst>
              <a:gd name="T0" fmla="*/ 0 w 384"/>
              <a:gd name="T1" fmla="*/ 288 h 288"/>
              <a:gd name="T2" fmla="*/ 192 w 384"/>
              <a:gd name="T3" fmla="*/ 0 h 288"/>
              <a:gd name="T4" fmla="*/ 384 w 38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06"/>
          <p:cNvSpPr>
            <a:spLocks noChangeAspect="1" noChangeArrowheads="1"/>
          </p:cNvSpPr>
          <p:nvPr/>
        </p:nvSpPr>
        <p:spPr bwMode="auto">
          <a:xfrm rot="5400000">
            <a:off x="3112293" y="2456657"/>
            <a:ext cx="233363" cy="2095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Freeform 112"/>
          <p:cNvSpPr>
            <a:spLocks/>
          </p:cNvSpPr>
          <p:nvPr/>
        </p:nvSpPr>
        <p:spPr bwMode="auto">
          <a:xfrm>
            <a:off x="3810000" y="2438400"/>
            <a:ext cx="228600" cy="152400"/>
          </a:xfrm>
          <a:custGeom>
            <a:avLst/>
            <a:gdLst>
              <a:gd name="T0" fmla="*/ 0 w 144"/>
              <a:gd name="T1" fmla="*/ 96 h 96"/>
              <a:gd name="T2" fmla="*/ 48 w 144"/>
              <a:gd name="T3" fmla="*/ 96 h 96"/>
              <a:gd name="T4" fmla="*/ 48 w 144"/>
              <a:gd name="T5" fmla="*/ 0 h 96"/>
              <a:gd name="T6" fmla="*/ 144 w 14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44" y="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4648200" y="1905000"/>
            <a:ext cx="306388" cy="3643313"/>
            <a:chOff x="2740" y="1436"/>
            <a:chExt cx="193" cy="2295"/>
          </a:xfrm>
        </p:grpSpPr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 rot="-21600000">
              <a:off x="2741" y="1436"/>
              <a:ext cx="192" cy="2295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zh-CN" b="1">
                  <a:ea typeface="宋体" panose="02010600030101010101" pitchFamily="2" charset="-122"/>
                </a:rPr>
                <a:t>ID/EX</a:t>
              </a:r>
            </a:p>
          </p:txBody>
        </p:sp>
        <p:sp>
          <p:nvSpPr>
            <p:cNvPr id="88" name="AutoShape 56"/>
            <p:cNvSpPr>
              <a:spLocks noChangeArrowheads="1"/>
            </p:cNvSpPr>
            <p:nvPr/>
          </p:nvSpPr>
          <p:spPr bwMode="auto">
            <a:xfrm rot="-21600000">
              <a:off x="2740" y="3533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Freeform 116"/>
          <p:cNvSpPr>
            <a:spLocks/>
          </p:cNvSpPr>
          <p:nvPr/>
        </p:nvSpPr>
        <p:spPr bwMode="auto">
          <a:xfrm>
            <a:off x="4419600" y="2743200"/>
            <a:ext cx="152400" cy="609600"/>
          </a:xfrm>
          <a:custGeom>
            <a:avLst/>
            <a:gdLst>
              <a:gd name="T0" fmla="*/ 96 w 96"/>
              <a:gd name="T1" fmla="*/ 768 h 768"/>
              <a:gd name="T2" fmla="*/ 96 w 96"/>
              <a:gd name="T3" fmla="*/ 0 h 768"/>
              <a:gd name="T4" fmla="*/ 0 w 96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768">
                <a:moveTo>
                  <a:pt x="96" y="768"/>
                </a:moveTo>
                <a:lnTo>
                  <a:pt x="9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Oval 117"/>
          <p:cNvSpPr>
            <a:spLocks noChangeArrowheads="1"/>
          </p:cNvSpPr>
          <p:nvPr/>
        </p:nvSpPr>
        <p:spPr bwMode="auto">
          <a:xfrm>
            <a:off x="4537075" y="3308350"/>
            <a:ext cx="74613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Freeform 118"/>
          <p:cNvSpPr>
            <a:spLocks/>
          </p:cNvSpPr>
          <p:nvPr/>
        </p:nvSpPr>
        <p:spPr bwMode="auto">
          <a:xfrm>
            <a:off x="3048000" y="2819400"/>
            <a:ext cx="1371600" cy="2667000"/>
          </a:xfrm>
          <a:custGeom>
            <a:avLst/>
            <a:gdLst>
              <a:gd name="T0" fmla="*/ 864 w 864"/>
              <a:gd name="T1" fmla="*/ 1296 h 1680"/>
              <a:gd name="T2" fmla="*/ 864 w 864"/>
              <a:gd name="T3" fmla="*/ 1680 h 1680"/>
              <a:gd name="T4" fmla="*/ 0 w 864"/>
              <a:gd name="T5" fmla="*/ 1680 h 1680"/>
              <a:gd name="T6" fmla="*/ 0 w 864"/>
              <a:gd name="T7" fmla="*/ 0 h 1680"/>
              <a:gd name="T8" fmla="*/ 192 w 864"/>
              <a:gd name="T9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1680">
                <a:moveTo>
                  <a:pt x="864" y="1296"/>
                </a:moveTo>
                <a:lnTo>
                  <a:pt x="864" y="1680"/>
                </a:lnTo>
                <a:lnTo>
                  <a:pt x="0" y="168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吴章昊</dc:creator>
  <cp:lastModifiedBy>吴章昊</cp:lastModifiedBy>
  <cp:revision>1</cp:revision>
  <dcterms:created xsi:type="dcterms:W3CDTF">2018-01-11T05:56:02Z</dcterms:created>
  <dcterms:modified xsi:type="dcterms:W3CDTF">2018-01-11T05:57:28Z</dcterms:modified>
</cp:coreProperties>
</file>