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7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A01D-B7B0-485F-80B3-40BF2D6749B6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BE3-8A0B-4B9E-A28F-16247A7C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5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A01D-B7B0-485F-80B3-40BF2D6749B6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BE3-8A0B-4B9E-A28F-16247A7C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9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A01D-B7B0-485F-80B3-40BF2D6749B6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BE3-8A0B-4B9E-A28F-16247A7C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5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A01D-B7B0-485F-80B3-40BF2D6749B6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BE3-8A0B-4B9E-A28F-16247A7C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67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A01D-B7B0-485F-80B3-40BF2D6749B6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BE3-8A0B-4B9E-A28F-16247A7C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5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A01D-B7B0-485F-80B3-40BF2D6749B6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BE3-8A0B-4B9E-A28F-16247A7C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4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A01D-B7B0-485F-80B3-40BF2D6749B6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BE3-8A0B-4B9E-A28F-16247A7C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3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A01D-B7B0-485F-80B3-40BF2D6749B6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BE3-8A0B-4B9E-A28F-16247A7C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1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A01D-B7B0-485F-80B3-40BF2D6749B6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BE3-8A0B-4B9E-A28F-16247A7C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2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A01D-B7B0-485F-80B3-40BF2D6749B6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BE3-8A0B-4B9E-A28F-16247A7C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2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A01D-B7B0-485F-80B3-40BF2D6749B6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BE3-8A0B-4B9E-A28F-16247A7C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3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A01D-B7B0-485F-80B3-40BF2D6749B6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2BE3-8A0B-4B9E-A28F-16247A7C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7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6124" y="2709178"/>
            <a:ext cx="884628" cy="595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</a:t>
            </a:r>
            <a:r>
              <a:rPr lang="en-US" altLang="zh-CN" dirty="0" err="1" smtClean="0">
                <a:solidFill>
                  <a:schemeClr val="tx1"/>
                </a:solidFill>
              </a:rPr>
              <a:t>c_reg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肘形连接符 3"/>
          <p:cNvCxnSpPr>
            <a:stCxn id="2" idx="3"/>
            <a:endCxn id="2" idx="0"/>
          </p:cNvCxnSpPr>
          <p:nvPr/>
        </p:nvCxnSpPr>
        <p:spPr>
          <a:xfrm flipH="1" flipV="1">
            <a:off x="1318438" y="2709178"/>
            <a:ext cx="442314" cy="297712"/>
          </a:xfrm>
          <a:prstGeom prst="bentConnector4">
            <a:avLst>
              <a:gd name="adj1" fmla="val -72837"/>
              <a:gd name="adj2" fmla="val 222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539595" y="2147779"/>
            <a:ext cx="1071761" cy="3827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Adder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760752" y="3134480"/>
            <a:ext cx="986701" cy="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47453" y="2662394"/>
            <a:ext cx="757038" cy="688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79939" y="639379"/>
            <a:ext cx="6620785" cy="63795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CTRL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3" idx="0"/>
          </p:cNvCxnSpPr>
          <p:nvPr/>
        </p:nvCxnSpPr>
        <p:spPr>
          <a:xfrm flipV="1">
            <a:off x="3125972" y="1280162"/>
            <a:ext cx="0" cy="138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4" idx="1"/>
          </p:cNvCxnSpPr>
          <p:nvPr/>
        </p:nvCxnSpPr>
        <p:spPr>
          <a:xfrm rot="10800000" flipV="1">
            <a:off x="1135569" y="958356"/>
            <a:ext cx="1644371" cy="17479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514990" y="3682132"/>
            <a:ext cx="928900" cy="548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ICache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3" idx="2"/>
          </p:cNvCxnSpPr>
          <p:nvPr/>
        </p:nvCxnSpPr>
        <p:spPr>
          <a:xfrm>
            <a:off x="3125972" y="3351384"/>
            <a:ext cx="0" cy="33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926080" y="3351384"/>
            <a:ext cx="0" cy="33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324473" y="4525219"/>
            <a:ext cx="6255812" cy="6379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</a:t>
            </a:r>
            <a:r>
              <a:rPr lang="en-US" altLang="zh-CN" dirty="0" err="1" smtClean="0">
                <a:solidFill>
                  <a:schemeClr val="tx1"/>
                </a:solidFill>
              </a:rPr>
              <a:t>em_ctrl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536069" y="5333293"/>
            <a:ext cx="3835454" cy="501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</a:t>
            </a:r>
            <a:r>
              <a:rPr lang="en-US" altLang="zh-CN" dirty="0" err="1" smtClean="0">
                <a:solidFill>
                  <a:schemeClr val="tx1"/>
                </a:solidFill>
              </a:rPr>
              <a:t>ult_chan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546638" y="6005271"/>
            <a:ext cx="3819988" cy="4423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</a:t>
            </a:r>
            <a:r>
              <a:rPr lang="en-US" altLang="zh-CN" dirty="0" err="1" smtClean="0">
                <a:solidFill>
                  <a:schemeClr val="tx1"/>
                </a:solidFill>
              </a:rPr>
              <a:t>art_comm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976407" y="4227505"/>
            <a:ext cx="196348" cy="284955"/>
            <a:chOff x="2976407" y="4563494"/>
            <a:chExt cx="199892" cy="335989"/>
          </a:xfrm>
          <a:solidFill>
            <a:schemeClr val="bg1"/>
          </a:solidFill>
        </p:grpSpPr>
        <p:cxnSp>
          <p:nvCxnSpPr>
            <p:cNvPr id="28" name="直接箭头连接符 27"/>
            <p:cNvCxnSpPr/>
            <p:nvPr/>
          </p:nvCxnSpPr>
          <p:spPr>
            <a:xfrm>
              <a:off x="3176299" y="4563494"/>
              <a:ext cx="0" cy="335989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2976407" y="4563494"/>
              <a:ext cx="0" cy="33173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5401003" y="5184437"/>
            <a:ext cx="255505" cy="156299"/>
            <a:chOff x="2976407" y="4563494"/>
            <a:chExt cx="199892" cy="335989"/>
          </a:xfrm>
          <a:solidFill>
            <a:schemeClr val="bg1"/>
          </a:solidFill>
        </p:grpSpPr>
        <p:cxnSp>
          <p:nvCxnSpPr>
            <p:cNvPr id="34" name="直接箭头连接符 33"/>
            <p:cNvCxnSpPr/>
            <p:nvPr/>
          </p:nvCxnSpPr>
          <p:spPr>
            <a:xfrm>
              <a:off x="3176299" y="4563494"/>
              <a:ext cx="0" cy="335989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2976407" y="4563494"/>
              <a:ext cx="0" cy="33173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5401003" y="5842061"/>
            <a:ext cx="255505" cy="156299"/>
            <a:chOff x="2976407" y="4563494"/>
            <a:chExt cx="199892" cy="335989"/>
          </a:xfrm>
          <a:solidFill>
            <a:schemeClr val="bg1"/>
          </a:solidFill>
        </p:grpSpPr>
        <p:cxnSp>
          <p:nvCxnSpPr>
            <p:cNvPr id="37" name="直接箭头连接符 36"/>
            <p:cNvCxnSpPr/>
            <p:nvPr/>
          </p:nvCxnSpPr>
          <p:spPr>
            <a:xfrm>
              <a:off x="3176299" y="4563494"/>
              <a:ext cx="0" cy="335989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2976407" y="4563494"/>
              <a:ext cx="0" cy="33173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3666492" y="1739488"/>
            <a:ext cx="408291" cy="2534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IF_ID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21796" y="1739487"/>
            <a:ext cx="408291" cy="2534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ID_EX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30607" y="2662394"/>
            <a:ext cx="757038" cy="688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5" idx="0"/>
          </p:cNvCxnSpPr>
          <p:nvPr/>
        </p:nvCxnSpPr>
        <p:spPr>
          <a:xfrm flipV="1">
            <a:off x="4609126" y="1280162"/>
            <a:ext cx="0" cy="138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504491" y="3006890"/>
            <a:ext cx="162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068606" y="2984919"/>
            <a:ext cx="162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986612" y="2971454"/>
            <a:ext cx="133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9" idx="0"/>
          </p:cNvCxnSpPr>
          <p:nvPr/>
        </p:nvCxnSpPr>
        <p:spPr>
          <a:xfrm>
            <a:off x="3870637" y="1280162"/>
            <a:ext cx="1" cy="459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40" idx="0"/>
          </p:cNvCxnSpPr>
          <p:nvPr/>
        </p:nvCxnSpPr>
        <p:spPr>
          <a:xfrm>
            <a:off x="5325941" y="1280162"/>
            <a:ext cx="1" cy="459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969690" y="1514076"/>
            <a:ext cx="3487479" cy="1195102"/>
            <a:chOff x="969690" y="1514076"/>
            <a:chExt cx="3487479" cy="1195102"/>
          </a:xfrm>
          <a:solidFill>
            <a:schemeClr val="bg1"/>
          </a:solidFill>
        </p:grpSpPr>
        <p:cxnSp>
          <p:nvCxnSpPr>
            <p:cNvPr id="48" name="肘形连接符 47"/>
            <p:cNvCxnSpPr/>
            <p:nvPr/>
          </p:nvCxnSpPr>
          <p:spPr>
            <a:xfrm rot="16200000" flipV="1">
              <a:off x="3763837" y="1969063"/>
              <a:ext cx="915995" cy="470668"/>
            </a:xfrm>
            <a:prstGeom prst="bentConnector3">
              <a:avLst>
                <a:gd name="adj1" fmla="val 126146"/>
              </a:avLst>
            </a:prstGeom>
            <a:grpFill/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/>
            <p:nvPr/>
          </p:nvCxnSpPr>
          <p:spPr>
            <a:xfrm rot="10800000" flipV="1">
              <a:off x="969690" y="1514076"/>
              <a:ext cx="3016811" cy="1195102"/>
            </a:xfrm>
            <a:prstGeom prst="bentConnector3">
              <a:avLst>
                <a:gd name="adj1" fmla="val 99906"/>
              </a:avLst>
            </a:prstGeom>
            <a:grpFill/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4164674" y="3686043"/>
            <a:ext cx="901255" cy="548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Regfile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4609126" y="3351384"/>
            <a:ext cx="0" cy="33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601283" y="1760752"/>
            <a:ext cx="408291" cy="2534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</a:t>
            </a:r>
            <a:r>
              <a:rPr lang="en-US" altLang="zh-CN" dirty="0" smtClean="0">
                <a:solidFill>
                  <a:schemeClr val="tx1"/>
                </a:solidFill>
              </a:rPr>
              <a:t>_ME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710094" y="2683659"/>
            <a:ext cx="757038" cy="688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7" idx="0"/>
          </p:cNvCxnSpPr>
          <p:nvPr/>
        </p:nvCxnSpPr>
        <p:spPr>
          <a:xfrm flipV="1">
            <a:off x="6088613" y="1301427"/>
            <a:ext cx="0" cy="138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548093" y="3006184"/>
            <a:ext cx="162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466099" y="2992719"/>
            <a:ext cx="133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0"/>
          </p:cNvCxnSpPr>
          <p:nvPr/>
        </p:nvCxnSpPr>
        <p:spPr>
          <a:xfrm>
            <a:off x="6805428" y="1301427"/>
            <a:ext cx="1" cy="459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1051996" y="1411301"/>
            <a:ext cx="4856610" cy="1291931"/>
            <a:chOff x="1051996" y="1411301"/>
            <a:chExt cx="4856610" cy="1291931"/>
          </a:xfrm>
          <a:solidFill>
            <a:schemeClr val="bg1"/>
          </a:solidFill>
        </p:grpSpPr>
        <p:cxnSp>
          <p:nvCxnSpPr>
            <p:cNvPr id="18" name="肘形连接符 17"/>
            <p:cNvCxnSpPr/>
            <p:nvPr/>
          </p:nvCxnSpPr>
          <p:spPr>
            <a:xfrm rot="16200000" flipV="1">
              <a:off x="5214657" y="1991835"/>
              <a:ext cx="939386" cy="448513"/>
            </a:xfrm>
            <a:prstGeom prst="bentConnector3">
              <a:avLst>
                <a:gd name="adj1" fmla="val 136021"/>
              </a:avLst>
            </a:prstGeom>
            <a:grpFill/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63"/>
            <p:cNvCxnSpPr/>
            <p:nvPr/>
          </p:nvCxnSpPr>
          <p:spPr>
            <a:xfrm rot="10800000" flipV="1">
              <a:off x="3727089" y="1411738"/>
              <a:ext cx="1733004" cy="320835"/>
            </a:xfrm>
            <a:prstGeom prst="bentConnector3">
              <a:avLst>
                <a:gd name="adj1" fmla="val 100065"/>
              </a:avLst>
            </a:prstGeom>
            <a:grpFill/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/>
            <p:nvPr/>
          </p:nvCxnSpPr>
          <p:spPr>
            <a:xfrm rot="10800000" flipV="1">
              <a:off x="1051996" y="1411301"/>
              <a:ext cx="2674447" cy="1291931"/>
            </a:xfrm>
            <a:prstGeom prst="bentConnector3">
              <a:avLst>
                <a:gd name="adj1" fmla="val 99934"/>
              </a:avLst>
            </a:prstGeom>
            <a:grpFill/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矩形 82"/>
          <p:cNvSpPr/>
          <p:nvPr/>
        </p:nvSpPr>
        <p:spPr>
          <a:xfrm>
            <a:off x="8057756" y="1760752"/>
            <a:ext cx="408291" cy="2534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ME_WB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166567" y="2683659"/>
            <a:ext cx="757038" cy="688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4" idx="0"/>
          </p:cNvCxnSpPr>
          <p:nvPr/>
        </p:nvCxnSpPr>
        <p:spPr>
          <a:xfrm flipV="1">
            <a:off x="7545086" y="1301427"/>
            <a:ext cx="0" cy="138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7004566" y="3006184"/>
            <a:ext cx="162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7922572" y="2992719"/>
            <a:ext cx="133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83" idx="0"/>
          </p:cNvCxnSpPr>
          <p:nvPr/>
        </p:nvCxnSpPr>
        <p:spPr>
          <a:xfrm>
            <a:off x="8261901" y="1301427"/>
            <a:ext cx="1" cy="459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091145" y="3693036"/>
            <a:ext cx="901255" cy="548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DCache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7650480" y="3372649"/>
            <a:ext cx="0" cy="33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7450588" y="3372649"/>
            <a:ext cx="0" cy="33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7454132" y="4253023"/>
            <a:ext cx="196348" cy="284955"/>
            <a:chOff x="2976407" y="4563494"/>
            <a:chExt cx="199892" cy="335989"/>
          </a:xfrm>
          <a:solidFill>
            <a:schemeClr val="bg1"/>
          </a:solidFill>
        </p:grpSpPr>
        <p:cxnSp>
          <p:nvCxnSpPr>
            <p:cNvPr id="93" name="直接箭头连接符 92"/>
            <p:cNvCxnSpPr/>
            <p:nvPr/>
          </p:nvCxnSpPr>
          <p:spPr>
            <a:xfrm>
              <a:off x="3176299" y="4563494"/>
              <a:ext cx="0" cy="335989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flipV="1">
              <a:off x="2976407" y="4563494"/>
              <a:ext cx="0" cy="33173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矩形 95"/>
          <p:cNvSpPr/>
          <p:nvPr/>
        </p:nvSpPr>
        <p:spPr>
          <a:xfrm>
            <a:off x="8652464" y="2679408"/>
            <a:ext cx="757038" cy="688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96" idx="0"/>
          </p:cNvCxnSpPr>
          <p:nvPr/>
        </p:nvCxnSpPr>
        <p:spPr>
          <a:xfrm flipV="1">
            <a:off x="9030983" y="1297176"/>
            <a:ext cx="0" cy="138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8490463" y="3001933"/>
            <a:ext cx="162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96" idx="2"/>
            <a:endCxn id="47" idx="2"/>
          </p:cNvCxnSpPr>
          <p:nvPr/>
        </p:nvCxnSpPr>
        <p:spPr>
          <a:xfrm rot="5400000">
            <a:off x="6390000" y="1593701"/>
            <a:ext cx="866286" cy="4415681"/>
          </a:xfrm>
          <a:prstGeom prst="bentConnector3">
            <a:avLst>
              <a:gd name="adj1" fmla="val 120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57" idx="3"/>
          </p:cNvCxnSpPr>
          <p:nvPr/>
        </p:nvCxnSpPr>
        <p:spPr>
          <a:xfrm flipH="1" flipV="1">
            <a:off x="4754880" y="2685785"/>
            <a:ext cx="1712252" cy="342369"/>
          </a:xfrm>
          <a:prstGeom prst="bentConnector5">
            <a:avLst>
              <a:gd name="adj1" fmla="val -2919"/>
              <a:gd name="adj2" fmla="val 432608"/>
              <a:gd name="adj3" fmla="val 99926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84" idx="3"/>
          </p:cNvCxnSpPr>
          <p:nvPr/>
        </p:nvCxnSpPr>
        <p:spPr>
          <a:xfrm flipH="1" flipV="1">
            <a:off x="4830788" y="2698544"/>
            <a:ext cx="3092817" cy="329610"/>
          </a:xfrm>
          <a:prstGeom prst="bentConnector5">
            <a:avLst>
              <a:gd name="adj1" fmla="val -1340"/>
              <a:gd name="adj2" fmla="val 432579"/>
              <a:gd name="adj3" fmla="val 99918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7366626" y="6158380"/>
            <a:ext cx="2262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9651481" y="4227505"/>
            <a:ext cx="637954" cy="238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Memory_on_PC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6" name="直接箭头连接符 135"/>
          <p:cNvCxnSpPr/>
          <p:nvPr/>
        </p:nvCxnSpPr>
        <p:spPr>
          <a:xfrm flipH="1">
            <a:off x="7366627" y="6337007"/>
            <a:ext cx="2284854" cy="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4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吴章昊</dc:creator>
  <cp:lastModifiedBy>吴章昊</cp:lastModifiedBy>
  <cp:revision>10</cp:revision>
  <dcterms:created xsi:type="dcterms:W3CDTF">2018-01-11T17:12:42Z</dcterms:created>
  <dcterms:modified xsi:type="dcterms:W3CDTF">2018-01-11T18:06:07Z</dcterms:modified>
</cp:coreProperties>
</file>