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261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8" r:id="rId16"/>
    <p:sldId id="389" r:id="rId17"/>
    <p:sldId id="35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32" y="96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391776" y="880843"/>
            <a:ext cx="480022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cs typeface="Arial" pitchFamily="34" charset="0"/>
              </a:rPr>
              <a:t>BÁO CÁO TIỂU LUẬN</a:t>
            </a:r>
          </a:p>
          <a:p>
            <a:pPr algn="ctr"/>
            <a:r>
              <a:rPr lang="en-US" altLang="ko-KR" sz="2800" dirty="0" smtClean="0">
                <a:cs typeface="Arial" pitchFamily="34" charset="0"/>
              </a:rPr>
              <a:t>MÔN PHÂN TÍCH THIẾT KẾ HỆ THỐNG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410020" y="2357049"/>
            <a:ext cx="4775486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FFF00"/>
                </a:solidFill>
                <a:cs typeface="Arial" pitchFamily="34" charset="0"/>
              </a:rPr>
              <a:t>Đề</a:t>
            </a:r>
            <a:r>
              <a:rPr lang="en-US" altLang="ko-KR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rgbClr val="FFFF00"/>
                </a:solidFill>
                <a:cs typeface="Arial" pitchFamily="34" charset="0"/>
              </a:rPr>
              <a:t>tài</a:t>
            </a:r>
            <a:r>
              <a:rPr lang="en-US" altLang="ko-KR" b="1" dirty="0" smtClean="0">
                <a:solidFill>
                  <a:srgbClr val="FFFF00"/>
                </a:solidFill>
                <a:cs typeface="Arial" pitchFamily="34" charset="0"/>
              </a:rPr>
              <a:t>: 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XÂY DỰNG PHẦN MỀM QUẢN LÝ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NHÀ SÁCH FAHASA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rgbClr val="FFFF00"/>
                </a:solidFill>
                <a:cs typeface="Arial" pitchFamily="34" charset="0"/>
              </a:rPr>
              <a:t>GV </a:t>
            </a:r>
            <a:r>
              <a:rPr lang="en-US" altLang="ko-KR" b="1" dirty="0" err="1" smtClean="0">
                <a:solidFill>
                  <a:srgbClr val="FFFF00"/>
                </a:solidFill>
                <a:cs typeface="Arial" pitchFamily="34" charset="0"/>
              </a:rPr>
              <a:t>hướng</a:t>
            </a:r>
            <a:r>
              <a:rPr lang="en-US" altLang="ko-KR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rgbClr val="FFFF00"/>
                </a:solidFill>
                <a:cs typeface="Arial" pitchFamily="34" charset="0"/>
              </a:rPr>
              <a:t>dẫn</a:t>
            </a:r>
            <a:r>
              <a:rPr lang="en-US" altLang="ko-KR" b="1" dirty="0" smtClean="0">
                <a:solidFill>
                  <a:srgbClr val="FFFF00"/>
                </a:solidFill>
                <a:cs typeface="Arial" pitchFamily="34" charset="0"/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Phạm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Thị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Miên</a:t>
            </a:r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rgbClr val="FFFF00"/>
                </a:solidFill>
                <a:cs typeface="Arial" pitchFamily="34" charset="0"/>
              </a:rPr>
              <a:t>SV </a:t>
            </a:r>
            <a:r>
              <a:rPr lang="en-US" altLang="ko-KR" b="1" dirty="0" err="1" smtClean="0">
                <a:solidFill>
                  <a:srgbClr val="FFFF00"/>
                </a:solidFill>
                <a:cs typeface="Arial" pitchFamily="34" charset="0"/>
              </a:rPr>
              <a:t>thực</a:t>
            </a:r>
            <a:r>
              <a:rPr lang="en-US" altLang="ko-KR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rgbClr val="FFFF00"/>
                </a:solidFill>
                <a:cs typeface="Arial" pitchFamily="34" charset="0"/>
              </a:rPr>
              <a:t>hiện</a:t>
            </a:r>
            <a:r>
              <a:rPr lang="en-US" altLang="ko-KR" b="1" dirty="0" smtClean="0">
                <a:solidFill>
                  <a:srgbClr val="FFFF00"/>
                </a:solidFill>
                <a:cs typeface="Arial" pitchFamily="34" charset="0"/>
              </a:rPr>
              <a:t>: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366138" y="856175"/>
            <a:ext cx="480022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cs typeface="Arial" pitchFamily="34" charset="0"/>
              </a:rPr>
              <a:t>BÁO CÁO TIỂU LUẬN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cs typeface="Arial" pitchFamily="34" charset="0"/>
              </a:rPr>
              <a:t>MÔN PHÂN TÍCH THIẾT KẾ HỆ THỐNG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72327"/>
              </p:ext>
            </p:extLst>
          </p:nvPr>
        </p:nvGraphicFramePr>
        <p:xfrm>
          <a:off x="7527582" y="4325752"/>
          <a:ext cx="479373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283">
                  <a:extLst>
                    <a:ext uri="{9D8B030D-6E8A-4147-A177-3AD203B41FA5}">
                      <a16:colId xmlns:a16="http://schemas.microsoft.com/office/drawing/2014/main" val="3554479717"/>
                    </a:ext>
                  </a:extLst>
                </a:gridCol>
                <a:gridCol w="2315447">
                  <a:extLst>
                    <a:ext uri="{9D8B030D-6E8A-4147-A177-3AD203B41FA5}">
                      <a16:colId xmlns:a16="http://schemas.microsoft.com/office/drawing/2014/main" val="2921589247"/>
                    </a:ext>
                  </a:extLst>
                </a:gridCol>
              </a:tblGrid>
              <a:tr h="242083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Hoàng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Minh </a:t>
                      </a:r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Tài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6051071102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5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Nguyễn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Hoàng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Hiệp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6051071147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119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Cao </a:t>
                      </a:r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Lâm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Bảo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Khanh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6051071056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196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Nguyễn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Hữu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Đại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6051071023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968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Nguyễn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Thanh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Dương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6051071022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67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Khóa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60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Lớp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: CQ.60.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CNTT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96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160526" y="617297"/>
            <a:ext cx="43171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BIỂU ĐỒ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LUỒNG DỮ LIỆU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37488" y="402345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0526" y="1884434"/>
            <a:ext cx="94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Biểu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quản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lý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nhân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viên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989" y="771184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03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061" y="2284544"/>
            <a:ext cx="7779878" cy="43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160526" y="617297"/>
            <a:ext cx="43171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BIỂU ĐỒ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LUỒNG DỮ LIỆU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37488" y="402345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0526" y="1884434"/>
            <a:ext cx="94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Biểu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quản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lý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sản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phẩm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989" y="771184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03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526" y="2377510"/>
            <a:ext cx="7905276" cy="403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160526" y="617297"/>
            <a:ext cx="43171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BIỂU ĐỒ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LUỒNG DỮ LIỆU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37488" y="402345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0526" y="1884434"/>
            <a:ext cx="94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Biểu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quản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lý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hóa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đơn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989" y="771184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03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97282" y="2524528"/>
            <a:ext cx="9028515" cy="327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160526" y="617297"/>
            <a:ext cx="43171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BIỂU ĐỒ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LUỒNG DỮ LIỆU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37488" y="402345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0526" y="1884434"/>
            <a:ext cx="94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Biểu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quản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lý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hóa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đơn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989" y="771184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03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97282" y="2524528"/>
            <a:ext cx="9028515" cy="327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160525" y="309521"/>
            <a:ext cx="526576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KẾT QUẢ VÀ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PHƯƠNG HƯỚNG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PHÁT TRIỂN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37488" y="402345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989" y="771184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04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6789" y="26321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6393" y="2248513"/>
            <a:ext cx="66999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Hoàn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năng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yêu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cầu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chấm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+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dễ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nhìn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dùng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thuộc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nút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bấm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rõ</a:t>
            </a:r>
            <a:r>
              <a:rPr lang="en-US" dirty="0" smtClean="0">
                <a:solidFill>
                  <a:schemeClr val="bg1"/>
                </a:solidFill>
              </a:rPr>
              <a:t> rang, </a:t>
            </a:r>
            <a:r>
              <a:rPr lang="en-US" dirty="0" err="1" smtClean="0">
                <a:solidFill>
                  <a:schemeClr val="bg1"/>
                </a:solidFill>
              </a:rPr>
              <a:t>dễ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hiểu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Nhược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Chưa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chi </a:t>
            </a:r>
            <a:r>
              <a:rPr lang="en-US" dirty="0" err="1" smtClean="0">
                <a:solidFill>
                  <a:schemeClr val="bg1"/>
                </a:solidFill>
              </a:rPr>
              <a:t>tiết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Chưa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áp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VIP.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hướng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triển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Áp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chế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nhật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đăng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ounded Rectangular Callout 47">
            <a:extLst>
              <a:ext uri="{FF2B5EF4-FFF2-40B4-BE49-F238E27FC236}">
                <a16:creationId xmlns:a16="http://schemas.microsoft.com/office/drawing/2014/main" id="{E9935875-3F8D-4260-A0E6-C23810BDE695}"/>
              </a:ext>
            </a:extLst>
          </p:cNvPr>
          <p:cNvSpPr/>
          <p:nvPr/>
        </p:nvSpPr>
        <p:spPr>
          <a:xfrm rot="10800000" flipH="1" flipV="1">
            <a:off x="5566452" y="997317"/>
            <a:ext cx="662176" cy="453109"/>
          </a:xfrm>
          <a:prstGeom prst="wedgeRoundRectCallout">
            <a:avLst>
              <a:gd name="adj1" fmla="val 35051"/>
              <a:gd name="adj2" fmla="val 10718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8" name="Rounded Rectangle 7">
            <a:extLst>
              <a:ext uri="{FF2B5EF4-FFF2-40B4-BE49-F238E27FC236}">
                <a16:creationId xmlns:a16="http://schemas.microsoft.com/office/drawing/2014/main" id="{EF01F0B7-F970-4A50-9301-5EC2EFAE1BD7}"/>
              </a:ext>
            </a:extLst>
          </p:cNvPr>
          <p:cNvSpPr/>
          <p:nvPr/>
        </p:nvSpPr>
        <p:spPr>
          <a:xfrm>
            <a:off x="891552" y="3500368"/>
            <a:ext cx="2509917" cy="3015726"/>
          </a:xfrm>
          <a:prstGeom prst="roundRect">
            <a:avLst>
              <a:gd name="adj" fmla="val 6085"/>
            </a:avLst>
          </a:prstGeom>
          <a:solidFill>
            <a:schemeClr val="accent1">
              <a:lumMod val="20000"/>
              <a:lumOff val="80000"/>
            </a:schemeClr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8FF933-4249-4124-9171-197E36FDD137}"/>
              </a:ext>
            </a:extLst>
          </p:cNvPr>
          <p:cNvGrpSpPr/>
          <p:nvPr/>
        </p:nvGrpSpPr>
        <p:grpSpPr>
          <a:xfrm>
            <a:off x="1659509" y="757492"/>
            <a:ext cx="1639473" cy="1639473"/>
            <a:chOff x="1257636" y="1511387"/>
            <a:chExt cx="1639473" cy="1639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4F562F-99A5-422F-833E-2D8E6B4620A8}"/>
                </a:ext>
              </a:extLst>
            </p:cNvPr>
            <p:cNvSpPr/>
            <p:nvPr/>
          </p:nvSpPr>
          <p:spPr>
            <a:xfrm>
              <a:off x="1257636" y="1511387"/>
              <a:ext cx="1639473" cy="163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A835C1-4714-42A4-8B8B-85C3A65B97E7}"/>
                </a:ext>
              </a:extLst>
            </p:cNvPr>
            <p:cNvGrpSpPr/>
            <p:nvPr/>
          </p:nvGrpSpPr>
          <p:grpSpPr>
            <a:xfrm>
              <a:off x="1544161" y="1702055"/>
              <a:ext cx="1066422" cy="1258136"/>
              <a:chOff x="2188248" y="2034620"/>
              <a:chExt cx="1577994" cy="186167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946542E-E843-4E62-834E-2AF4BF021106}"/>
                  </a:ext>
                </a:extLst>
              </p:cNvPr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9C9859F-5083-4812-B667-5F18FE448E31}"/>
                  </a:ext>
                </a:extLst>
              </p:cNvPr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avLst/>
                <a:gdLst>
                  <a:gd name="connsiteX0" fmla="*/ 320872 w 1709832"/>
                  <a:gd name="connsiteY0" fmla="*/ 26395 h 486013"/>
                  <a:gd name="connsiteX1" fmla="*/ 443840 w 1709832"/>
                  <a:gd name="connsiteY1" fmla="*/ 196207 h 486013"/>
                  <a:gd name="connsiteX2" fmla="*/ 685675 w 1709832"/>
                  <a:gd name="connsiteY2" fmla="*/ 291068 h 486013"/>
                  <a:gd name="connsiteX3" fmla="*/ 1091468 w 1709832"/>
                  <a:gd name="connsiteY3" fmla="*/ 296338 h 486013"/>
                  <a:gd name="connsiteX4" fmla="*/ 1346186 w 1709832"/>
                  <a:gd name="connsiteY4" fmla="*/ 157560 h 486013"/>
                  <a:gd name="connsiteX5" fmla="*/ 1430506 w 1709832"/>
                  <a:gd name="connsiteY5" fmla="*/ 45 h 486013"/>
                  <a:gd name="connsiteX6" fmla="*/ 1710404 w 1709832"/>
                  <a:gd name="connsiteY6" fmla="*/ 127111 h 486013"/>
                  <a:gd name="connsiteX7" fmla="*/ 1685810 w 1709832"/>
                  <a:gd name="connsiteY7" fmla="*/ 250079 h 486013"/>
                  <a:gd name="connsiteX8" fmla="*/ 1582166 w 1709832"/>
                  <a:gd name="connsiteY8" fmla="*/ 487816 h 486013"/>
                  <a:gd name="connsiteX9" fmla="*/ 357762 w 1709832"/>
                  <a:gd name="connsiteY9" fmla="*/ 486645 h 486013"/>
                  <a:gd name="connsiteX10" fmla="*/ 96018 w 1709832"/>
                  <a:gd name="connsiteY10" fmla="*/ 487816 h 486013"/>
                  <a:gd name="connsiteX11" fmla="*/ 37462 w 1709832"/>
                  <a:gd name="connsiteY11" fmla="*/ 299266 h 486013"/>
                  <a:gd name="connsiteX12" fmla="*/ 571 w 1709832"/>
                  <a:gd name="connsiteY12" fmla="*/ 134724 h 486013"/>
                  <a:gd name="connsiteX13" fmla="*/ 276370 w 1709832"/>
                  <a:gd name="connsiteY13" fmla="*/ 8243 h 486013"/>
                  <a:gd name="connsiteX14" fmla="*/ 320872 w 1709832"/>
                  <a:gd name="connsiteY14" fmla="*/ 26395 h 4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832" h="486013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B70F760-C41D-48AD-8E01-11627CC0D16C}"/>
                  </a:ext>
                </a:extLst>
              </p:cNvPr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B6FB0A-E17C-4D36-ABE6-8D179C72E3BB}"/>
              </a:ext>
            </a:extLst>
          </p:cNvPr>
          <p:cNvGrpSpPr/>
          <p:nvPr/>
        </p:nvGrpSpPr>
        <p:grpSpPr>
          <a:xfrm>
            <a:off x="3070261" y="3335303"/>
            <a:ext cx="1333109" cy="1333109"/>
            <a:chOff x="3703659" y="3630450"/>
            <a:chExt cx="1741367" cy="17413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3FD0A8-FDF1-40E9-B12F-2A2B7E8817D0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A192D3-E736-497F-B462-8F9EB1623AEF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8C3EEB-8E10-4626-AA5F-8641ADF9EF59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DADF4F1-F221-43D8-A2C1-CFB2C525984C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E47A5BB-76C7-4649-826E-7814D91773F8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287E894-2CD1-4298-99F1-E276A0320A1A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FDDAC6-16CE-44E2-8C54-CBB7E8B76410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299081-A429-4C75-A2DD-FE3E03AA10F9}"/>
              </a:ext>
            </a:extLst>
          </p:cNvPr>
          <p:cNvGrpSpPr/>
          <p:nvPr/>
        </p:nvGrpSpPr>
        <p:grpSpPr>
          <a:xfrm>
            <a:off x="7604319" y="2374675"/>
            <a:ext cx="952751" cy="952751"/>
            <a:chOff x="8891613" y="4163826"/>
            <a:chExt cx="1741367" cy="174136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FD9CC7-2DBD-41A8-80F7-43EE19E29C9C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09C8CF-5AB3-42EC-9A0F-B0691E0BB4E1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529A006-8875-4403-B2A7-826F3041FA9A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69444CF-80A3-4327-BB32-0A7229EC14F0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3D63CA4-465C-4193-95CE-BFFF4CE0868A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D18EC0-CEA0-464A-947A-63269152E570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695FAA-D295-47FC-B239-897948929260}"/>
              </a:ext>
            </a:extLst>
          </p:cNvPr>
          <p:cNvGrpSpPr/>
          <p:nvPr/>
        </p:nvGrpSpPr>
        <p:grpSpPr>
          <a:xfrm>
            <a:off x="4503002" y="2327579"/>
            <a:ext cx="1232184" cy="1232184"/>
            <a:chOff x="7542250" y="1837207"/>
            <a:chExt cx="1468221" cy="14682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282217-D7B3-49FE-A24C-E9CBBE3ECE19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85AE733-A4E0-4DEF-A857-E0657C99BCD3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0478CA1-CA13-4E1C-9922-09B9905FE569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AFA3BA-301D-4104-817A-53A4C41A57B9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7FC3BCA-09C8-4DD2-8E93-1BFD1B0BCF04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0B5FE92-8AC5-4716-A408-89AE5E8E495F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9C3066-7724-4E0D-B7B7-85B4B2C32BE8}"/>
              </a:ext>
            </a:extLst>
          </p:cNvPr>
          <p:cNvGrpSpPr/>
          <p:nvPr/>
        </p:nvGrpSpPr>
        <p:grpSpPr>
          <a:xfrm>
            <a:off x="7327071" y="4243371"/>
            <a:ext cx="1247857" cy="1247857"/>
            <a:chOff x="5914525" y="3222230"/>
            <a:chExt cx="1741367" cy="17413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C01228B-2E48-4E2E-ABAC-C3642B395217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AE3239D-AFD7-4E9D-998D-850D91A18BC4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642E2B-E707-42CF-96EB-A05AB32C9A09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66C961-C293-491B-B52A-C3431E515CFC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5963E67-371E-4F8A-8BA8-896715128485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20363-D4CA-4437-B86D-A00F14D74C9B}"/>
              </a:ext>
            </a:extLst>
          </p:cNvPr>
          <p:cNvCxnSpPr>
            <a:cxnSpLocks/>
            <a:stCxn id="27" idx="7"/>
            <a:endCxn id="111" idx="2"/>
          </p:cNvCxnSpPr>
          <p:nvPr/>
        </p:nvCxnSpPr>
        <p:spPr>
          <a:xfrm flipV="1">
            <a:off x="3058887" y="795527"/>
            <a:ext cx="1173284" cy="20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4B8488-C121-43A9-99D0-1B28A12DA55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037867" y="2263299"/>
            <a:ext cx="698949" cy="1072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E6A462-67EB-4176-8697-725D3121EF47}"/>
              </a:ext>
            </a:extLst>
          </p:cNvPr>
          <p:cNvCxnSpPr>
            <a:cxnSpLocks/>
            <a:stCxn id="114" idx="4"/>
            <a:endCxn id="112" idx="7"/>
          </p:cNvCxnSpPr>
          <p:nvPr/>
        </p:nvCxnSpPr>
        <p:spPr>
          <a:xfrm flipH="1">
            <a:off x="4870878" y="4552894"/>
            <a:ext cx="709951" cy="13523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91B115-C794-40CA-BF01-8989E048B844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 flipH="1">
            <a:off x="7951000" y="3327426"/>
            <a:ext cx="129695" cy="9159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3895CB-8F32-44BA-9082-7724AA0E2D1C}"/>
              </a:ext>
            </a:extLst>
          </p:cNvPr>
          <p:cNvCxnSpPr>
            <a:cxnSpLocks/>
            <a:stCxn id="3" idx="3"/>
            <a:endCxn id="55" idx="7"/>
          </p:cNvCxnSpPr>
          <p:nvPr/>
        </p:nvCxnSpPr>
        <p:spPr>
          <a:xfrm flipH="1">
            <a:off x="4208141" y="3379314"/>
            <a:ext cx="475310" cy="151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14C6B6-77F1-4AE1-A659-5D88F3151B82}"/>
              </a:ext>
            </a:extLst>
          </p:cNvPr>
          <p:cNvCxnSpPr>
            <a:cxnSpLocks/>
            <a:stCxn id="56" idx="1"/>
            <a:endCxn id="117" idx="6"/>
          </p:cNvCxnSpPr>
          <p:nvPr/>
        </p:nvCxnSpPr>
        <p:spPr>
          <a:xfrm flipH="1" flipV="1">
            <a:off x="6208183" y="1894661"/>
            <a:ext cx="1535663" cy="6195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0710CF-8296-4333-A9E6-819BF3F8C626}"/>
              </a:ext>
            </a:extLst>
          </p:cNvPr>
          <p:cNvCxnSpPr>
            <a:cxnSpLocks/>
            <a:stCxn id="54" idx="1"/>
            <a:endCxn id="115" idx="5"/>
          </p:cNvCxnSpPr>
          <p:nvPr/>
        </p:nvCxnSpPr>
        <p:spPr>
          <a:xfrm flipH="1" flipV="1">
            <a:off x="6718468" y="3251084"/>
            <a:ext cx="791347" cy="11750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E21600D-D255-47B7-AED6-0552E522933C}"/>
              </a:ext>
            </a:extLst>
          </p:cNvPr>
          <p:cNvSpPr/>
          <p:nvPr/>
        </p:nvSpPr>
        <p:spPr>
          <a:xfrm>
            <a:off x="4232171" y="642894"/>
            <a:ext cx="305266" cy="305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E4924C-EF28-4D15-B5F7-3649F1E9BEB1}"/>
              </a:ext>
            </a:extLst>
          </p:cNvPr>
          <p:cNvSpPr/>
          <p:nvPr/>
        </p:nvSpPr>
        <p:spPr>
          <a:xfrm>
            <a:off x="4740399" y="5882820"/>
            <a:ext cx="152866" cy="152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CF290-E381-4F82-8C77-AA30FCE6177A}"/>
              </a:ext>
            </a:extLst>
          </p:cNvPr>
          <p:cNvSpPr/>
          <p:nvPr/>
        </p:nvSpPr>
        <p:spPr>
          <a:xfrm>
            <a:off x="1080560" y="3000081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EFE35E-CB4B-4E4F-96FD-8CDBFB9027E4}"/>
              </a:ext>
            </a:extLst>
          </p:cNvPr>
          <p:cNvSpPr/>
          <p:nvPr/>
        </p:nvSpPr>
        <p:spPr>
          <a:xfrm>
            <a:off x="5468051" y="4327338"/>
            <a:ext cx="225556" cy="225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BE943A0-BF81-4E3F-B9A1-88E846B80DD5}"/>
              </a:ext>
            </a:extLst>
          </p:cNvPr>
          <p:cNvSpPr/>
          <p:nvPr/>
        </p:nvSpPr>
        <p:spPr>
          <a:xfrm>
            <a:off x="6531128" y="3063744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F0199D-F940-4A6A-9F2B-77ADDA17E0CC}"/>
              </a:ext>
            </a:extLst>
          </p:cNvPr>
          <p:cNvSpPr/>
          <p:nvPr/>
        </p:nvSpPr>
        <p:spPr>
          <a:xfrm>
            <a:off x="6974537" y="860838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DDFEE9-2A16-4D69-AB6F-406BE040D946}"/>
              </a:ext>
            </a:extLst>
          </p:cNvPr>
          <p:cNvSpPr/>
          <p:nvPr/>
        </p:nvSpPr>
        <p:spPr>
          <a:xfrm>
            <a:off x="6051993" y="1816566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23">
            <a:extLst>
              <a:ext uri="{FF2B5EF4-FFF2-40B4-BE49-F238E27FC236}">
                <a16:creationId xmlns:a16="http://schemas.microsoft.com/office/drawing/2014/main" id="{591A26A0-70AD-4690-819B-2484FB72F9B9}"/>
              </a:ext>
            </a:extLst>
          </p:cNvPr>
          <p:cNvSpPr>
            <a:spLocks noChangeAspect="1"/>
          </p:cNvSpPr>
          <p:nvPr/>
        </p:nvSpPr>
        <p:spPr>
          <a:xfrm flipH="1">
            <a:off x="1624630" y="4673975"/>
            <a:ext cx="1129850" cy="718890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>
              <a:rot lat="19500000" lon="18000000" rev="3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A86EFA3-F62B-4F80-BFC1-4EE4C749CB8D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1190301" y="3219563"/>
            <a:ext cx="764000" cy="14488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DF331C0-36C6-45D4-A4AB-FD0210D2D555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1190301" y="2156870"/>
            <a:ext cx="709303" cy="843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943F5EC-3792-4223-B9D2-772813E69E71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2508320" y="4473183"/>
            <a:ext cx="757170" cy="3033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DDC8BCF-DDF5-4702-809A-5E4E24FF4D2B}"/>
              </a:ext>
            </a:extLst>
          </p:cNvPr>
          <p:cNvCxnSpPr>
            <a:cxnSpLocks/>
            <a:stCxn id="114" idx="2"/>
            <a:endCxn id="55" idx="6"/>
          </p:cNvCxnSpPr>
          <p:nvPr/>
        </p:nvCxnSpPr>
        <p:spPr>
          <a:xfrm flipH="1" flipV="1">
            <a:off x="4403370" y="4001858"/>
            <a:ext cx="1064681" cy="4382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ED2D144-20CA-4593-AB24-778A783B6DA6}"/>
              </a:ext>
            </a:extLst>
          </p:cNvPr>
          <p:cNvCxnSpPr>
            <a:cxnSpLocks/>
            <a:stCxn id="114" idx="6"/>
            <a:endCxn id="54" idx="2"/>
          </p:cNvCxnSpPr>
          <p:nvPr/>
        </p:nvCxnSpPr>
        <p:spPr>
          <a:xfrm>
            <a:off x="5693607" y="4440116"/>
            <a:ext cx="1633464" cy="42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FAB9B-4D2A-4916-8E05-AE89FA6F7FD7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554737" y="1949883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E280BE1-6589-4F4D-953C-A5C9000F0DE0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554737" y="1949883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0156A78-77BC-4CAE-BA98-ACD4B3FB5F5E}"/>
              </a:ext>
            </a:extLst>
          </p:cNvPr>
          <p:cNvCxnSpPr>
            <a:cxnSpLocks/>
            <a:stCxn id="116" idx="2"/>
            <a:endCxn id="111" idx="6"/>
          </p:cNvCxnSpPr>
          <p:nvPr/>
        </p:nvCxnSpPr>
        <p:spPr>
          <a:xfrm flipH="1" flipV="1">
            <a:off x="4537437" y="795527"/>
            <a:ext cx="2437100" cy="1750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8E8F51-18A2-4383-A52A-094A946DEDBB}"/>
              </a:ext>
            </a:extLst>
          </p:cNvPr>
          <p:cNvCxnSpPr>
            <a:cxnSpLocks/>
            <a:stCxn id="111" idx="4"/>
            <a:endCxn id="3" idx="0"/>
          </p:cNvCxnSpPr>
          <p:nvPr/>
        </p:nvCxnSpPr>
        <p:spPr>
          <a:xfrm>
            <a:off x="4384804" y="948160"/>
            <a:ext cx="734290" cy="13794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49BA6D-5E11-4B2C-936F-1D32DF9A80AD}"/>
              </a:ext>
            </a:extLst>
          </p:cNvPr>
          <p:cNvCxnSpPr>
            <a:cxnSpLocks/>
            <a:stCxn id="116" idx="3"/>
            <a:endCxn id="117" idx="7"/>
          </p:cNvCxnSpPr>
          <p:nvPr/>
        </p:nvCxnSpPr>
        <p:spPr>
          <a:xfrm flipH="1">
            <a:off x="6185310" y="1048178"/>
            <a:ext cx="821369" cy="7912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955C761-D1D8-4B39-869E-560D484A7A86}"/>
              </a:ext>
            </a:extLst>
          </p:cNvPr>
          <p:cNvCxnSpPr>
            <a:cxnSpLocks/>
            <a:stCxn id="117" idx="1"/>
            <a:endCxn id="111" idx="5"/>
          </p:cNvCxnSpPr>
          <p:nvPr/>
        </p:nvCxnSpPr>
        <p:spPr>
          <a:xfrm flipH="1" flipV="1">
            <a:off x="4492732" y="903455"/>
            <a:ext cx="1582134" cy="9359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CC94C4F-6A0F-4091-9E05-6BE6A15EF0AB}"/>
              </a:ext>
            </a:extLst>
          </p:cNvPr>
          <p:cNvCxnSpPr>
            <a:cxnSpLocks/>
            <a:stCxn id="27" idx="5"/>
            <a:endCxn id="3" idx="1"/>
          </p:cNvCxnSpPr>
          <p:nvPr/>
        </p:nvCxnSpPr>
        <p:spPr>
          <a:xfrm>
            <a:off x="3058887" y="2156870"/>
            <a:ext cx="1624564" cy="351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5CCF00-CBEF-4982-B31A-8717373E3ED6}"/>
              </a:ext>
            </a:extLst>
          </p:cNvPr>
          <p:cNvCxnSpPr>
            <a:cxnSpLocks/>
            <a:stCxn id="241" idx="6"/>
            <a:endCxn id="54" idx="3"/>
          </p:cNvCxnSpPr>
          <p:nvPr/>
        </p:nvCxnSpPr>
        <p:spPr>
          <a:xfrm flipV="1">
            <a:off x="6702884" y="5308484"/>
            <a:ext cx="806931" cy="4146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11BD75-E775-4BD7-B9EE-7EC32A6F059F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4208141" y="4473183"/>
            <a:ext cx="554645" cy="1432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F75201F-7964-4677-8C9D-612AC468463F}"/>
              </a:ext>
            </a:extLst>
          </p:cNvPr>
          <p:cNvCxnSpPr>
            <a:cxnSpLocks/>
            <a:endCxn id="112" idx="3"/>
          </p:cNvCxnSpPr>
          <p:nvPr/>
        </p:nvCxnSpPr>
        <p:spPr>
          <a:xfrm>
            <a:off x="2412560" y="5259854"/>
            <a:ext cx="2350226" cy="7534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569A2D9-5979-496C-B672-5E8B282BC086}"/>
              </a:ext>
            </a:extLst>
          </p:cNvPr>
          <p:cNvCxnSpPr>
            <a:cxnSpLocks/>
            <a:stCxn id="55" idx="1"/>
            <a:endCxn id="113" idx="6"/>
          </p:cNvCxnSpPr>
          <p:nvPr/>
        </p:nvCxnSpPr>
        <p:spPr>
          <a:xfrm flipH="1" flipV="1">
            <a:off x="1300042" y="3109822"/>
            <a:ext cx="1965448" cy="4207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C341FBB-A164-419F-9F68-5C2AB0609AF9}"/>
              </a:ext>
            </a:extLst>
          </p:cNvPr>
          <p:cNvCxnSpPr>
            <a:cxnSpLocks/>
            <a:stCxn id="56" idx="2"/>
            <a:endCxn id="115" idx="7"/>
          </p:cNvCxnSpPr>
          <p:nvPr/>
        </p:nvCxnSpPr>
        <p:spPr>
          <a:xfrm flipH="1">
            <a:off x="6718468" y="2851051"/>
            <a:ext cx="885851" cy="244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75D1B45-71B2-4A0B-A625-685E63FEB42B}"/>
              </a:ext>
            </a:extLst>
          </p:cNvPr>
          <p:cNvCxnSpPr>
            <a:cxnSpLocks/>
            <a:stCxn id="3" idx="4"/>
            <a:endCxn id="114" idx="0"/>
          </p:cNvCxnSpPr>
          <p:nvPr/>
        </p:nvCxnSpPr>
        <p:spPr>
          <a:xfrm>
            <a:off x="5119094" y="3559763"/>
            <a:ext cx="461735" cy="767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69D2FC-9B28-45FB-A62B-66D8719F1AF5}"/>
              </a:ext>
            </a:extLst>
          </p:cNvPr>
          <p:cNvCxnSpPr>
            <a:cxnSpLocks/>
            <a:stCxn id="116" idx="5"/>
            <a:endCxn id="56" idx="0"/>
          </p:cNvCxnSpPr>
          <p:nvPr/>
        </p:nvCxnSpPr>
        <p:spPr>
          <a:xfrm>
            <a:off x="7161877" y="1048178"/>
            <a:ext cx="918818" cy="1326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2A97B8C-3291-4E3E-8344-F813906EB07F}"/>
              </a:ext>
            </a:extLst>
          </p:cNvPr>
          <p:cNvCxnSpPr>
            <a:cxnSpLocks/>
            <a:stCxn id="3" idx="6"/>
            <a:endCxn id="115" idx="2"/>
          </p:cNvCxnSpPr>
          <p:nvPr/>
        </p:nvCxnSpPr>
        <p:spPr>
          <a:xfrm>
            <a:off x="5735186" y="2943671"/>
            <a:ext cx="795942" cy="229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CC1F92E-CC3A-40EE-80C4-A37A63C43F8C}"/>
              </a:ext>
            </a:extLst>
          </p:cNvPr>
          <p:cNvCxnSpPr>
            <a:cxnSpLocks/>
            <a:stCxn id="115" idx="3"/>
            <a:endCxn id="114" idx="7"/>
          </p:cNvCxnSpPr>
          <p:nvPr/>
        </p:nvCxnSpPr>
        <p:spPr>
          <a:xfrm flipH="1">
            <a:off x="5660575" y="3251084"/>
            <a:ext cx="902695" cy="11092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C4671BCA-49C2-4F84-85E8-BAEC5289237F}"/>
              </a:ext>
            </a:extLst>
          </p:cNvPr>
          <p:cNvSpPr/>
          <p:nvPr/>
        </p:nvSpPr>
        <p:spPr>
          <a:xfrm>
            <a:off x="6546694" y="5645063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20F589F-17A3-43B4-B0EF-1F8F6EEB8E48}"/>
              </a:ext>
            </a:extLst>
          </p:cNvPr>
          <p:cNvCxnSpPr>
            <a:cxnSpLocks/>
            <a:stCxn id="241" idx="1"/>
            <a:endCxn id="114" idx="5"/>
          </p:cNvCxnSpPr>
          <p:nvPr/>
        </p:nvCxnSpPr>
        <p:spPr>
          <a:xfrm flipH="1" flipV="1">
            <a:off x="5660575" y="4519862"/>
            <a:ext cx="908992" cy="11480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DB63B45-6748-4F82-891B-919D46F2432E}"/>
              </a:ext>
            </a:extLst>
          </p:cNvPr>
          <p:cNvCxnSpPr>
            <a:cxnSpLocks/>
            <a:stCxn id="241" idx="3"/>
            <a:endCxn id="112" idx="5"/>
          </p:cNvCxnSpPr>
          <p:nvPr/>
        </p:nvCxnSpPr>
        <p:spPr>
          <a:xfrm flipH="1">
            <a:off x="4870878" y="5778380"/>
            <a:ext cx="1698689" cy="2349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ular Callout 47">
            <a:extLst>
              <a:ext uri="{FF2B5EF4-FFF2-40B4-BE49-F238E27FC236}">
                <a16:creationId xmlns:a16="http://schemas.microsoft.com/office/drawing/2014/main" id="{B546B502-BB50-4531-8E1F-F741BB199118}"/>
              </a:ext>
            </a:extLst>
          </p:cNvPr>
          <p:cNvSpPr/>
          <p:nvPr/>
        </p:nvSpPr>
        <p:spPr>
          <a:xfrm flipV="1">
            <a:off x="7175709" y="5702165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7" name="Rounded Rectangle 5">
            <a:extLst>
              <a:ext uri="{FF2B5EF4-FFF2-40B4-BE49-F238E27FC236}">
                <a16:creationId xmlns:a16="http://schemas.microsoft.com/office/drawing/2014/main" id="{4B672885-FED4-408A-81D1-9A3E206C87BD}"/>
              </a:ext>
            </a:extLst>
          </p:cNvPr>
          <p:cNvSpPr/>
          <p:nvPr/>
        </p:nvSpPr>
        <p:spPr>
          <a:xfrm flipH="1">
            <a:off x="7306357" y="5795735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8" name="Rounded Rectangular Callout 47">
            <a:extLst>
              <a:ext uri="{FF2B5EF4-FFF2-40B4-BE49-F238E27FC236}">
                <a16:creationId xmlns:a16="http://schemas.microsoft.com/office/drawing/2014/main" id="{324BBF4D-6002-4CD6-9221-5D0D48CC0CBD}"/>
              </a:ext>
            </a:extLst>
          </p:cNvPr>
          <p:cNvSpPr/>
          <p:nvPr/>
        </p:nvSpPr>
        <p:spPr>
          <a:xfrm>
            <a:off x="809508" y="970579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9" name="Rounded Rectangular Callout 47">
            <a:extLst>
              <a:ext uri="{FF2B5EF4-FFF2-40B4-BE49-F238E27FC236}">
                <a16:creationId xmlns:a16="http://schemas.microsoft.com/office/drawing/2014/main" id="{4942BB85-EABE-4872-89CB-D26E9BEBBFE1}"/>
              </a:ext>
            </a:extLst>
          </p:cNvPr>
          <p:cNvSpPr/>
          <p:nvPr/>
        </p:nvSpPr>
        <p:spPr>
          <a:xfrm>
            <a:off x="2601508" y="2733658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7" name="Rounded Rectangular Callout 47">
            <a:extLst>
              <a:ext uri="{FF2B5EF4-FFF2-40B4-BE49-F238E27FC236}">
                <a16:creationId xmlns:a16="http://schemas.microsoft.com/office/drawing/2014/main" id="{7774CA0A-AD0A-4608-830C-8C0D1F5941DA}"/>
              </a:ext>
            </a:extLst>
          </p:cNvPr>
          <p:cNvSpPr/>
          <p:nvPr/>
        </p:nvSpPr>
        <p:spPr>
          <a:xfrm>
            <a:off x="3895838" y="1618406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8" name="Rounded Rectangular Callout 47">
            <a:extLst>
              <a:ext uri="{FF2B5EF4-FFF2-40B4-BE49-F238E27FC236}">
                <a16:creationId xmlns:a16="http://schemas.microsoft.com/office/drawing/2014/main" id="{B14C3B7F-79DD-4D9B-92BD-385D83F8C963}"/>
              </a:ext>
            </a:extLst>
          </p:cNvPr>
          <p:cNvSpPr/>
          <p:nvPr/>
        </p:nvSpPr>
        <p:spPr>
          <a:xfrm>
            <a:off x="6834814" y="158282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9" name="Rounded Rectangular Callout 47">
            <a:extLst>
              <a:ext uri="{FF2B5EF4-FFF2-40B4-BE49-F238E27FC236}">
                <a16:creationId xmlns:a16="http://schemas.microsoft.com/office/drawing/2014/main" id="{A157855A-8D9E-45FF-AA19-D911FA175E75}"/>
              </a:ext>
            </a:extLst>
          </p:cNvPr>
          <p:cNvSpPr/>
          <p:nvPr/>
        </p:nvSpPr>
        <p:spPr>
          <a:xfrm flipH="1">
            <a:off x="5319111" y="5224780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320492A-1A50-4B64-9F78-46528E960185}"/>
              </a:ext>
            </a:extLst>
          </p:cNvPr>
          <p:cNvGrpSpPr/>
          <p:nvPr/>
        </p:nvGrpSpPr>
        <p:grpSpPr>
          <a:xfrm>
            <a:off x="978320" y="1002151"/>
            <a:ext cx="357453" cy="316580"/>
            <a:chOff x="1481943" y="1694572"/>
            <a:chExt cx="3165229" cy="2803300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7D42816-BB54-47C8-AFBE-D58442CBAF51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594EA13-69BB-4115-8192-361F8434A86B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4363847-02AB-4CAD-B00A-072D1164CDC6}"/>
              </a:ext>
            </a:extLst>
          </p:cNvPr>
          <p:cNvGrpSpPr/>
          <p:nvPr/>
        </p:nvGrpSpPr>
        <p:grpSpPr>
          <a:xfrm>
            <a:off x="4053719" y="2793242"/>
            <a:ext cx="357453" cy="316580"/>
            <a:chOff x="1481943" y="1694572"/>
            <a:chExt cx="3165229" cy="2803300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CE00810-1E48-4F46-9E56-83BD9F85158E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D56F82B-5901-4C7B-8F96-5979ADC808DC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3270945-B100-410B-9A95-677AB9043B98}"/>
              </a:ext>
            </a:extLst>
          </p:cNvPr>
          <p:cNvGrpSpPr/>
          <p:nvPr/>
        </p:nvGrpSpPr>
        <p:grpSpPr>
          <a:xfrm>
            <a:off x="6594538" y="4901085"/>
            <a:ext cx="357453" cy="316580"/>
            <a:chOff x="1481943" y="1694572"/>
            <a:chExt cx="3165229" cy="2803300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4EDCC9E-FCB5-44B7-831E-ADE5493BB265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925453DE-DAC5-4EC9-8968-1E4BA473D239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6F314410-CC13-404D-B57A-39F4BB82C6AF}"/>
              </a:ext>
            </a:extLst>
          </p:cNvPr>
          <p:cNvGrpSpPr/>
          <p:nvPr/>
        </p:nvGrpSpPr>
        <p:grpSpPr>
          <a:xfrm>
            <a:off x="6625214" y="2433511"/>
            <a:ext cx="357453" cy="316580"/>
            <a:chOff x="1481943" y="1694572"/>
            <a:chExt cx="3165229" cy="280330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29E6147-0F97-44BA-B201-3AF9DB1EDFC5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4B527D8-38F0-4DE4-8A81-34CF07BAA84E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2" name="Heart 281">
            <a:extLst>
              <a:ext uri="{FF2B5EF4-FFF2-40B4-BE49-F238E27FC236}">
                <a16:creationId xmlns:a16="http://schemas.microsoft.com/office/drawing/2014/main" id="{F298DFB9-6122-4F54-9BC1-59C9B34E5EA7}"/>
              </a:ext>
            </a:extLst>
          </p:cNvPr>
          <p:cNvSpPr/>
          <p:nvPr/>
        </p:nvSpPr>
        <p:spPr>
          <a:xfrm>
            <a:off x="7038683" y="1683341"/>
            <a:ext cx="240333" cy="240333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Heart 282">
            <a:extLst>
              <a:ext uri="{FF2B5EF4-FFF2-40B4-BE49-F238E27FC236}">
                <a16:creationId xmlns:a16="http://schemas.microsoft.com/office/drawing/2014/main" id="{525ED513-836D-4BD0-AD61-6F937B74679C}"/>
              </a:ext>
            </a:extLst>
          </p:cNvPr>
          <p:cNvSpPr/>
          <p:nvPr/>
        </p:nvSpPr>
        <p:spPr>
          <a:xfrm>
            <a:off x="4765983" y="3832280"/>
            <a:ext cx="240333" cy="240333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Heart 283">
            <a:extLst>
              <a:ext uri="{FF2B5EF4-FFF2-40B4-BE49-F238E27FC236}">
                <a16:creationId xmlns:a16="http://schemas.microsoft.com/office/drawing/2014/main" id="{15AFFFBA-E321-4544-BE57-271A164EB505}"/>
              </a:ext>
            </a:extLst>
          </p:cNvPr>
          <p:cNvSpPr/>
          <p:nvPr/>
        </p:nvSpPr>
        <p:spPr>
          <a:xfrm>
            <a:off x="3619230" y="4790753"/>
            <a:ext cx="240333" cy="240333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Heart 284">
            <a:extLst>
              <a:ext uri="{FF2B5EF4-FFF2-40B4-BE49-F238E27FC236}">
                <a16:creationId xmlns:a16="http://schemas.microsoft.com/office/drawing/2014/main" id="{82D2ED7E-8CA2-4C2F-A1FD-6DB074BB4ED0}"/>
              </a:ext>
            </a:extLst>
          </p:cNvPr>
          <p:cNvSpPr/>
          <p:nvPr/>
        </p:nvSpPr>
        <p:spPr>
          <a:xfrm>
            <a:off x="7259412" y="3493201"/>
            <a:ext cx="240333" cy="240333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ABAF5D79-BC09-4158-8C11-79E80B384239}"/>
              </a:ext>
            </a:extLst>
          </p:cNvPr>
          <p:cNvSpPr/>
          <p:nvPr/>
        </p:nvSpPr>
        <p:spPr>
          <a:xfrm>
            <a:off x="5702151" y="3429000"/>
            <a:ext cx="291493" cy="283433"/>
          </a:xfrm>
          <a:custGeom>
            <a:avLst/>
            <a:gdLst>
              <a:gd name="connsiteX0" fmla="*/ 231486 w 434953"/>
              <a:gd name="connsiteY0" fmla="*/ 27511 h 422926"/>
              <a:gd name="connsiteX1" fmla="*/ 388439 w 434953"/>
              <a:gd name="connsiteY1" fmla="*/ 178936 h 422926"/>
              <a:gd name="connsiteX2" fmla="*/ 278290 w 434953"/>
              <a:gd name="connsiteY2" fmla="*/ 322266 h 422926"/>
              <a:gd name="connsiteX3" fmla="*/ 219466 w 434953"/>
              <a:gd name="connsiteY3" fmla="*/ 283221 h 422926"/>
              <a:gd name="connsiteX4" fmla="*/ 147605 w 434953"/>
              <a:gd name="connsiteY4" fmla="*/ 422902 h 422926"/>
              <a:gd name="connsiteX5" fmla="*/ 178404 w 434953"/>
              <a:gd name="connsiteY5" fmla="*/ 219951 h 422926"/>
              <a:gd name="connsiteX6" fmla="*/ 180329 w 434953"/>
              <a:gd name="connsiteY6" fmla="*/ 153715 h 422926"/>
              <a:gd name="connsiteX7" fmla="*/ 223164 w 434953"/>
              <a:gd name="connsiteY7" fmla="*/ 125534 h 422926"/>
              <a:gd name="connsiteX8" fmla="*/ 251986 w 434953"/>
              <a:gd name="connsiteY8" fmla="*/ 169460 h 422926"/>
              <a:gd name="connsiteX9" fmla="*/ 237728 w 434953"/>
              <a:gd name="connsiteY9" fmla="*/ 230311 h 422926"/>
              <a:gd name="connsiteX10" fmla="*/ 293982 w 434953"/>
              <a:gd name="connsiteY10" fmla="*/ 257457 h 422926"/>
              <a:gd name="connsiteX11" fmla="*/ 336918 w 434953"/>
              <a:gd name="connsiteY11" fmla="*/ 176272 h 422926"/>
              <a:gd name="connsiteX12" fmla="*/ 262691 w 434953"/>
              <a:gd name="connsiteY12" fmla="*/ 82447 h 422926"/>
              <a:gd name="connsiteX13" fmla="*/ 133889 w 434953"/>
              <a:gd name="connsiteY13" fmla="*/ 153318 h 422926"/>
              <a:gd name="connsiteX14" fmla="*/ 146085 w 434953"/>
              <a:gd name="connsiteY14" fmla="*/ 203297 h 422926"/>
              <a:gd name="connsiteX15" fmla="*/ 118682 w 434953"/>
              <a:gd name="connsiteY15" fmla="*/ 257015 h 422926"/>
              <a:gd name="connsiteX16" fmla="*/ 78662 w 434953"/>
              <a:gd name="connsiteY16" fmla="*/ 153614 h 422926"/>
              <a:gd name="connsiteX17" fmla="*/ 231486 w 434953"/>
              <a:gd name="connsiteY17" fmla="*/ 27511 h 422926"/>
              <a:gd name="connsiteX18" fmla="*/ 0 w 434953"/>
              <a:gd name="connsiteY18" fmla="*/ 0 h 422926"/>
              <a:gd name="connsiteX19" fmla="*/ 434953 w 434953"/>
              <a:gd name="connsiteY19" fmla="*/ 0 h 422926"/>
              <a:gd name="connsiteX20" fmla="*/ 434953 w 434953"/>
              <a:gd name="connsiteY20" fmla="*/ 241 h 422926"/>
              <a:gd name="connsiteX21" fmla="*/ 0 w 434953"/>
              <a:gd name="connsiteY21" fmla="*/ 241 h 42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953" h="422926">
                <a:moveTo>
                  <a:pt x="231486" y="27511"/>
                </a:moveTo>
                <a:cubicBezTo>
                  <a:pt x="341182" y="22054"/>
                  <a:pt x="398612" y="96629"/>
                  <a:pt x="388439" y="178936"/>
                </a:cubicBezTo>
                <a:cubicBezTo>
                  <a:pt x="377401" y="280462"/>
                  <a:pt x="325157" y="315209"/>
                  <a:pt x="278290" y="322266"/>
                </a:cubicBezTo>
                <a:cubicBezTo>
                  <a:pt x="246442" y="325886"/>
                  <a:pt x="232314" y="297517"/>
                  <a:pt x="219466" y="283221"/>
                </a:cubicBezTo>
                <a:cubicBezTo>
                  <a:pt x="198837" y="375879"/>
                  <a:pt x="160091" y="424169"/>
                  <a:pt x="147605" y="422902"/>
                </a:cubicBezTo>
                <a:cubicBezTo>
                  <a:pt x="132043" y="420368"/>
                  <a:pt x="146737" y="315867"/>
                  <a:pt x="178404" y="219951"/>
                </a:cubicBezTo>
                <a:cubicBezTo>
                  <a:pt x="183651" y="204750"/>
                  <a:pt x="168567" y="192806"/>
                  <a:pt x="180329" y="153715"/>
                </a:cubicBezTo>
                <a:cubicBezTo>
                  <a:pt x="185215" y="140142"/>
                  <a:pt x="201450" y="121191"/>
                  <a:pt x="223164" y="125534"/>
                </a:cubicBezTo>
                <a:cubicBezTo>
                  <a:pt x="245240" y="130782"/>
                  <a:pt x="259767" y="146839"/>
                  <a:pt x="251986" y="169460"/>
                </a:cubicBezTo>
                <a:cubicBezTo>
                  <a:pt x="245472" y="195701"/>
                  <a:pt x="243699" y="202985"/>
                  <a:pt x="237728" y="230311"/>
                </a:cubicBezTo>
                <a:cubicBezTo>
                  <a:pt x="234832" y="255286"/>
                  <a:pt x="259420" y="280260"/>
                  <a:pt x="293982" y="257457"/>
                </a:cubicBezTo>
                <a:cubicBezTo>
                  <a:pt x="323296" y="236284"/>
                  <a:pt x="335290" y="194188"/>
                  <a:pt x="336918" y="176272"/>
                </a:cubicBezTo>
                <a:cubicBezTo>
                  <a:pt x="337461" y="141887"/>
                  <a:pt x="325120" y="98916"/>
                  <a:pt x="262691" y="82447"/>
                </a:cubicBezTo>
                <a:cubicBezTo>
                  <a:pt x="197367" y="72132"/>
                  <a:pt x="146556" y="86539"/>
                  <a:pt x="133889" y="153318"/>
                </a:cubicBezTo>
                <a:cubicBezTo>
                  <a:pt x="136575" y="195882"/>
                  <a:pt x="132200" y="181626"/>
                  <a:pt x="146085" y="203297"/>
                </a:cubicBezTo>
                <a:cubicBezTo>
                  <a:pt x="137193" y="215836"/>
                  <a:pt x="126542" y="243960"/>
                  <a:pt x="118682" y="257015"/>
                </a:cubicBezTo>
                <a:cubicBezTo>
                  <a:pt x="88615" y="228531"/>
                  <a:pt x="75224" y="199220"/>
                  <a:pt x="78662" y="153614"/>
                </a:cubicBezTo>
                <a:cubicBezTo>
                  <a:pt x="83412" y="106957"/>
                  <a:pt x="133012" y="29284"/>
                  <a:pt x="231486" y="27511"/>
                </a:cubicBezTo>
                <a:close/>
                <a:moveTo>
                  <a:pt x="0" y="0"/>
                </a:moveTo>
                <a:lnTo>
                  <a:pt x="434953" y="0"/>
                </a:lnTo>
                <a:lnTo>
                  <a:pt x="434953" y="241"/>
                </a:lnTo>
                <a:lnTo>
                  <a:pt x="0" y="2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B00FA786-6E58-442D-8F96-085FC1A2C61B}"/>
              </a:ext>
            </a:extLst>
          </p:cNvPr>
          <p:cNvSpPr/>
          <p:nvPr/>
        </p:nvSpPr>
        <p:spPr>
          <a:xfrm>
            <a:off x="4924378" y="4585956"/>
            <a:ext cx="314992" cy="271861"/>
          </a:xfrm>
          <a:custGeom>
            <a:avLst/>
            <a:gdLst>
              <a:gd name="connsiteX0" fmla="*/ 241139 w 366142"/>
              <a:gd name="connsiteY0" fmla="*/ 0 h 316007"/>
              <a:gd name="connsiteX1" fmla="*/ 306633 w 366142"/>
              <a:gd name="connsiteY1" fmla="*/ 31202 h 316007"/>
              <a:gd name="connsiteX2" fmla="*/ 349699 w 366142"/>
              <a:gd name="connsiteY2" fmla="*/ 10558 h 316007"/>
              <a:gd name="connsiteX3" fmla="*/ 325569 w 366142"/>
              <a:gd name="connsiteY3" fmla="*/ 59830 h 316007"/>
              <a:gd name="connsiteX4" fmla="*/ 366142 w 366142"/>
              <a:gd name="connsiteY4" fmla="*/ 52395 h 316007"/>
              <a:gd name="connsiteX5" fmla="*/ 334454 w 366142"/>
              <a:gd name="connsiteY5" fmla="*/ 94697 h 316007"/>
              <a:gd name="connsiteX6" fmla="*/ 316939 w 366142"/>
              <a:gd name="connsiteY6" fmla="*/ 174999 h 316007"/>
              <a:gd name="connsiteX7" fmla="*/ 184305 w 366142"/>
              <a:gd name="connsiteY7" fmla="*/ 311458 h 316007"/>
              <a:gd name="connsiteX8" fmla="*/ 27716 w 366142"/>
              <a:gd name="connsiteY8" fmla="*/ 295316 h 316007"/>
              <a:gd name="connsiteX9" fmla="*/ 0 w 366142"/>
              <a:gd name="connsiteY9" fmla="*/ 281129 h 316007"/>
              <a:gd name="connsiteX10" fmla="*/ 0 w 366142"/>
              <a:gd name="connsiteY10" fmla="*/ 268036 h 316007"/>
              <a:gd name="connsiteX11" fmla="*/ 23178 w 366142"/>
              <a:gd name="connsiteY11" fmla="*/ 266110 h 316007"/>
              <a:gd name="connsiteX12" fmla="*/ 108726 w 366142"/>
              <a:gd name="connsiteY12" fmla="*/ 240807 h 316007"/>
              <a:gd name="connsiteX13" fmla="*/ 20535 w 366142"/>
              <a:gd name="connsiteY13" fmla="*/ 200079 h 316007"/>
              <a:gd name="connsiteX14" fmla="*/ 70653 w 366142"/>
              <a:gd name="connsiteY14" fmla="*/ 194871 h 316007"/>
              <a:gd name="connsiteX15" fmla="*/ 20899 w 366142"/>
              <a:gd name="connsiteY15" fmla="*/ 168840 h 316007"/>
              <a:gd name="connsiteX16" fmla="*/ 0 w 366142"/>
              <a:gd name="connsiteY16" fmla="*/ 146258 h 316007"/>
              <a:gd name="connsiteX17" fmla="*/ 0 w 366142"/>
              <a:gd name="connsiteY17" fmla="*/ 116697 h 316007"/>
              <a:gd name="connsiteX18" fmla="*/ 14104 w 366142"/>
              <a:gd name="connsiteY18" fmla="*/ 121836 h 316007"/>
              <a:gd name="connsiteX19" fmla="*/ 40441 w 366142"/>
              <a:gd name="connsiteY19" fmla="*/ 126434 h 316007"/>
              <a:gd name="connsiteX20" fmla="*/ 20722 w 366142"/>
              <a:gd name="connsiteY20" fmla="*/ 8541 h 316007"/>
              <a:gd name="connsiteX21" fmla="*/ 168525 w 366142"/>
              <a:gd name="connsiteY21" fmla="*/ 104817 h 316007"/>
              <a:gd name="connsiteX22" fmla="*/ 165796 w 366142"/>
              <a:gd name="connsiteY22" fmla="*/ 68430 h 316007"/>
              <a:gd name="connsiteX23" fmla="*/ 241139 w 366142"/>
              <a:gd name="connsiteY23" fmla="*/ 0 h 31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6142" h="316007">
                <a:moveTo>
                  <a:pt x="241139" y="0"/>
                </a:moveTo>
                <a:cubicBezTo>
                  <a:pt x="265040" y="0"/>
                  <a:pt x="292051" y="14516"/>
                  <a:pt x="306633" y="31202"/>
                </a:cubicBezTo>
                <a:cubicBezTo>
                  <a:pt x="327151" y="29858"/>
                  <a:pt x="335397" y="19692"/>
                  <a:pt x="349699" y="10558"/>
                </a:cubicBezTo>
                <a:cubicBezTo>
                  <a:pt x="343170" y="29574"/>
                  <a:pt x="336047" y="54091"/>
                  <a:pt x="325569" y="59830"/>
                </a:cubicBezTo>
                <a:cubicBezTo>
                  <a:pt x="340338" y="61437"/>
                  <a:pt x="353079" y="55334"/>
                  <a:pt x="366142" y="52395"/>
                </a:cubicBezTo>
                <a:cubicBezTo>
                  <a:pt x="361514" y="66282"/>
                  <a:pt x="342655" y="74263"/>
                  <a:pt x="334454" y="94697"/>
                </a:cubicBezTo>
                <a:cubicBezTo>
                  <a:pt x="326254" y="115131"/>
                  <a:pt x="329982" y="126199"/>
                  <a:pt x="316939" y="174999"/>
                </a:cubicBezTo>
                <a:cubicBezTo>
                  <a:pt x="296102" y="242622"/>
                  <a:pt x="276174" y="279635"/>
                  <a:pt x="184305" y="311458"/>
                </a:cubicBezTo>
                <a:cubicBezTo>
                  <a:pt x="152057" y="320905"/>
                  <a:pt x="83508" y="315693"/>
                  <a:pt x="27716" y="295316"/>
                </a:cubicBezTo>
                <a:lnTo>
                  <a:pt x="0" y="281129"/>
                </a:lnTo>
                <a:lnTo>
                  <a:pt x="0" y="268036"/>
                </a:lnTo>
                <a:lnTo>
                  <a:pt x="23178" y="266110"/>
                </a:lnTo>
                <a:cubicBezTo>
                  <a:pt x="63548" y="261698"/>
                  <a:pt x="90116" y="254801"/>
                  <a:pt x="108726" y="240807"/>
                </a:cubicBezTo>
                <a:cubicBezTo>
                  <a:pt x="87700" y="241375"/>
                  <a:pt x="35310" y="244403"/>
                  <a:pt x="20535" y="200079"/>
                </a:cubicBezTo>
                <a:cubicBezTo>
                  <a:pt x="37583" y="203299"/>
                  <a:pt x="59856" y="197334"/>
                  <a:pt x="70653" y="194871"/>
                </a:cubicBezTo>
                <a:cubicBezTo>
                  <a:pt x="57204" y="189662"/>
                  <a:pt x="37595" y="181773"/>
                  <a:pt x="20899" y="168840"/>
                </a:cubicBezTo>
                <a:lnTo>
                  <a:pt x="0" y="146258"/>
                </a:lnTo>
                <a:lnTo>
                  <a:pt x="0" y="116697"/>
                </a:lnTo>
                <a:lnTo>
                  <a:pt x="14104" y="121836"/>
                </a:lnTo>
                <a:cubicBezTo>
                  <a:pt x="23887" y="123910"/>
                  <a:pt x="33812" y="125203"/>
                  <a:pt x="40441" y="126434"/>
                </a:cubicBezTo>
                <a:cubicBezTo>
                  <a:pt x="9945" y="103325"/>
                  <a:pt x="-5039" y="60063"/>
                  <a:pt x="20722" y="8541"/>
                </a:cubicBezTo>
                <a:cubicBezTo>
                  <a:pt x="76047" y="73391"/>
                  <a:pt x="116697" y="97001"/>
                  <a:pt x="168525" y="104817"/>
                </a:cubicBezTo>
                <a:cubicBezTo>
                  <a:pt x="166649" y="98530"/>
                  <a:pt x="164888" y="89662"/>
                  <a:pt x="165796" y="68430"/>
                </a:cubicBezTo>
                <a:cubicBezTo>
                  <a:pt x="166838" y="44047"/>
                  <a:pt x="190944" y="0"/>
                  <a:pt x="2411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298F9FA0-5046-4F2F-94DC-4D6777742079}"/>
              </a:ext>
            </a:extLst>
          </p:cNvPr>
          <p:cNvSpPr>
            <a:spLocks noChangeAspect="1"/>
          </p:cNvSpPr>
          <p:nvPr/>
        </p:nvSpPr>
        <p:spPr>
          <a:xfrm>
            <a:off x="6247142" y="3973546"/>
            <a:ext cx="149845" cy="303216"/>
          </a:xfrm>
          <a:custGeom>
            <a:avLst/>
            <a:gdLst>
              <a:gd name="connsiteX0" fmla="*/ 313271 w 432915"/>
              <a:gd name="connsiteY0" fmla="*/ 455355 h 455920"/>
              <a:gd name="connsiteX1" fmla="*/ 432915 w 432915"/>
              <a:gd name="connsiteY1" fmla="*/ 455355 h 455920"/>
              <a:gd name="connsiteX2" fmla="*/ 432915 w 432915"/>
              <a:gd name="connsiteY2" fmla="*/ 455920 h 455920"/>
              <a:gd name="connsiteX3" fmla="*/ 313271 w 432915"/>
              <a:gd name="connsiteY3" fmla="*/ 455920 h 455920"/>
              <a:gd name="connsiteX4" fmla="*/ 0 w 432915"/>
              <a:gd name="connsiteY4" fmla="*/ 455355 h 455920"/>
              <a:gd name="connsiteX5" fmla="*/ 228291 w 432915"/>
              <a:gd name="connsiteY5" fmla="*/ 455355 h 455920"/>
              <a:gd name="connsiteX6" fmla="*/ 228291 w 432915"/>
              <a:gd name="connsiteY6" fmla="*/ 455920 h 455920"/>
              <a:gd name="connsiteX7" fmla="*/ 0 w 432915"/>
              <a:gd name="connsiteY7" fmla="*/ 455920 h 455920"/>
              <a:gd name="connsiteX8" fmla="*/ 367184 w 432915"/>
              <a:gd name="connsiteY8" fmla="*/ 6 h 455920"/>
              <a:gd name="connsiteX9" fmla="*/ 399197 w 432915"/>
              <a:gd name="connsiteY9" fmla="*/ 2823 h 455920"/>
              <a:gd name="connsiteX10" fmla="*/ 393797 w 432915"/>
              <a:gd name="connsiteY10" fmla="*/ 69600 h 455920"/>
              <a:gd name="connsiteX11" fmla="*/ 313271 w 432915"/>
              <a:gd name="connsiteY11" fmla="*/ 96177 h 455920"/>
              <a:gd name="connsiteX12" fmla="*/ 313271 w 432915"/>
              <a:gd name="connsiteY12" fmla="*/ 140898 h 455920"/>
              <a:gd name="connsiteX13" fmla="*/ 391059 w 432915"/>
              <a:gd name="connsiteY13" fmla="*/ 140898 h 455920"/>
              <a:gd name="connsiteX14" fmla="*/ 385514 w 432915"/>
              <a:gd name="connsiteY14" fmla="*/ 215050 h 455920"/>
              <a:gd name="connsiteX15" fmla="*/ 313271 w 432915"/>
              <a:gd name="connsiteY15" fmla="*/ 216436 h 455920"/>
              <a:gd name="connsiteX16" fmla="*/ 313271 w 432915"/>
              <a:gd name="connsiteY16" fmla="*/ 455355 h 455920"/>
              <a:gd name="connsiteX17" fmla="*/ 228291 w 432915"/>
              <a:gd name="connsiteY17" fmla="*/ 455355 h 455920"/>
              <a:gd name="connsiteX18" fmla="*/ 228291 w 432915"/>
              <a:gd name="connsiteY18" fmla="*/ 216436 h 455920"/>
              <a:gd name="connsiteX19" fmla="*/ 173888 w 432915"/>
              <a:gd name="connsiteY19" fmla="*/ 216436 h 455920"/>
              <a:gd name="connsiteX20" fmla="*/ 173888 w 432915"/>
              <a:gd name="connsiteY20" fmla="*/ 140898 h 455920"/>
              <a:gd name="connsiteX21" fmla="*/ 228291 w 432915"/>
              <a:gd name="connsiteY21" fmla="*/ 140898 h 455920"/>
              <a:gd name="connsiteX22" fmla="*/ 228291 w 432915"/>
              <a:gd name="connsiteY22" fmla="*/ 90429 h 455920"/>
              <a:gd name="connsiteX23" fmla="*/ 228151 w 432915"/>
              <a:gd name="connsiteY23" fmla="*/ 89940 h 455920"/>
              <a:gd name="connsiteX24" fmla="*/ 324674 w 432915"/>
              <a:gd name="connsiteY24" fmla="*/ 971 h 455920"/>
              <a:gd name="connsiteX25" fmla="*/ 367184 w 432915"/>
              <a:gd name="connsiteY25" fmla="*/ 6 h 455920"/>
              <a:gd name="connsiteX0" fmla="*/ 313271 w 432915"/>
              <a:gd name="connsiteY0" fmla="*/ 455355 h 455920"/>
              <a:gd name="connsiteX1" fmla="*/ 432915 w 432915"/>
              <a:gd name="connsiteY1" fmla="*/ 455355 h 455920"/>
              <a:gd name="connsiteX2" fmla="*/ 313271 w 432915"/>
              <a:gd name="connsiteY2" fmla="*/ 455920 h 455920"/>
              <a:gd name="connsiteX3" fmla="*/ 313271 w 432915"/>
              <a:gd name="connsiteY3" fmla="*/ 455355 h 455920"/>
              <a:gd name="connsiteX4" fmla="*/ 0 w 432915"/>
              <a:gd name="connsiteY4" fmla="*/ 455355 h 455920"/>
              <a:gd name="connsiteX5" fmla="*/ 228291 w 432915"/>
              <a:gd name="connsiteY5" fmla="*/ 455355 h 455920"/>
              <a:gd name="connsiteX6" fmla="*/ 228291 w 432915"/>
              <a:gd name="connsiteY6" fmla="*/ 455920 h 455920"/>
              <a:gd name="connsiteX7" fmla="*/ 0 w 432915"/>
              <a:gd name="connsiteY7" fmla="*/ 455920 h 455920"/>
              <a:gd name="connsiteX8" fmla="*/ 0 w 432915"/>
              <a:gd name="connsiteY8" fmla="*/ 455355 h 455920"/>
              <a:gd name="connsiteX9" fmla="*/ 367184 w 432915"/>
              <a:gd name="connsiteY9" fmla="*/ 6 h 455920"/>
              <a:gd name="connsiteX10" fmla="*/ 399197 w 432915"/>
              <a:gd name="connsiteY10" fmla="*/ 2823 h 455920"/>
              <a:gd name="connsiteX11" fmla="*/ 393797 w 432915"/>
              <a:gd name="connsiteY11" fmla="*/ 69600 h 455920"/>
              <a:gd name="connsiteX12" fmla="*/ 313271 w 432915"/>
              <a:gd name="connsiteY12" fmla="*/ 96177 h 455920"/>
              <a:gd name="connsiteX13" fmla="*/ 313271 w 432915"/>
              <a:gd name="connsiteY13" fmla="*/ 140898 h 455920"/>
              <a:gd name="connsiteX14" fmla="*/ 391059 w 432915"/>
              <a:gd name="connsiteY14" fmla="*/ 140898 h 455920"/>
              <a:gd name="connsiteX15" fmla="*/ 385514 w 432915"/>
              <a:gd name="connsiteY15" fmla="*/ 215050 h 455920"/>
              <a:gd name="connsiteX16" fmla="*/ 313271 w 432915"/>
              <a:gd name="connsiteY16" fmla="*/ 216436 h 455920"/>
              <a:gd name="connsiteX17" fmla="*/ 313271 w 432915"/>
              <a:gd name="connsiteY17" fmla="*/ 455355 h 455920"/>
              <a:gd name="connsiteX18" fmla="*/ 228291 w 432915"/>
              <a:gd name="connsiteY18" fmla="*/ 455355 h 455920"/>
              <a:gd name="connsiteX19" fmla="*/ 228291 w 432915"/>
              <a:gd name="connsiteY19" fmla="*/ 216436 h 455920"/>
              <a:gd name="connsiteX20" fmla="*/ 173888 w 432915"/>
              <a:gd name="connsiteY20" fmla="*/ 216436 h 455920"/>
              <a:gd name="connsiteX21" fmla="*/ 173888 w 432915"/>
              <a:gd name="connsiteY21" fmla="*/ 140898 h 455920"/>
              <a:gd name="connsiteX22" fmla="*/ 228291 w 432915"/>
              <a:gd name="connsiteY22" fmla="*/ 140898 h 455920"/>
              <a:gd name="connsiteX23" fmla="*/ 228291 w 432915"/>
              <a:gd name="connsiteY23" fmla="*/ 90429 h 455920"/>
              <a:gd name="connsiteX24" fmla="*/ 228151 w 432915"/>
              <a:gd name="connsiteY24" fmla="*/ 89940 h 455920"/>
              <a:gd name="connsiteX25" fmla="*/ 324674 w 432915"/>
              <a:gd name="connsiteY25" fmla="*/ 971 h 455920"/>
              <a:gd name="connsiteX26" fmla="*/ 367184 w 432915"/>
              <a:gd name="connsiteY26" fmla="*/ 6 h 455920"/>
              <a:gd name="connsiteX0" fmla="*/ 313271 w 399197"/>
              <a:gd name="connsiteY0" fmla="*/ 455355 h 455920"/>
              <a:gd name="connsiteX1" fmla="*/ 313271 w 399197"/>
              <a:gd name="connsiteY1" fmla="*/ 455920 h 455920"/>
              <a:gd name="connsiteX2" fmla="*/ 313271 w 399197"/>
              <a:gd name="connsiteY2" fmla="*/ 455355 h 455920"/>
              <a:gd name="connsiteX3" fmla="*/ 0 w 399197"/>
              <a:gd name="connsiteY3" fmla="*/ 455355 h 455920"/>
              <a:gd name="connsiteX4" fmla="*/ 228291 w 399197"/>
              <a:gd name="connsiteY4" fmla="*/ 455355 h 455920"/>
              <a:gd name="connsiteX5" fmla="*/ 228291 w 399197"/>
              <a:gd name="connsiteY5" fmla="*/ 455920 h 455920"/>
              <a:gd name="connsiteX6" fmla="*/ 0 w 399197"/>
              <a:gd name="connsiteY6" fmla="*/ 455920 h 455920"/>
              <a:gd name="connsiteX7" fmla="*/ 0 w 399197"/>
              <a:gd name="connsiteY7" fmla="*/ 455355 h 455920"/>
              <a:gd name="connsiteX8" fmla="*/ 367184 w 399197"/>
              <a:gd name="connsiteY8" fmla="*/ 6 h 455920"/>
              <a:gd name="connsiteX9" fmla="*/ 399197 w 399197"/>
              <a:gd name="connsiteY9" fmla="*/ 2823 h 455920"/>
              <a:gd name="connsiteX10" fmla="*/ 393797 w 399197"/>
              <a:gd name="connsiteY10" fmla="*/ 69600 h 455920"/>
              <a:gd name="connsiteX11" fmla="*/ 313271 w 399197"/>
              <a:gd name="connsiteY11" fmla="*/ 96177 h 455920"/>
              <a:gd name="connsiteX12" fmla="*/ 313271 w 399197"/>
              <a:gd name="connsiteY12" fmla="*/ 140898 h 455920"/>
              <a:gd name="connsiteX13" fmla="*/ 391059 w 399197"/>
              <a:gd name="connsiteY13" fmla="*/ 140898 h 455920"/>
              <a:gd name="connsiteX14" fmla="*/ 385514 w 399197"/>
              <a:gd name="connsiteY14" fmla="*/ 215050 h 455920"/>
              <a:gd name="connsiteX15" fmla="*/ 313271 w 399197"/>
              <a:gd name="connsiteY15" fmla="*/ 216436 h 455920"/>
              <a:gd name="connsiteX16" fmla="*/ 313271 w 399197"/>
              <a:gd name="connsiteY16" fmla="*/ 455355 h 455920"/>
              <a:gd name="connsiteX17" fmla="*/ 228291 w 399197"/>
              <a:gd name="connsiteY17" fmla="*/ 455355 h 455920"/>
              <a:gd name="connsiteX18" fmla="*/ 228291 w 399197"/>
              <a:gd name="connsiteY18" fmla="*/ 216436 h 455920"/>
              <a:gd name="connsiteX19" fmla="*/ 173888 w 399197"/>
              <a:gd name="connsiteY19" fmla="*/ 216436 h 455920"/>
              <a:gd name="connsiteX20" fmla="*/ 173888 w 399197"/>
              <a:gd name="connsiteY20" fmla="*/ 140898 h 455920"/>
              <a:gd name="connsiteX21" fmla="*/ 228291 w 399197"/>
              <a:gd name="connsiteY21" fmla="*/ 140898 h 455920"/>
              <a:gd name="connsiteX22" fmla="*/ 228291 w 399197"/>
              <a:gd name="connsiteY22" fmla="*/ 90429 h 455920"/>
              <a:gd name="connsiteX23" fmla="*/ 228151 w 399197"/>
              <a:gd name="connsiteY23" fmla="*/ 89940 h 455920"/>
              <a:gd name="connsiteX24" fmla="*/ 324674 w 399197"/>
              <a:gd name="connsiteY24" fmla="*/ 971 h 455920"/>
              <a:gd name="connsiteX25" fmla="*/ 367184 w 399197"/>
              <a:gd name="connsiteY25" fmla="*/ 6 h 455920"/>
              <a:gd name="connsiteX0" fmla="*/ 313271 w 399197"/>
              <a:gd name="connsiteY0" fmla="*/ 455355 h 455920"/>
              <a:gd name="connsiteX1" fmla="*/ 313271 w 399197"/>
              <a:gd name="connsiteY1" fmla="*/ 455920 h 455920"/>
              <a:gd name="connsiteX2" fmla="*/ 313271 w 399197"/>
              <a:gd name="connsiteY2" fmla="*/ 455355 h 455920"/>
              <a:gd name="connsiteX3" fmla="*/ 0 w 399197"/>
              <a:gd name="connsiteY3" fmla="*/ 455920 h 455920"/>
              <a:gd name="connsiteX4" fmla="*/ 228291 w 399197"/>
              <a:gd name="connsiteY4" fmla="*/ 455355 h 455920"/>
              <a:gd name="connsiteX5" fmla="*/ 228291 w 399197"/>
              <a:gd name="connsiteY5" fmla="*/ 455920 h 455920"/>
              <a:gd name="connsiteX6" fmla="*/ 0 w 399197"/>
              <a:gd name="connsiteY6" fmla="*/ 455920 h 455920"/>
              <a:gd name="connsiteX7" fmla="*/ 367184 w 399197"/>
              <a:gd name="connsiteY7" fmla="*/ 6 h 455920"/>
              <a:gd name="connsiteX8" fmla="*/ 399197 w 399197"/>
              <a:gd name="connsiteY8" fmla="*/ 2823 h 455920"/>
              <a:gd name="connsiteX9" fmla="*/ 393797 w 399197"/>
              <a:gd name="connsiteY9" fmla="*/ 69600 h 455920"/>
              <a:gd name="connsiteX10" fmla="*/ 313271 w 399197"/>
              <a:gd name="connsiteY10" fmla="*/ 96177 h 455920"/>
              <a:gd name="connsiteX11" fmla="*/ 313271 w 399197"/>
              <a:gd name="connsiteY11" fmla="*/ 140898 h 455920"/>
              <a:gd name="connsiteX12" fmla="*/ 391059 w 399197"/>
              <a:gd name="connsiteY12" fmla="*/ 140898 h 455920"/>
              <a:gd name="connsiteX13" fmla="*/ 385514 w 399197"/>
              <a:gd name="connsiteY13" fmla="*/ 215050 h 455920"/>
              <a:gd name="connsiteX14" fmla="*/ 313271 w 399197"/>
              <a:gd name="connsiteY14" fmla="*/ 216436 h 455920"/>
              <a:gd name="connsiteX15" fmla="*/ 313271 w 399197"/>
              <a:gd name="connsiteY15" fmla="*/ 455355 h 455920"/>
              <a:gd name="connsiteX16" fmla="*/ 228291 w 399197"/>
              <a:gd name="connsiteY16" fmla="*/ 455355 h 455920"/>
              <a:gd name="connsiteX17" fmla="*/ 228291 w 399197"/>
              <a:gd name="connsiteY17" fmla="*/ 216436 h 455920"/>
              <a:gd name="connsiteX18" fmla="*/ 173888 w 399197"/>
              <a:gd name="connsiteY18" fmla="*/ 216436 h 455920"/>
              <a:gd name="connsiteX19" fmla="*/ 173888 w 399197"/>
              <a:gd name="connsiteY19" fmla="*/ 140898 h 455920"/>
              <a:gd name="connsiteX20" fmla="*/ 228291 w 399197"/>
              <a:gd name="connsiteY20" fmla="*/ 140898 h 455920"/>
              <a:gd name="connsiteX21" fmla="*/ 228291 w 399197"/>
              <a:gd name="connsiteY21" fmla="*/ 90429 h 455920"/>
              <a:gd name="connsiteX22" fmla="*/ 228151 w 399197"/>
              <a:gd name="connsiteY22" fmla="*/ 89940 h 455920"/>
              <a:gd name="connsiteX23" fmla="*/ 324674 w 399197"/>
              <a:gd name="connsiteY23" fmla="*/ 971 h 455920"/>
              <a:gd name="connsiteX24" fmla="*/ 367184 w 399197"/>
              <a:gd name="connsiteY24" fmla="*/ 6 h 455920"/>
              <a:gd name="connsiteX0" fmla="*/ 139383 w 225309"/>
              <a:gd name="connsiteY0" fmla="*/ 455355 h 455920"/>
              <a:gd name="connsiteX1" fmla="*/ 139383 w 225309"/>
              <a:gd name="connsiteY1" fmla="*/ 455920 h 455920"/>
              <a:gd name="connsiteX2" fmla="*/ 139383 w 225309"/>
              <a:gd name="connsiteY2" fmla="*/ 455355 h 455920"/>
              <a:gd name="connsiteX3" fmla="*/ 54403 w 225309"/>
              <a:gd name="connsiteY3" fmla="*/ 455920 h 455920"/>
              <a:gd name="connsiteX4" fmla="*/ 54403 w 225309"/>
              <a:gd name="connsiteY4" fmla="*/ 455355 h 455920"/>
              <a:gd name="connsiteX5" fmla="*/ 54403 w 225309"/>
              <a:gd name="connsiteY5" fmla="*/ 455920 h 455920"/>
              <a:gd name="connsiteX6" fmla="*/ 193296 w 225309"/>
              <a:gd name="connsiteY6" fmla="*/ 6 h 455920"/>
              <a:gd name="connsiteX7" fmla="*/ 225309 w 225309"/>
              <a:gd name="connsiteY7" fmla="*/ 2823 h 455920"/>
              <a:gd name="connsiteX8" fmla="*/ 219909 w 225309"/>
              <a:gd name="connsiteY8" fmla="*/ 69600 h 455920"/>
              <a:gd name="connsiteX9" fmla="*/ 139383 w 225309"/>
              <a:gd name="connsiteY9" fmla="*/ 96177 h 455920"/>
              <a:gd name="connsiteX10" fmla="*/ 139383 w 225309"/>
              <a:gd name="connsiteY10" fmla="*/ 140898 h 455920"/>
              <a:gd name="connsiteX11" fmla="*/ 217171 w 225309"/>
              <a:gd name="connsiteY11" fmla="*/ 140898 h 455920"/>
              <a:gd name="connsiteX12" fmla="*/ 211626 w 225309"/>
              <a:gd name="connsiteY12" fmla="*/ 215050 h 455920"/>
              <a:gd name="connsiteX13" fmla="*/ 139383 w 225309"/>
              <a:gd name="connsiteY13" fmla="*/ 216436 h 455920"/>
              <a:gd name="connsiteX14" fmla="*/ 139383 w 225309"/>
              <a:gd name="connsiteY14" fmla="*/ 455355 h 455920"/>
              <a:gd name="connsiteX15" fmla="*/ 54403 w 225309"/>
              <a:gd name="connsiteY15" fmla="*/ 455355 h 455920"/>
              <a:gd name="connsiteX16" fmla="*/ 54403 w 225309"/>
              <a:gd name="connsiteY16" fmla="*/ 216436 h 455920"/>
              <a:gd name="connsiteX17" fmla="*/ 0 w 225309"/>
              <a:gd name="connsiteY17" fmla="*/ 216436 h 455920"/>
              <a:gd name="connsiteX18" fmla="*/ 0 w 225309"/>
              <a:gd name="connsiteY18" fmla="*/ 140898 h 455920"/>
              <a:gd name="connsiteX19" fmla="*/ 54403 w 225309"/>
              <a:gd name="connsiteY19" fmla="*/ 140898 h 455920"/>
              <a:gd name="connsiteX20" fmla="*/ 54403 w 225309"/>
              <a:gd name="connsiteY20" fmla="*/ 90429 h 455920"/>
              <a:gd name="connsiteX21" fmla="*/ 54263 w 225309"/>
              <a:gd name="connsiteY21" fmla="*/ 89940 h 455920"/>
              <a:gd name="connsiteX22" fmla="*/ 150786 w 225309"/>
              <a:gd name="connsiteY22" fmla="*/ 971 h 455920"/>
              <a:gd name="connsiteX23" fmla="*/ 193296 w 225309"/>
              <a:gd name="connsiteY23" fmla="*/ 6 h 45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5309" h="455920">
                <a:moveTo>
                  <a:pt x="139383" y="455355"/>
                </a:moveTo>
                <a:lnTo>
                  <a:pt x="139383" y="455920"/>
                </a:lnTo>
                <a:lnTo>
                  <a:pt x="139383" y="455355"/>
                </a:lnTo>
                <a:close/>
                <a:moveTo>
                  <a:pt x="54403" y="455920"/>
                </a:moveTo>
                <a:lnTo>
                  <a:pt x="54403" y="455355"/>
                </a:lnTo>
                <a:lnTo>
                  <a:pt x="54403" y="455920"/>
                </a:lnTo>
                <a:close/>
                <a:moveTo>
                  <a:pt x="193296" y="6"/>
                </a:moveTo>
                <a:cubicBezTo>
                  <a:pt x="204595" y="73"/>
                  <a:pt x="214144" y="770"/>
                  <a:pt x="225309" y="2823"/>
                </a:cubicBezTo>
                <a:cubicBezTo>
                  <a:pt x="225271" y="27274"/>
                  <a:pt x="222913" y="50194"/>
                  <a:pt x="219909" y="69600"/>
                </a:cubicBezTo>
                <a:cubicBezTo>
                  <a:pt x="188141" y="67117"/>
                  <a:pt x="138250" y="66776"/>
                  <a:pt x="139383" y="96177"/>
                </a:cubicBezTo>
                <a:lnTo>
                  <a:pt x="139383" y="140898"/>
                </a:lnTo>
                <a:lnTo>
                  <a:pt x="217171" y="140898"/>
                </a:lnTo>
                <a:lnTo>
                  <a:pt x="211626" y="215050"/>
                </a:lnTo>
                <a:lnTo>
                  <a:pt x="139383" y="216436"/>
                </a:lnTo>
                <a:lnTo>
                  <a:pt x="139383" y="455355"/>
                </a:lnTo>
                <a:lnTo>
                  <a:pt x="54403" y="455355"/>
                </a:lnTo>
                <a:lnTo>
                  <a:pt x="54403" y="216436"/>
                </a:lnTo>
                <a:lnTo>
                  <a:pt x="0" y="216436"/>
                </a:lnTo>
                <a:lnTo>
                  <a:pt x="0" y="140898"/>
                </a:lnTo>
                <a:lnTo>
                  <a:pt x="54403" y="140898"/>
                </a:lnTo>
                <a:lnTo>
                  <a:pt x="54403" y="90429"/>
                </a:lnTo>
                <a:cubicBezTo>
                  <a:pt x="54356" y="90266"/>
                  <a:pt x="54310" y="90103"/>
                  <a:pt x="54263" y="89940"/>
                </a:cubicBezTo>
                <a:cubicBezTo>
                  <a:pt x="54393" y="21715"/>
                  <a:pt x="104084" y="2174"/>
                  <a:pt x="150786" y="971"/>
                </a:cubicBezTo>
                <a:cubicBezTo>
                  <a:pt x="168948" y="503"/>
                  <a:pt x="181997" y="-60"/>
                  <a:pt x="19329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86490241-63D7-43CB-AFEA-86C2E2C5D593}"/>
              </a:ext>
            </a:extLst>
          </p:cNvPr>
          <p:cNvSpPr>
            <a:spLocks noChangeAspect="1"/>
          </p:cNvSpPr>
          <p:nvPr/>
        </p:nvSpPr>
        <p:spPr>
          <a:xfrm>
            <a:off x="2352516" y="3592851"/>
            <a:ext cx="272870" cy="264036"/>
          </a:xfrm>
          <a:custGeom>
            <a:avLst/>
            <a:gdLst>
              <a:gd name="connsiteX0" fmla="*/ 0 w 381434"/>
              <a:gd name="connsiteY0" fmla="*/ 119703 h 369085"/>
              <a:gd name="connsiteX1" fmla="*/ 86044 w 381434"/>
              <a:gd name="connsiteY1" fmla="*/ 119703 h 369085"/>
              <a:gd name="connsiteX2" fmla="*/ 86044 w 381434"/>
              <a:gd name="connsiteY2" fmla="*/ 369085 h 369085"/>
              <a:gd name="connsiteX3" fmla="*/ 0 w 381434"/>
              <a:gd name="connsiteY3" fmla="*/ 369085 h 369085"/>
              <a:gd name="connsiteX4" fmla="*/ 292017 w 381434"/>
              <a:gd name="connsiteY4" fmla="*/ 114642 h 369085"/>
              <a:gd name="connsiteX5" fmla="*/ 313054 w 381434"/>
              <a:gd name="connsiteY5" fmla="*/ 115239 h 369085"/>
              <a:gd name="connsiteX6" fmla="*/ 381408 w 381434"/>
              <a:gd name="connsiteY6" fmla="*/ 205099 h 369085"/>
              <a:gd name="connsiteX7" fmla="*/ 380450 w 381434"/>
              <a:gd name="connsiteY7" fmla="*/ 369085 h 369085"/>
              <a:gd name="connsiteX8" fmla="*/ 290799 w 381434"/>
              <a:gd name="connsiteY8" fmla="*/ 369085 h 369085"/>
              <a:gd name="connsiteX9" fmla="*/ 289999 w 381434"/>
              <a:gd name="connsiteY9" fmla="*/ 206524 h 369085"/>
              <a:gd name="connsiteX10" fmla="*/ 215597 w 381434"/>
              <a:gd name="connsiteY10" fmla="*/ 198936 h 369085"/>
              <a:gd name="connsiteX11" fmla="*/ 215597 w 381434"/>
              <a:gd name="connsiteY11" fmla="*/ 368810 h 369085"/>
              <a:gd name="connsiteX12" fmla="*/ 125945 w 381434"/>
              <a:gd name="connsiteY12" fmla="*/ 368810 h 369085"/>
              <a:gd name="connsiteX13" fmla="*/ 125945 w 381434"/>
              <a:gd name="connsiteY13" fmla="*/ 119428 h 369085"/>
              <a:gd name="connsiteX14" fmla="*/ 215597 w 381434"/>
              <a:gd name="connsiteY14" fmla="*/ 119428 h 369085"/>
              <a:gd name="connsiteX15" fmla="*/ 215597 w 381434"/>
              <a:gd name="connsiteY15" fmla="*/ 140603 h 369085"/>
              <a:gd name="connsiteX16" fmla="*/ 292017 w 381434"/>
              <a:gd name="connsiteY16" fmla="*/ 114642 h 369085"/>
              <a:gd name="connsiteX17" fmla="*/ 41218 w 381434"/>
              <a:gd name="connsiteY17" fmla="*/ 0 h 369085"/>
              <a:gd name="connsiteX18" fmla="*/ 86044 w 381434"/>
              <a:gd name="connsiteY18" fmla="*/ 44825 h 369085"/>
              <a:gd name="connsiteX19" fmla="*/ 41218 w 381434"/>
              <a:gd name="connsiteY19" fmla="*/ 89651 h 369085"/>
              <a:gd name="connsiteX20" fmla="*/ 9522 w 381434"/>
              <a:gd name="connsiteY20" fmla="*/ 76522 h 369085"/>
              <a:gd name="connsiteX21" fmla="*/ 0 w 381434"/>
              <a:gd name="connsiteY21" fmla="*/ 62399 h 369085"/>
              <a:gd name="connsiteX22" fmla="*/ 0 w 381434"/>
              <a:gd name="connsiteY22" fmla="*/ 27252 h 369085"/>
              <a:gd name="connsiteX23" fmla="*/ 9522 w 381434"/>
              <a:gd name="connsiteY23" fmla="*/ 13129 h 369085"/>
              <a:gd name="connsiteX24" fmla="*/ 41218 w 381434"/>
              <a:gd name="connsiteY24" fmla="*/ 0 h 36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1434" h="369085">
                <a:moveTo>
                  <a:pt x="0" y="119703"/>
                </a:moveTo>
                <a:lnTo>
                  <a:pt x="86044" y="119703"/>
                </a:lnTo>
                <a:lnTo>
                  <a:pt x="86044" y="369085"/>
                </a:lnTo>
                <a:lnTo>
                  <a:pt x="0" y="369085"/>
                </a:lnTo>
                <a:close/>
                <a:moveTo>
                  <a:pt x="292017" y="114642"/>
                </a:moveTo>
                <a:cubicBezTo>
                  <a:pt x="298391" y="114580"/>
                  <a:pt x="305367" y="114772"/>
                  <a:pt x="313054" y="115239"/>
                </a:cubicBezTo>
                <a:cubicBezTo>
                  <a:pt x="367740" y="118635"/>
                  <a:pt x="382137" y="179381"/>
                  <a:pt x="381408" y="205099"/>
                </a:cubicBezTo>
                <a:cubicBezTo>
                  <a:pt x="381089" y="259761"/>
                  <a:pt x="380769" y="314423"/>
                  <a:pt x="380450" y="369085"/>
                </a:cubicBezTo>
                <a:lnTo>
                  <a:pt x="290799" y="369085"/>
                </a:lnTo>
                <a:lnTo>
                  <a:pt x="289999" y="206524"/>
                </a:lnTo>
                <a:cubicBezTo>
                  <a:pt x="289316" y="178831"/>
                  <a:pt x="232622" y="162576"/>
                  <a:pt x="215597" y="198936"/>
                </a:cubicBezTo>
                <a:lnTo>
                  <a:pt x="215597" y="368810"/>
                </a:lnTo>
                <a:lnTo>
                  <a:pt x="125945" y="368810"/>
                </a:lnTo>
                <a:lnTo>
                  <a:pt x="125945" y="119428"/>
                </a:lnTo>
                <a:lnTo>
                  <a:pt x="215597" y="119428"/>
                </a:lnTo>
                <a:lnTo>
                  <a:pt x="215597" y="140603"/>
                </a:lnTo>
                <a:cubicBezTo>
                  <a:pt x="235661" y="125417"/>
                  <a:pt x="251992" y="115029"/>
                  <a:pt x="292017" y="114642"/>
                </a:cubicBezTo>
                <a:close/>
                <a:moveTo>
                  <a:pt x="41218" y="0"/>
                </a:moveTo>
                <a:cubicBezTo>
                  <a:pt x="65975" y="0"/>
                  <a:pt x="86044" y="20069"/>
                  <a:pt x="86044" y="44825"/>
                </a:cubicBezTo>
                <a:cubicBezTo>
                  <a:pt x="86044" y="69582"/>
                  <a:pt x="65975" y="89651"/>
                  <a:pt x="41218" y="89651"/>
                </a:cubicBezTo>
                <a:cubicBezTo>
                  <a:pt x="28840" y="89651"/>
                  <a:pt x="17634" y="84634"/>
                  <a:pt x="9522" y="76522"/>
                </a:cubicBezTo>
                <a:lnTo>
                  <a:pt x="0" y="62399"/>
                </a:lnTo>
                <a:lnTo>
                  <a:pt x="0" y="27252"/>
                </a:lnTo>
                <a:lnTo>
                  <a:pt x="9522" y="13129"/>
                </a:lnTo>
                <a:cubicBezTo>
                  <a:pt x="17634" y="5017"/>
                  <a:pt x="28840" y="0"/>
                  <a:pt x="412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BF34C9EE-2319-4435-B077-B10808462FA8}"/>
              </a:ext>
            </a:extLst>
          </p:cNvPr>
          <p:cNvSpPr/>
          <p:nvPr/>
        </p:nvSpPr>
        <p:spPr>
          <a:xfrm>
            <a:off x="5267645" y="1717582"/>
            <a:ext cx="299575" cy="297454"/>
          </a:xfrm>
          <a:custGeom>
            <a:avLst/>
            <a:gdLst>
              <a:gd name="connsiteX0" fmla="*/ 249204 w 299575"/>
              <a:gd name="connsiteY0" fmla="*/ 123541 h 297454"/>
              <a:gd name="connsiteX1" fmla="*/ 241250 w 299575"/>
              <a:gd name="connsiteY1" fmla="*/ 136266 h 297454"/>
              <a:gd name="connsiteX2" fmla="*/ 229055 w 299575"/>
              <a:gd name="connsiteY2" fmla="*/ 198302 h 297454"/>
              <a:gd name="connsiteX3" fmla="*/ 116648 w 299575"/>
              <a:gd name="connsiteY3" fmla="*/ 234888 h 297454"/>
              <a:gd name="connsiteX4" fmla="*/ 59914 w 299575"/>
              <a:gd name="connsiteY4" fmla="*/ 135736 h 297454"/>
              <a:gd name="connsiteX5" fmla="*/ 58324 w 299575"/>
              <a:gd name="connsiteY5" fmla="*/ 125662 h 297454"/>
              <a:gd name="connsiteX6" fmla="*/ 36585 w 299575"/>
              <a:gd name="connsiteY6" fmla="*/ 125131 h 297454"/>
              <a:gd name="connsiteX7" fmla="*/ 31813 w 299575"/>
              <a:gd name="connsiteY7" fmla="*/ 137857 h 297454"/>
              <a:gd name="connsiteX8" fmla="*/ 31813 w 299575"/>
              <a:gd name="connsiteY8" fmla="*/ 247082 h 297454"/>
              <a:gd name="connsiteX9" fmla="*/ 51961 w 299575"/>
              <a:gd name="connsiteY9" fmla="*/ 266701 h 297454"/>
              <a:gd name="connsiteX10" fmla="*/ 150052 w 299575"/>
              <a:gd name="connsiteY10" fmla="*/ 266701 h 297454"/>
              <a:gd name="connsiteX11" fmla="*/ 250794 w 299575"/>
              <a:gd name="connsiteY11" fmla="*/ 266701 h 297454"/>
              <a:gd name="connsiteX12" fmla="*/ 269352 w 299575"/>
              <a:gd name="connsiteY12" fmla="*/ 250264 h 297454"/>
              <a:gd name="connsiteX13" fmla="*/ 269352 w 299575"/>
              <a:gd name="connsiteY13" fmla="*/ 134675 h 297454"/>
              <a:gd name="connsiteX14" fmla="*/ 261863 w 299575"/>
              <a:gd name="connsiteY14" fmla="*/ 123541 h 297454"/>
              <a:gd name="connsiteX15" fmla="*/ 249204 w 299575"/>
              <a:gd name="connsiteY15" fmla="*/ 123541 h 297454"/>
              <a:gd name="connsiteX16" fmla="*/ 151642 w 299575"/>
              <a:gd name="connsiteY16" fmla="*/ 88016 h 297454"/>
              <a:gd name="connsiteX17" fmla="*/ 89076 w 299575"/>
              <a:gd name="connsiteY17" fmla="*/ 147931 h 297454"/>
              <a:gd name="connsiteX18" fmla="*/ 150582 w 299575"/>
              <a:gd name="connsiteY18" fmla="*/ 208377 h 297454"/>
              <a:gd name="connsiteX19" fmla="*/ 212088 w 299575"/>
              <a:gd name="connsiteY19" fmla="*/ 148461 h 297454"/>
              <a:gd name="connsiteX20" fmla="*/ 151642 w 299575"/>
              <a:gd name="connsiteY20" fmla="*/ 88016 h 297454"/>
              <a:gd name="connsiteX21" fmla="*/ 234357 w 299575"/>
              <a:gd name="connsiteY21" fmla="*/ 29162 h 297454"/>
              <a:gd name="connsiteX22" fmla="*/ 203605 w 299575"/>
              <a:gd name="connsiteY22" fmla="*/ 60444 h 297454"/>
              <a:gd name="connsiteX23" fmla="*/ 235948 w 299575"/>
              <a:gd name="connsiteY23" fmla="*/ 92258 h 297454"/>
              <a:gd name="connsiteX24" fmla="*/ 268822 w 299575"/>
              <a:gd name="connsiteY24" fmla="*/ 59914 h 297454"/>
              <a:gd name="connsiteX25" fmla="*/ 268822 w 299575"/>
              <a:gd name="connsiteY25" fmla="*/ 53552 h 297454"/>
              <a:gd name="connsiteX26" fmla="*/ 245492 w 299575"/>
              <a:gd name="connsiteY26" fmla="*/ 29162 h 297454"/>
              <a:gd name="connsiteX27" fmla="*/ 234357 w 299575"/>
              <a:gd name="connsiteY27" fmla="*/ 29162 h 297454"/>
              <a:gd name="connsiteX28" fmla="*/ 41887 w 299575"/>
              <a:gd name="connsiteY28" fmla="*/ 0 h 297454"/>
              <a:gd name="connsiteX29" fmla="*/ 258217 w 299575"/>
              <a:gd name="connsiteY29" fmla="*/ 0 h 297454"/>
              <a:gd name="connsiteX30" fmla="*/ 299575 w 299575"/>
              <a:gd name="connsiteY30" fmla="*/ 41887 h 297454"/>
              <a:gd name="connsiteX31" fmla="*/ 299575 w 299575"/>
              <a:gd name="connsiteY31" fmla="*/ 255567 h 297454"/>
              <a:gd name="connsiteX32" fmla="*/ 257687 w 299575"/>
              <a:gd name="connsiteY32" fmla="*/ 297454 h 297454"/>
              <a:gd name="connsiteX33" fmla="*/ 149522 w 299575"/>
              <a:gd name="connsiteY33" fmla="*/ 297454 h 297454"/>
              <a:gd name="connsiteX34" fmla="*/ 41357 w 299575"/>
              <a:gd name="connsiteY34" fmla="*/ 297454 h 297454"/>
              <a:gd name="connsiteX35" fmla="*/ 0 w 299575"/>
              <a:gd name="connsiteY35" fmla="*/ 256096 h 297454"/>
              <a:gd name="connsiteX36" fmla="*/ 0 w 299575"/>
              <a:gd name="connsiteY36" fmla="*/ 41357 h 297454"/>
              <a:gd name="connsiteX37" fmla="*/ 41887 w 299575"/>
              <a:gd name="connsiteY37" fmla="*/ 0 h 29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99575" h="297454">
                <a:moveTo>
                  <a:pt x="249204" y="123541"/>
                </a:moveTo>
                <a:cubicBezTo>
                  <a:pt x="240190" y="123011"/>
                  <a:pt x="239659" y="128843"/>
                  <a:pt x="241250" y="136266"/>
                </a:cubicBezTo>
                <a:cubicBezTo>
                  <a:pt x="245492" y="158536"/>
                  <a:pt x="240720" y="179214"/>
                  <a:pt x="229055" y="198302"/>
                </a:cubicBezTo>
                <a:cubicBezTo>
                  <a:pt x="206255" y="234888"/>
                  <a:pt x="158536" y="250264"/>
                  <a:pt x="116648" y="234888"/>
                </a:cubicBezTo>
                <a:cubicBezTo>
                  <a:pt x="83774" y="222692"/>
                  <a:pt x="50901" y="185577"/>
                  <a:pt x="59914" y="135736"/>
                </a:cubicBezTo>
                <a:cubicBezTo>
                  <a:pt x="60444" y="132555"/>
                  <a:pt x="62565" y="127252"/>
                  <a:pt x="58324" y="125662"/>
                </a:cubicBezTo>
                <a:cubicBezTo>
                  <a:pt x="51431" y="122481"/>
                  <a:pt x="43477" y="123541"/>
                  <a:pt x="36585" y="125131"/>
                </a:cubicBezTo>
                <a:cubicBezTo>
                  <a:pt x="30222" y="126722"/>
                  <a:pt x="31813" y="133085"/>
                  <a:pt x="31813" y="137857"/>
                </a:cubicBezTo>
                <a:cubicBezTo>
                  <a:pt x="31813" y="174442"/>
                  <a:pt x="31813" y="210497"/>
                  <a:pt x="31813" y="247082"/>
                </a:cubicBezTo>
                <a:cubicBezTo>
                  <a:pt x="31813" y="262989"/>
                  <a:pt x="35524" y="266701"/>
                  <a:pt x="51961" y="266701"/>
                </a:cubicBezTo>
                <a:cubicBezTo>
                  <a:pt x="84835" y="266701"/>
                  <a:pt x="117178" y="266701"/>
                  <a:pt x="150052" y="266701"/>
                </a:cubicBezTo>
                <a:cubicBezTo>
                  <a:pt x="183456" y="266701"/>
                  <a:pt x="217390" y="266701"/>
                  <a:pt x="250794" y="266701"/>
                </a:cubicBezTo>
                <a:cubicBezTo>
                  <a:pt x="262459" y="266701"/>
                  <a:pt x="269352" y="261929"/>
                  <a:pt x="269352" y="250264"/>
                </a:cubicBezTo>
                <a:cubicBezTo>
                  <a:pt x="269352" y="211558"/>
                  <a:pt x="269352" y="173382"/>
                  <a:pt x="269352" y="134675"/>
                </a:cubicBezTo>
                <a:cubicBezTo>
                  <a:pt x="268822" y="126987"/>
                  <a:pt x="265773" y="124337"/>
                  <a:pt x="261863" y="123541"/>
                </a:cubicBezTo>
                <a:cubicBezTo>
                  <a:pt x="257952" y="122746"/>
                  <a:pt x="253180" y="123806"/>
                  <a:pt x="249204" y="123541"/>
                </a:cubicBezTo>
                <a:close/>
                <a:moveTo>
                  <a:pt x="151642" y="88016"/>
                </a:moveTo>
                <a:cubicBezTo>
                  <a:pt x="116648" y="87486"/>
                  <a:pt x="89076" y="113997"/>
                  <a:pt x="89076" y="147931"/>
                </a:cubicBezTo>
                <a:cubicBezTo>
                  <a:pt x="89076" y="180805"/>
                  <a:pt x="117178" y="208377"/>
                  <a:pt x="150582" y="208377"/>
                </a:cubicBezTo>
                <a:cubicBezTo>
                  <a:pt x="183986" y="208377"/>
                  <a:pt x="212088" y="181335"/>
                  <a:pt x="212088" y="148461"/>
                </a:cubicBezTo>
                <a:cubicBezTo>
                  <a:pt x="212088" y="115058"/>
                  <a:pt x="185577" y="88546"/>
                  <a:pt x="151642" y="88016"/>
                </a:cubicBezTo>
                <a:close/>
                <a:moveTo>
                  <a:pt x="234357" y="29162"/>
                </a:moveTo>
                <a:cubicBezTo>
                  <a:pt x="207846" y="29162"/>
                  <a:pt x="204135" y="32873"/>
                  <a:pt x="203605" y="60444"/>
                </a:cubicBezTo>
                <a:cubicBezTo>
                  <a:pt x="203605" y="90137"/>
                  <a:pt x="205195" y="92258"/>
                  <a:pt x="235948" y="92258"/>
                </a:cubicBezTo>
                <a:cubicBezTo>
                  <a:pt x="267762" y="92258"/>
                  <a:pt x="268822" y="91197"/>
                  <a:pt x="268822" y="59914"/>
                </a:cubicBezTo>
                <a:cubicBezTo>
                  <a:pt x="268822" y="57794"/>
                  <a:pt x="268822" y="55673"/>
                  <a:pt x="268822" y="53552"/>
                </a:cubicBezTo>
                <a:cubicBezTo>
                  <a:pt x="268822" y="35524"/>
                  <a:pt x="263519" y="29692"/>
                  <a:pt x="245492" y="29162"/>
                </a:cubicBezTo>
                <a:cubicBezTo>
                  <a:pt x="241781" y="29162"/>
                  <a:pt x="238069" y="29162"/>
                  <a:pt x="234357" y="29162"/>
                </a:cubicBezTo>
                <a:close/>
                <a:moveTo>
                  <a:pt x="41887" y="0"/>
                </a:moveTo>
                <a:cubicBezTo>
                  <a:pt x="113998" y="0"/>
                  <a:pt x="186108" y="0"/>
                  <a:pt x="258217" y="0"/>
                </a:cubicBezTo>
                <a:cubicBezTo>
                  <a:pt x="284728" y="0"/>
                  <a:pt x="299575" y="14846"/>
                  <a:pt x="299575" y="41887"/>
                </a:cubicBezTo>
                <a:cubicBezTo>
                  <a:pt x="299575" y="112937"/>
                  <a:pt x="299575" y="184517"/>
                  <a:pt x="299575" y="255567"/>
                </a:cubicBezTo>
                <a:cubicBezTo>
                  <a:pt x="299575" y="283138"/>
                  <a:pt x="285789" y="297454"/>
                  <a:pt x="257687" y="297454"/>
                </a:cubicBezTo>
                <a:cubicBezTo>
                  <a:pt x="221632" y="297454"/>
                  <a:pt x="185577" y="297454"/>
                  <a:pt x="149522" y="297454"/>
                </a:cubicBezTo>
                <a:cubicBezTo>
                  <a:pt x="113467" y="297454"/>
                  <a:pt x="77412" y="297454"/>
                  <a:pt x="41357" y="297454"/>
                </a:cubicBezTo>
                <a:cubicBezTo>
                  <a:pt x="14315" y="297454"/>
                  <a:pt x="0" y="283138"/>
                  <a:pt x="0" y="256096"/>
                </a:cubicBezTo>
                <a:cubicBezTo>
                  <a:pt x="0" y="184517"/>
                  <a:pt x="0" y="112937"/>
                  <a:pt x="0" y="41357"/>
                </a:cubicBezTo>
                <a:cubicBezTo>
                  <a:pt x="0" y="14315"/>
                  <a:pt x="14846" y="0"/>
                  <a:pt x="41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1DEF5B47-9BFF-4AFA-91E4-8FC4313F29EA}"/>
              </a:ext>
            </a:extLst>
          </p:cNvPr>
          <p:cNvSpPr>
            <a:spLocks noChangeAspect="1"/>
          </p:cNvSpPr>
          <p:nvPr/>
        </p:nvSpPr>
        <p:spPr>
          <a:xfrm>
            <a:off x="4081827" y="1689659"/>
            <a:ext cx="284465" cy="283097"/>
          </a:xfrm>
          <a:custGeom>
            <a:avLst/>
            <a:gdLst>
              <a:gd name="connsiteX0" fmla="*/ 677823 w 940832"/>
              <a:gd name="connsiteY0" fmla="*/ 434340 h 936308"/>
              <a:gd name="connsiteX1" fmla="*/ 691276 w 940832"/>
              <a:gd name="connsiteY1" fmla="*/ 454342 h 936308"/>
              <a:gd name="connsiteX2" fmla="*/ 691276 w 940832"/>
              <a:gd name="connsiteY2" fmla="*/ 661987 h 936308"/>
              <a:gd name="connsiteX3" fmla="*/ 657939 w 940832"/>
              <a:gd name="connsiteY3" fmla="*/ 691515 h 936308"/>
              <a:gd name="connsiteX4" fmla="*/ 476964 w 940832"/>
              <a:gd name="connsiteY4" fmla="*/ 691515 h 936308"/>
              <a:gd name="connsiteX5" fmla="*/ 300751 w 940832"/>
              <a:gd name="connsiteY5" fmla="*/ 691515 h 936308"/>
              <a:gd name="connsiteX6" fmla="*/ 264557 w 940832"/>
              <a:gd name="connsiteY6" fmla="*/ 656272 h 936308"/>
              <a:gd name="connsiteX7" fmla="*/ 264557 w 940832"/>
              <a:gd name="connsiteY7" fmla="*/ 460057 h 936308"/>
              <a:gd name="connsiteX8" fmla="*/ 273129 w 940832"/>
              <a:gd name="connsiteY8" fmla="*/ 437197 h 936308"/>
              <a:gd name="connsiteX9" fmla="*/ 312182 w 940832"/>
              <a:gd name="connsiteY9" fmla="*/ 438150 h 936308"/>
              <a:gd name="connsiteX10" fmla="*/ 315039 w 940832"/>
              <a:gd name="connsiteY10" fmla="*/ 456247 h 936308"/>
              <a:gd name="connsiteX11" fmla="*/ 416957 w 940832"/>
              <a:gd name="connsiteY11" fmla="*/ 634365 h 936308"/>
              <a:gd name="connsiteX12" fmla="*/ 618886 w 940832"/>
              <a:gd name="connsiteY12" fmla="*/ 568642 h 936308"/>
              <a:gd name="connsiteX13" fmla="*/ 640794 w 940832"/>
              <a:gd name="connsiteY13" fmla="*/ 457200 h 936308"/>
              <a:gd name="connsiteX14" fmla="*/ 655082 w 940832"/>
              <a:gd name="connsiteY14" fmla="*/ 434340 h 936308"/>
              <a:gd name="connsiteX15" fmla="*/ 677823 w 940832"/>
              <a:gd name="connsiteY15" fmla="*/ 434340 h 936308"/>
              <a:gd name="connsiteX16" fmla="*/ 479821 w 940832"/>
              <a:gd name="connsiteY16" fmla="*/ 370522 h 936308"/>
              <a:gd name="connsiteX17" fmla="*/ 588406 w 940832"/>
              <a:gd name="connsiteY17" fmla="*/ 479107 h 936308"/>
              <a:gd name="connsiteX18" fmla="*/ 477916 w 940832"/>
              <a:gd name="connsiteY18" fmla="*/ 586740 h 936308"/>
              <a:gd name="connsiteX19" fmla="*/ 367426 w 940832"/>
              <a:gd name="connsiteY19" fmla="*/ 478155 h 936308"/>
              <a:gd name="connsiteX20" fmla="*/ 479821 w 940832"/>
              <a:gd name="connsiteY20" fmla="*/ 370522 h 936308"/>
              <a:gd name="connsiteX21" fmla="*/ 628412 w 940832"/>
              <a:gd name="connsiteY21" fmla="*/ 264795 h 936308"/>
              <a:gd name="connsiteX22" fmla="*/ 648414 w 940832"/>
              <a:gd name="connsiteY22" fmla="*/ 264795 h 936308"/>
              <a:gd name="connsiteX23" fmla="*/ 690324 w 940832"/>
              <a:gd name="connsiteY23" fmla="*/ 308610 h 936308"/>
              <a:gd name="connsiteX24" fmla="*/ 690324 w 940832"/>
              <a:gd name="connsiteY24" fmla="*/ 320040 h 936308"/>
              <a:gd name="connsiteX25" fmla="*/ 631270 w 940832"/>
              <a:gd name="connsiteY25" fmla="*/ 378143 h 936308"/>
              <a:gd name="connsiteX26" fmla="*/ 573167 w 940832"/>
              <a:gd name="connsiteY26" fmla="*/ 320992 h 936308"/>
              <a:gd name="connsiteX27" fmla="*/ 628412 w 940832"/>
              <a:gd name="connsiteY27" fmla="*/ 264795 h 936308"/>
              <a:gd name="connsiteX28" fmla="*/ 282654 w 940832"/>
              <a:gd name="connsiteY28" fmla="*/ 212408 h 936308"/>
              <a:gd name="connsiteX29" fmla="*/ 207407 w 940832"/>
              <a:gd name="connsiteY29" fmla="*/ 286703 h 936308"/>
              <a:gd name="connsiteX30" fmla="*/ 207407 w 940832"/>
              <a:gd name="connsiteY30" fmla="*/ 672465 h 936308"/>
              <a:gd name="connsiteX31" fmla="*/ 281702 w 940832"/>
              <a:gd name="connsiteY31" fmla="*/ 746760 h 936308"/>
              <a:gd name="connsiteX32" fmla="*/ 476012 w 940832"/>
              <a:gd name="connsiteY32" fmla="*/ 746760 h 936308"/>
              <a:gd name="connsiteX33" fmla="*/ 670322 w 940832"/>
              <a:gd name="connsiteY33" fmla="*/ 746760 h 936308"/>
              <a:gd name="connsiteX34" fmla="*/ 745570 w 940832"/>
              <a:gd name="connsiteY34" fmla="*/ 671513 h 936308"/>
              <a:gd name="connsiteX35" fmla="*/ 745570 w 940832"/>
              <a:gd name="connsiteY35" fmla="*/ 287655 h 936308"/>
              <a:gd name="connsiteX36" fmla="*/ 671274 w 940832"/>
              <a:gd name="connsiteY36" fmla="*/ 212408 h 936308"/>
              <a:gd name="connsiteX37" fmla="*/ 282654 w 940832"/>
              <a:gd name="connsiteY37" fmla="*/ 212408 h 936308"/>
              <a:gd name="connsiteX38" fmla="*/ 153114 w 940832"/>
              <a:gd name="connsiteY38" fmla="*/ 0 h 936308"/>
              <a:gd name="connsiteX39" fmla="*/ 789385 w 940832"/>
              <a:gd name="connsiteY39" fmla="*/ 0 h 936308"/>
              <a:gd name="connsiteX40" fmla="*/ 939880 w 940832"/>
              <a:gd name="connsiteY40" fmla="*/ 149543 h 936308"/>
              <a:gd name="connsiteX41" fmla="*/ 940832 w 940832"/>
              <a:gd name="connsiteY41" fmla="*/ 783908 h 936308"/>
              <a:gd name="connsiteX42" fmla="*/ 787480 w 940832"/>
              <a:gd name="connsiteY42" fmla="*/ 936308 h 936308"/>
              <a:gd name="connsiteX43" fmla="*/ 470297 w 940832"/>
              <a:gd name="connsiteY43" fmla="*/ 936308 h 936308"/>
              <a:gd name="connsiteX44" fmla="*/ 153114 w 940832"/>
              <a:gd name="connsiteY44" fmla="*/ 936308 h 936308"/>
              <a:gd name="connsiteX45" fmla="*/ 714 w 940832"/>
              <a:gd name="connsiteY45" fmla="*/ 784860 h 936308"/>
              <a:gd name="connsiteX46" fmla="*/ 714 w 940832"/>
              <a:gd name="connsiteY46" fmla="*/ 151448 h 936308"/>
              <a:gd name="connsiteX47" fmla="*/ 153114 w 940832"/>
              <a:gd name="connsiteY47" fmla="*/ 0 h 9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40832" h="936308">
                <a:moveTo>
                  <a:pt x="677823" y="434340"/>
                </a:moveTo>
                <a:cubicBezTo>
                  <a:pt x="684847" y="435769"/>
                  <a:pt x="690324" y="440531"/>
                  <a:pt x="691276" y="454342"/>
                </a:cubicBezTo>
                <a:cubicBezTo>
                  <a:pt x="691276" y="523875"/>
                  <a:pt x="691276" y="592455"/>
                  <a:pt x="691276" y="661987"/>
                </a:cubicBezTo>
                <a:cubicBezTo>
                  <a:pt x="691276" y="682942"/>
                  <a:pt x="678894" y="691515"/>
                  <a:pt x="657939" y="691515"/>
                </a:cubicBezTo>
                <a:cubicBezTo>
                  <a:pt x="597932" y="691515"/>
                  <a:pt x="536972" y="691515"/>
                  <a:pt x="476964" y="691515"/>
                </a:cubicBezTo>
                <a:cubicBezTo>
                  <a:pt x="417909" y="691515"/>
                  <a:pt x="359807" y="691515"/>
                  <a:pt x="300751" y="691515"/>
                </a:cubicBezTo>
                <a:cubicBezTo>
                  <a:pt x="271224" y="691515"/>
                  <a:pt x="264557" y="684847"/>
                  <a:pt x="264557" y="656272"/>
                </a:cubicBezTo>
                <a:cubicBezTo>
                  <a:pt x="264557" y="590550"/>
                  <a:pt x="264557" y="525780"/>
                  <a:pt x="264557" y="460057"/>
                </a:cubicBezTo>
                <a:cubicBezTo>
                  <a:pt x="264557" y="451485"/>
                  <a:pt x="261699" y="440055"/>
                  <a:pt x="273129" y="437197"/>
                </a:cubicBezTo>
                <a:cubicBezTo>
                  <a:pt x="285511" y="434340"/>
                  <a:pt x="299799" y="432435"/>
                  <a:pt x="312182" y="438150"/>
                </a:cubicBezTo>
                <a:cubicBezTo>
                  <a:pt x="319801" y="441007"/>
                  <a:pt x="315991" y="450532"/>
                  <a:pt x="315039" y="456247"/>
                </a:cubicBezTo>
                <a:cubicBezTo>
                  <a:pt x="298847" y="545782"/>
                  <a:pt x="357901" y="612457"/>
                  <a:pt x="416957" y="634365"/>
                </a:cubicBezTo>
                <a:cubicBezTo>
                  <a:pt x="492204" y="661987"/>
                  <a:pt x="577929" y="634365"/>
                  <a:pt x="618886" y="568642"/>
                </a:cubicBezTo>
                <a:cubicBezTo>
                  <a:pt x="639841" y="534352"/>
                  <a:pt x="648414" y="497205"/>
                  <a:pt x="640794" y="457200"/>
                </a:cubicBezTo>
                <a:cubicBezTo>
                  <a:pt x="637936" y="443865"/>
                  <a:pt x="638889" y="433387"/>
                  <a:pt x="655082" y="434340"/>
                </a:cubicBezTo>
                <a:cubicBezTo>
                  <a:pt x="662226" y="434816"/>
                  <a:pt x="670798" y="432911"/>
                  <a:pt x="677823" y="434340"/>
                </a:cubicBezTo>
                <a:close/>
                <a:moveTo>
                  <a:pt x="479821" y="370522"/>
                </a:moveTo>
                <a:cubicBezTo>
                  <a:pt x="540781" y="371475"/>
                  <a:pt x="588406" y="419100"/>
                  <a:pt x="588406" y="479107"/>
                </a:cubicBezTo>
                <a:cubicBezTo>
                  <a:pt x="588406" y="538162"/>
                  <a:pt x="537923" y="586740"/>
                  <a:pt x="477916" y="586740"/>
                </a:cubicBezTo>
                <a:cubicBezTo>
                  <a:pt x="417909" y="586740"/>
                  <a:pt x="367426" y="537210"/>
                  <a:pt x="367426" y="478155"/>
                </a:cubicBezTo>
                <a:cubicBezTo>
                  <a:pt x="367426" y="417195"/>
                  <a:pt x="416956" y="369570"/>
                  <a:pt x="479821" y="370522"/>
                </a:cubicBezTo>
                <a:close/>
                <a:moveTo>
                  <a:pt x="628412" y="264795"/>
                </a:moveTo>
                <a:cubicBezTo>
                  <a:pt x="635080" y="264795"/>
                  <a:pt x="641747" y="264795"/>
                  <a:pt x="648414" y="264795"/>
                </a:cubicBezTo>
                <a:cubicBezTo>
                  <a:pt x="680799" y="265748"/>
                  <a:pt x="690324" y="276225"/>
                  <a:pt x="690324" y="308610"/>
                </a:cubicBezTo>
                <a:cubicBezTo>
                  <a:pt x="690324" y="312420"/>
                  <a:pt x="690324" y="316230"/>
                  <a:pt x="690324" y="320040"/>
                </a:cubicBezTo>
                <a:cubicBezTo>
                  <a:pt x="690324" y="376237"/>
                  <a:pt x="688420" y="378143"/>
                  <a:pt x="631270" y="378143"/>
                </a:cubicBezTo>
                <a:cubicBezTo>
                  <a:pt x="576024" y="378143"/>
                  <a:pt x="573167" y="374332"/>
                  <a:pt x="573167" y="320992"/>
                </a:cubicBezTo>
                <a:cubicBezTo>
                  <a:pt x="574120" y="271462"/>
                  <a:pt x="580787" y="264795"/>
                  <a:pt x="628412" y="264795"/>
                </a:cubicBezTo>
                <a:close/>
                <a:moveTo>
                  <a:pt x="282654" y="212408"/>
                </a:moveTo>
                <a:cubicBezTo>
                  <a:pt x="234077" y="212408"/>
                  <a:pt x="207407" y="238125"/>
                  <a:pt x="207407" y="286703"/>
                </a:cubicBezTo>
                <a:cubicBezTo>
                  <a:pt x="207407" y="415290"/>
                  <a:pt x="207407" y="543878"/>
                  <a:pt x="207407" y="672465"/>
                </a:cubicBezTo>
                <a:cubicBezTo>
                  <a:pt x="207407" y="721043"/>
                  <a:pt x="233124" y="746760"/>
                  <a:pt x="281702" y="746760"/>
                </a:cubicBezTo>
                <a:cubicBezTo>
                  <a:pt x="346472" y="746760"/>
                  <a:pt x="411242" y="746760"/>
                  <a:pt x="476012" y="746760"/>
                </a:cubicBezTo>
                <a:cubicBezTo>
                  <a:pt x="540782" y="746760"/>
                  <a:pt x="605552" y="746760"/>
                  <a:pt x="670322" y="746760"/>
                </a:cubicBezTo>
                <a:cubicBezTo>
                  <a:pt x="720805" y="746760"/>
                  <a:pt x="745570" y="721043"/>
                  <a:pt x="745570" y="671513"/>
                </a:cubicBezTo>
                <a:cubicBezTo>
                  <a:pt x="745570" y="543878"/>
                  <a:pt x="745570" y="415290"/>
                  <a:pt x="745570" y="287655"/>
                </a:cubicBezTo>
                <a:cubicBezTo>
                  <a:pt x="745570" y="239078"/>
                  <a:pt x="718899" y="212408"/>
                  <a:pt x="671274" y="212408"/>
                </a:cubicBezTo>
                <a:cubicBezTo>
                  <a:pt x="541735" y="212408"/>
                  <a:pt x="412195" y="212408"/>
                  <a:pt x="282654" y="212408"/>
                </a:cubicBezTo>
                <a:close/>
                <a:moveTo>
                  <a:pt x="153114" y="0"/>
                </a:moveTo>
                <a:cubicBezTo>
                  <a:pt x="365522" y="0"/>
                  <a:pt x="576977" y="0"/>
                  <a:pt x="789385" y="0"/>
                </a:cubicBezTo>
                <a:cubicBezTo>
                  <a:pt x="877967" y="0"/>
                  <a:pt x="939880" y="60960"/>
                  <a:pt x="939880" y="149543"/>
                </a:cubicBezTo>
                <a:cubicBezTo>
                  <a:pt x="939880" y="360998"/>
                  <a:pt x="939880" y="572453"/>
                  <a:pt x="940832" y="783908"/>
                </a:cubicBezTo>
                <a:cubicBezTo>
                  <a:pt x="939880" y="876300"/>
                  <a:pt x="878920" y="936308"/>
                  <a:pt x="787480" y="936308"/>
                </a:cubicBezTo>
                <a:cubicBezTo>
                  <a:pt x="681752" y="936308"/>
                  <a:pt x="576024" y="936308"/>
                  <a:pt x="470297" y="936308"/>
                </a:cubicBezTo>
                <a:cubicBezTo>
                  <a:pt x="364570" y="936308"/>
                  <a:pt x="258842" y="936308"/>
                  <a:pt x="153114" y="936308"/>
                </a:cubicBezTo>
                <a:cubicBezTo>
                  <a:pt x="62627" y="935355"/>
                  <a:pt x="714" y="874395"/>
                  <a:pt x="714" y="784860"/>
                </a:cubicBezTo>
                <a:cubicBezTo>
                  <a:pt x="-238" y="574358"/>
                  <a:pt x="-238" y="362903"/>
                  <a:pt x="714" y="151448"/>
                </a:cubicBezTo>
                <a:cubicBezTo>
                  <a:pt x="1667" y="60960"/>
                  <a:pt x="62627" y="0"/>
                  <a:pt x="153114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4" name="Rounded Rectangle 2">
            <a:extLst>
              <a:ext uri="{FF2B5EF4-FFF2-40B4-BE49-F238E27FC236}">
                <a16:creationId xmlns:a16="http://schemas.microsoft.com/office/drawing/2014/main" id="{E2018BDA-6A5F-4776-812D-8EA445E4FE3F}"/>
              </a:ext>
            </a:extLst>
          </p:cNvPr>
          <p:cNvSpPr/>
          <p:nvPr/>
        </p:nvSpPr>
        <p:spPr>
          <a:xfrm>
            <a:off x="5497613" y="5307476"/>
            <a:ext cx="258315" cy="25831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5" name="Rounded Rectangle 2">
            <a:extLst>
              <a:ext uri="{FF2B5EF4-FFF2-40B4-BE49-F238E27FC236}">
                <a16:creationId xmlns:a16="http://schemas.microsoft.com/office/drawing/2014/main" id="{C85811BC-E0BD-4D1B-83C3-CE66C3047DDA}"/>
              </a:ext>
            </a:extLst>
          </p:cNvPr>
          <p:cNvSpPr/>
          <p:nvPr/>
        </p:nvSpPr>
        <p:spPr>
          <a:xfrm>
            <a:off x="2779268" y="2821629"/>
            <a:ext cx="277650" cy="277650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6" name="Rounded Rectangle 3">
            <a:extLst>
              <a:ext uri="{FF2B5EF4-FFF2-40B4-BE49-F238E27FC236}">
                <a16:creationId xmlns:a16="http://schemas.microsoft.com/office/drawing/2014/main" id="{FBBBA821-732E-4725-A9B5-C1C336AD1A91}"/>
              </a:ext>
            </a:extLst>
          </p:cNvPr>
          <p:cNvSpPr>
            <a:spLocks noChangeAspect="1"/>
          </p:cNvSpPr>
          <p:nvPr/>
        </p:nvSpPr>
        <p:spPr>
          <a:xfrm>
            <a:off x="6029372" y="2348040"/>
            <a:ext cx="247225" cy="24722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7" name="Rounded Rectangle 8">
            <a:extLst>
              <a:ext uri="{FF2B5EF4-FFF2-40B4-BE49-F238E27FC236}">
                <a16:creationId xmlns:a16="http://schemas.microsoft.com/office/drawing/2014/main" id="{85804EB5-0948-42B8-A5DE-B55F13F13C51}"/>
              </a:ext>
            </a:extLst>
          </p:cNvPr>
          <p:cNvSpPr>
            <a:spLocks noChangeAspect="1"/>
          </p:cNvSpPr>
          <p:nvPr/>
        </p:nvSpPr>
        <p:spPr>
          <a:xfrm>
            <a:off x="5750851" y="1082031"/>
            <a:ext cx="278521" cy="283679"/>
          </a:xfrm>
          <a:custGeom>
            <a:avLst/>
            <a:gdLst/>
            <a:ahLst/>
            <a:cxnLst/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close/>
                <a:moveTo>
                  <a:pt x="2688485" y="1475633"/>
                </a:moveTo>
                <a:cubicBezTo>
                  <a:pt x="2399554" y="1478429"/>
                  <a:pt x="2281670" y="1553418"/>
                  <a:pt x="2136833" y="1663036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lnTo>
                  <a:pt x="2136833" y="2084121"/>
                </a:lnTo>
                <a:cubicBezTo>
                  <a:pt x="2259735" y="1821652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235101" y="1504458"/>
                  <a:pt x="2840340" y="1479943"/>
                </a:cubicBezTo>
                <a:cubicBezTo>
                  <a:pt x="2784850" y="1476574"/>
                  <a:pt x="2734498" y="1475188"/>
                  <a:pt x="2688485" y="147563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F86E1E2-FC01-4128-A129-FADAE5435911}"/>
              </a:ext>
            </a:extLst>
          </p:cNvPr>
          <p:cNvCxnSpPr>
            <a:cxnSpLocks/>
            <a:stCxn id="117" idx="4"/>
            <a:endCxn id="115" idx="0"/>
          </p:cNvCxnSpPr>
          <p:nvPr/>
        </p:nvCxnSpPr>
        <p:spPr>
          <a:xfrm>
            <a:off x="6130088" y="1972756"/>
            <a:ext cx="510781" cy="10909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9467933" y="195676"/>
            <a:ext cx="431718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DEMO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CHƯƠNG 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TRÌNH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228795" y="302816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67296" y="671655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05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4" y="2294636"/>
            <a:ext cx="5324475" cy="1898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b="1" dirty="0" smtClean="0">
                <a:solidFill>
                  <a:schemeClr val="bg1"/>
                </a:solidFill>
                <a:cs typeface="Arial" pitchFamily="34" charset="0"/>
              </a:rPr>
              <a:t>Thanks </a:t>
            </a:r>
            <a:r>
              <a:rPr lang="en-US" altLang="ko-KR" sz="5867" b="1" dirty="0">
                <a:solidFill>
                  <a:schemeClr val="bg1"/>
                </a:solidFill>
                <a:cs typeface="Arial" pitchFamily="34" charset="0"/>
              </a:rPr>
              <a:t>for watching</a:t>
            </a:r>
            <a:endParaRPr lang="ko-KR" altLang="en-US" sz="5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6327" y="470376"/>
            <a:ext cx="45841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rgbClr val="FFFF00"/>
                </a:solidFill>
                <a:cs typeface="Arial" pitchFamily="34" charset="0"/>
              </a:rPr>
              <a:t>NỘI DUNG CHÍNH</a:t>
            </a:r>
            <a:endParaRPr lang="ko-KR" altLang="en-US" sz="4000" b="1" dirty="0">
              <a:solidFill>
                <a:srgbClr val="FFFF00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B55C10-D30E-466F-B994-CF3832831EF7}"/>
              </a:ext>
            </a:extLst>
          </p:cNvPr>
          <p:cNvGrpSpPr/>
          <p:nvPr/>
        </p:nvGrpSpPr>
        <p:grpSpPr>
          <a:xfrm>
            <a:off x="5551684" y="1742560"/>
            <a:ext cx="5232604" cy="646331"/>
            <a:chOff x="6027067" y="1574253"/>
            <a:chExt cx="5232604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B38DE-4592-42DE-93A2-F7CFEB2674E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LÝ DO CHỌN ĐỀ TÀI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D4CF14-ADDA-42EA-AB5B-1DB20E49AF6E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09F9CF-0518-402C-81DB-F376539F50C6}"/>
              </a:ext>
            </a:extLst>
          </p:cNvPr>
          <p:cNvGrpSpPr/>
          <p:nvPr/>
        </p:nvGrpSpPr>
        <p:grpSpPr>
          <a:xfrm>
            <a:off x="5551684" y="2491270"/>
            <a:ext cx="5232604" cy="646331"/>
            <a:chOff x="6027067" y="1574253"/>
            <a:chExt cx="5232604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3CD760-54C8-4E9D-9C31-376575824E51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MÔ TẢ HỆ THỐNG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1698D3-E2B5-4796-A504-2CE89BB716EA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62BF2A-6F03-42A7-8FCD-9B4425EC1D9D}"/>
              </a:ext>
            </a:extLst>
          </p:cNvPr>
          <p:cNvGrpSpPr/>
          <p:nvPr/>
        </p:nvGrpSpPr>
        <p:grpSpPr>
          <a:xfrm>
            <a:off x="5551684" y="3254879"/>
            <a:ext cx="5232604" cy="646331"/>
            <a:chOff x="6027067" y="1574253"/>
            <a:chExt cx="5232604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BB5561-E297-4153-99F6-535280286AB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BIỂU ĐỒ LUỒNG DỮ LIỆU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65EED2-59FE-44DF-AE89-F153E1C28F64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C8212F-3237-45CA-AEC4-F16E67168FA6}"/>
              </a:ext>
            </a:extLst>
          </p:cNvPr>
          <p:cNvGrpSpPr/>
          <p:nvPr/>
        </p:nvGrpSpPr>
        <p:grpSpPr>
          <a:xfrm>
            <a:off x="5372222" y="4018488"/>
            <a:ext cx="6745714" cy="1015197"/>
            <a:chOff x="6027067" y="1574253"/>
            <a:chExt cx="5232604" cy="10151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3236A9-A5F3-47C0-84F8-4B2301FA4B3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KẾT QUẢ VÀ PHƯƠNG HƯỚNG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C8212F-3237-45CA-AEC4-F16E67168FA6}"/>
              </a:ext>
            </a:extLst>
          </p:cNvPr>
          <p:cNvGrpSpPr/>
          <p:nvPr/>
        </p:nvGrpSpPr>
        <p:grpSpPr>
          <a:xfrm>
            <a:off x="5551684" y="4786533"/>
            <a:ext cx="5232604" cy="646331"/>
            <a:chOff x="6027067" y="1574253"/>
            <a:chExt cx="5232604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3236A9-A5F3-47C0-84F8-4B2301FA4B3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DEMO CHƯƠNG TRÌNH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160526" y="617297"/>
            <a:ext cx="368479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LÝ DO CHỌN 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ĐỀ TÀI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37488" y="402345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7488" y="2524528"/>
            <a:ext cx="54378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solidFill>
                  <a:schemeClr val="bg1"/>
                </a:solidFill>
              </a:rPr>
              <a:t>Xuất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phát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từ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nhu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cầu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thực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tế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trong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công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việc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mua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và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bán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sản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phẩm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như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sách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đồ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dùng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học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tập,đồ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lưu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niệm</a:t>
            </a:r>
            <a:r>
              <a:rPr lang="en-US" sz="2200" dirty="0">
                <a:solidFill>
                  <a:schemeClr val="bg1"/>
                </a:solidFill>
              </a:rPr>
              <a:t>…, </a:t>
            </a:r>
            <a:r>
              <a:rPr lang="en-US" sz="2200" dirty="0" err="1">
                <a:solidFill>
                  <a:schemeClr val="bg1"/>
                </a:solidFill>
              </a:rPr>
              <a:t>việc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quản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lý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nhập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và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bán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là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một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việc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không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thể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thiếu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Nhằm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thay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thế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một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số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công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việc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mà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trước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đó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phải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thao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tác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bằng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tay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trên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giấy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tờ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đạt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hiệu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quả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không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cao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mất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nhiều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thời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gian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Vì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vậy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chúng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đã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thực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hiện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báo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cáo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với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đề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tài</a:t>
            </a:r>
            <a:r>
              <a:rPr lang="en-US" sz="2200" dirty="0">
                <a:solidFill>
                  <a:schemeClr val="bg1"/>
                </a:solidFill>
              </a:rPr>
              <a:t> “</a:t>
            </a:r>
            <a:r>
              <a:rPr lang="en-US" sz="2200" dirty="0" err="1">
                <a:solidFill>
                  <a:schemeClr val="bg1"/>
                </a:solidFill>
              </a:rPr>
              <a:t>Quản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lý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nhà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sách</a:t>
            </a:r>
            <a:r>
              <a:rPr lang="en-US" sz="2200" dirty="0">
                <a:solidFill>
                  <a:schemeClr val="bg1"/>
                </a:solidFill>
              </a:rPr>
              <a:t> FAHASA”.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989" y="771184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01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160526" y="617297"/>
            <a:ext cx="368479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MÔ TẢ 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HỆ THỐNG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37488" y="402345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3483" y="2309575"/>
            <a:ext cx="94687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Qua </a:t>
            </a:r>
            <a:r>
              <a:rPr lang="en-US" dirty="0" err="1">
                <a:solidFill>
                  <a:schemeClr val="bg1"/>
                </a:solidFill>
              </a:rPr>
              <a:t>khảo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cửa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niệm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tiệm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chúng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tôi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đây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lvl="0" algn="just" fontAlgn="base"/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thỏa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điều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đủ</a:t>
            </a:r>
            <a:r>
              <a:rPr lang="en-US" dirty="0">
                <a:solidFill>
                  <a:schemeClr val="bg1"/>
                </a:solidFill>
              </a:rPr>
              <a:t> 18 </a:t>
            </a:r>
            <a:r>
              <a:rPr lang="en-US" dirty="0" err="1">
                <a:solidFill>
                  <a:schemeClr val="bg1"/>
                </a:solidFill>
              </a:rPr>
              <a:t>tuổi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nữ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chỉ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chấm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cuối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lương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nhiệm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lên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Báo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báo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cáo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lvl="0" algn="just" fontAlgn="base"/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gồm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sách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học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tập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niệm</a:t>
            </a:r>
            <a:r>
              <a:rPr lang="en-US" dirty="0">
                <a:solidFill>
                  <a:schemeClr val="bg1"/>
                </a:solidFill>
              </a:rPr>
              <a:t>…. </a:t>
            </a:r>
            <a:r>
              <a:rPr lang="en-US" dirty="0" err="1">
                <a:solidFill>
                  <a:schemeClr val="bg1"/>
                </a:solidFill>
              </a:rPr>
              <a:t>Sách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nhiều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loại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nhiều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nhóm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gồm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chơi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cụ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tế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niệm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lvl="0" algn="just" fontAlgn="base"/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quầy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cửa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muốn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tìm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kiếm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989" y="771184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02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160526" y="617297"/>
            <a:ext cx="368479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MÔ TẢ 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HỆ THỐNG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37488" y="402345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3483" y="2309575"/>
            <a:ext cx="94687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năng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chính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Chấm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Hiển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sửa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xóa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lương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sửa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xóa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Hiển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Tìm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kiếm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sửa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xóa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989" y="771184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02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160526" y="617297"/>
            <a:ext cx="43171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BIỂU ĐỒ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LUỒNG DỮ LIỆU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37488" y="402345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7488" y="2668498"/>
            <a:ext cx="9468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Gồm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</a:rPr>
              <a:t>Biểu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phân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rã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chức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năng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</a:rPr>
              <a:t>Biểu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luồng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dữ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</a:rPr>
              <a:t> DFD: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+ </a:t>
            </a:r>
            <a:r>
              <a:rPr lang="en-US" sz="2000" dirty="0" err="1" smtClean="0">
                <a:solidFill>
                  <a:schemeClr val="bg1"/>
                </a:solidFill>
              </a:rPr>
              <a:t>Biểu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luồng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dữ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mức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ngữ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cảnh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+ </a:t>
            </a:r>
            <a:r>
              <a:rPr lang="en-US" sz="2000" dirty="0" err="1" smtClean="0">
                <a:solidFill>
                  <a:schemeClr val="bg1"/>
                </a:solidFill>
              </a:rPr>
              <a:t>Biểu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luồng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dữ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mức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đỉnh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	+ </a:t>
            </a:r>
            <a:r>
              <a:rPr lang="en-US" sz="2000" dirty="0" err="1" smtClean="0">
                <a:solidFill>
                  <a:schemeClr val="bg1"/>
                </a:solidFill>
              </a:rPr>
              <a:t>Biểu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luồng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dữ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mức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dưới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989" y="771184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03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160526" y="617297"/>
            <a:ext cx="43171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BIỂU ĐỒ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LUỒNG DỮ LIỆU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37488" y="402345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0526" y="1884434"/>
            <a:ext cx="94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Biểu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phân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rã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chức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năng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989" y="771184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03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58817" y="2383563"/>
            <a:ext cx="6474366" cy="41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160526" y="617297"/>
            <a:ext cx="43171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BIỂU ĐỒ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LUỒNG DỮ LIỆU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37488" y="402345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0526" y="1884434"/>
            <a:ext cx="94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Biểu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luồng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dữ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mức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ngữ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cảnh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989" y="771184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03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50208" y="2406219"/>
            <a:ext cx="8108958" cy="41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160526" y="617297"/>
            <a:ext cx="43171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BIỂU ĐỒ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LUỒNG DỮ LIỆU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 flipH="1">
            <a:off x="837488" y="402345"/>
            <a:ext cx="1239138" cy="1753344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0526" y="1884434"/>
            <a:ext cx="94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/>
                </a:solidFill>
              </a:rPr>
              <a:t>Biểu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đồ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luồng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dữ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mức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đỉnh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989" y="771184"/>
            <a:ext cx="104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03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451076" y="2422673"/>
            <a:ext cx="5289847" cy="40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645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MSi</cp:lastModifiedBy>
  <cp:revision>128</cp:revision>
  <dcterms:created xsi:type="dcterms:W3CDTF">2018-04-24T17:14:44Z</dcterms:created>
  <dcterms:modified xsi:type="dcterms:W3CDTF">2021-12-24T09:02:44Z</dcterms:modified>
</cp:coreProperties>
</file>