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310"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11" r:id="rId7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99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C344AE-9E97-4272-BB9D-946174818B6A}"/>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5AB635-0FFE-4E01-A3B0-D7DF5E16DAAE}"/>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6A5065A-F80D-4D79-B369-F4F5C883F2C2}" type="datetimeFigureOut">
              <a:rPr lang="en-US" smtClean="0"/>
              <a:t>10/20/2021</a:t>
            </a:fld>
            <a:endParaRPr lang="en-US"/>
          </a:p>
        </p:txBody>
      </p:sp>
      <p:sp>
        <p:nvSpPr>
          <p:cNvPr id="4" name="Footer Placeholder 3">
            <a:extLst>
              <a:ext uri="{FF2B5EF4-FFF2-40B4-BE49-F238E27FC236}">
                <a16:creationId xmlns:a16="http://schemas.microsoft.com/office/drawing/2014/main" id="{3736706E-13A6-4CD4-86C5-EB0725C20C3A}"/>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E73AAC-90C4-42B5-8582-7CDC1122D512}"/>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29746334-FC8B-4C3A-BBE4-31025C531636}" type="slidenum">
              <a:rPr lang="en-US" smtClean="0"/>
              <a:t>‹#›</a:t>
            </a:fld>
            <a:endParaRPr lang="en-US"/>
          </a:p>
        </p:txBody>
      </p:sp>
    </p:spTree>
    <p:extLst>
      <p:ext uri="{BB962C8B-B14F-4D97-AF65-F5344CB8AC3E}">
        <p14:creationId xmlns:p14="http://schemas.microsoft.com/office/powerpoint/2010/main" val="12951072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07A6B10-6046-490E-9C48-94336E870ED4}" type="datetimeFigureOut">
              <a:rPr lang="en-US" smtClean="0"/>
              <a:t>10/20/2021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72AEBDB-B323-4000-8032-8129A7984286}" type="slidenum">
              <a:rPr lang="en-US" smtClean="0"/>
              <a:t>‹#›</a:t>
            </a:fld>
            <a:endParaRPr lang="en-US"/>
          </a:p>
        </p:txBody>
      </p:sp>
    </p:spTree>
    <p:extLst>
      <p:ext uri="{BB962C8B-B14F-4D97-AF65-F5344CB8AC3E}">
        <p14:creationId xmlns:p14="http://schemas.microsoft.com/office/powerpoint/2010/main" val="38201154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9143998" cy="68579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06581" y="4010890"/>
            <a:ext cx="2169621" cy="706581"/>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761999" y="1946208"/>
            <a:ext cx="2057400" cy="2057400"/>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8686798" y="5265375"/>
            <a:ext cx="457200" cy="97155"/>
          </a:xfrm>
          <a:custGeom>
            <a:avLst/>
            <a:gdLst/>
            <a:ahLst/>
            <a:cxnLst/>
            <a:rect l="l" t="t" r="r" b="b"/>
            <a:pathLst>
              <a:path w="457200" h="97154">
                <a:moveTo>
                  <a:pt x="0" y="0"/>
                </a:moveTo>
                <a:lnTo>
                  <a:pt x="457200" y="0"/>
                </a:lnTo>
                <a:lnTo>
                  <a:pt x="457200" y="96672"/>
                </a:lnTo>
                <a:lnTo>
                  <a:pt x="0" y="96672"/>
                </a:lnTo>
                <a:lnTo>
                  <a:pt x="0" y="0"/>
                </a:lnTo>
                <a:close/>
              </a:path>
            </a:pathLst>
          </a:custGeom>
          <a:solidFill>
            <a:srgbClr val="FF7C00"/>
          </a:solidFill>
        </p:spPr>
        <p:txBody>
          <a:bodyPr wrap="square" lIns="0" tIns="0" rIns="0" bIns="0" rtlCol="0"/>
          <a:lstStyle/>
          <a:p>
            <a:endParaRPr/>
          </a:p>
        </p:txBody>
      </p:sp>
      <p:sp>
        <p:nvSpPr>
          <p:cNvPr id="20" name="bk object 20"/>
          <p:cNvSpPr/>
          <p:nvPr/>
        </p:nvSpPr>
        <p:spPr>
          <a:xfrm>
            <a:off x="1007327" y="1992354"/>
            <a:ext cx="1583471" cy="1295400"/>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514919" y="132081"/>
            <a:ext cx="811416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3/31/2020</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0" b="1" i="0">
                <a:solidFill>
                  <a:srgbClr val="65B13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rgbClr val="474747"/>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3/31/2020</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0" b="1" i="0">
                <a:solidFill>
                  <a:srgbClr val="65B13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803138" y="1215697"/>
            <a:ext cx="2931795" cy="3855720"/>
          </a:xfrm>
          <a:prstGeom prst="rect">
            <a:avLst/>
          </a:prstGeom>
        </p:spPr>
        <p:txBody>
          <a:bodyPr wrap="square" lIns="0" tIns="0" rIns="0" bIns="0">
            <a:spAutoFit/>
          </a:bodyPr>
          <a:lstStyle>
            <a:lvl1pPr>
              <a:defRPr sz="2800" b="0" i="1" u="heavy">
                <a:solidFill>
                  <a:srgbClr val="262626"/>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t>3/31/2020</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0" b="1" i="0">
                <a:solidFill>
                  <a:srgbClr val="65B13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a:t>3/31/2020</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a:t>3/31/2020</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05446"/>
            <a:ext cx="9143998" cy="5304233"/>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8361603" y="64270"/>
            <a:ext cx="692725" cy="692725"/>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3530" y="5867399"/>
            <a:ext cx="9140469" cy="990599"/>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5200143" y="-119379"/>
            <a:ext cx="1120139" cy="2616200"/>
          </a:xfrm>
          <a:prstGeom prst="rect">
            <a:avLst/>
          </a:prstGeom>
        </p:spPr>
        <p:txBody>
          <a:bodyPr wrap="square" lIns="0" tIns="0" rIns="0" bIns="0">
            <a:spAutoFit/>
          </a:bodyPr>
          <a:lstStyle>
            <a:lvl1pPr>
              <a:defRPr sz="17000" b="1" i="0">
                <a:solidFill>
                  <a:srgbClr val="65B131"/>
                </a:solidFill>
                <a:latin typeface="Calibri"/>
                <a:cs typeface="Calibri"/>
              </a:defRPr>
            </a:lvl1pPr>
          </a:lstStyle>
          <a:p>
            <a:endParaRPr/>
          </a:p>
        </p:txBody>
      </p:sp>
      <p:sp>
        <p:nvSpPr>
          <p:cNvPr id="3" name="Holder 3"/>
          <p:cNvSpPr>
            <a:spLocks noGrp="1"/>
          </p:cNvSpPr>
          <p:nvPr>
            <p:ph type="body" idx="1"/>
          </p:nvPr>
        </p:nvSpPr>
        <p:spPr>
          <a:xfrm>
            <a:off x="466725" y="1356614"/>
            <a:ext cx="8210549" cy="4109720"/>
          </a:xfrm>
          <a:prstGeom prst="rect">
            <a:avLst/>
          </a:prstGeom>
        </p:spPr>
        <p:txBody>
          <a:bodyPr wrap="square" lIns="0" tIns="0" rIns="0" bIns="0">
            <a:spAutoFit/>
          </a:bodyPr>
          <a:lstStyle>
            <a:lvl1pPr>
              <a:defRPr sz="3200" b="0" i="0">
                <a:solidFill>
                  <a:srgbClr val="474747"/>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r>
              <a:rPr lang="en-US"/>
              <a:t>3/31/2020</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jpg"/><Relationship Id="rId21" Type="http://schemas.openxmlformats.org/officeDocument/2006/relationships/image" Target="../media/image64.png"/><Relationship Id="rId7" Type="http://schemas.openxmlformats.org/officeDocument/2006/relationships/image" Target="../media/image50.jp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3.jpg"/><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5.xml"/><Relationship Id="rId6" Type="http://schemas.openxmlformats.org/officeDocument/2006/relationships/image" Target="../media/image49.png"/><Relationship Id="rId11" Type="http://schemas.openxmlformats.org/officeDocument/2006/relationships/image" Target="../media/image54.jpg"/><Relationship Id="rId24" Type="http://schemas.openxmlformats.org/officeDocument/2006/relationships/image" Target="../media/image67.png"/><Relationship Id="rId5" Type="http://schemas.openxmlformats.org/officeDocument/2006/relationships/image" Target="../media/image48.jpg"/><Relationship Id="rId15" Type="http://schemas.openxmlformats.org/officeDocument/2006/relationships/image" Target="../media/image58.png"/><Relationship Id="rId23" Type="http://schemas.openxmlformats.org/officeDocument/2006/relationships/image" Target="../media/image66.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5.png"/></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72.jpg"/><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8" Type="http://schemas.openxmlformats.org/officeDocument/2006/relationships/image" Target="../media/image84.jpg"/><Relationship Id="rId13" Type="http://schemas.openxmlformats.org/officeDocument/2006/relationships/hyperlink" Target="https://fb.com/tailieudientucntt" TargetMode="External"/><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hyperlink" Target="http://cuuduongthancong.com/"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82.jp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9.png"/><Relationship Id="rId3" Type="http://schemas.openxmlformats.org/officeDocument/2006/relationships/image" Target="../media/image89.jpg"/><Relationship Id="rId7" Type="http://schemas.openxmlformats.org/officeDocument/2006/relationships/image" Target="../media/image93.jpg"/><Relationship Id="rId12" Type="http://schemas.openxmlformats.org/officeDocument/2006/relationships/image" Target="../media/image98.png"/><Relationship Id="rId2" Type="http://schemas.openxmlformats.org/officeDocument/2006/relationships/image" Target="../media/image88.png"/><Relationship Id="rId1" Type="http://schemas.openxmlformats.org/officeDocument/2006/relationships/slideLayout" Target="../slideLayouts/slideLayout4.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jp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06.jp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jpg"/><Relationship Id="rId1" Type="http://schemas.openxmlformats.org/officeDocument/2006/relationships/slideLayout" Target="../slideLayouts/slideLayout5.xml"/><Relationship Id="rId6" Type="http://schemas.openxmlformats.org/officeDocument/2006/relationships/image" Target="../media/image104.jp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5.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3.jp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7.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6.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30.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2.jpg"/><Relationship Id="rId7" Type="http://schemas.openxmlformats.org/officeDocument/2006/relationships/image" Target="../media/image1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9.png"/><Relationship Id="rId11" Type="http://schemas.openxmlformats.org/officeDocument/2006/relationships/image" Target="../media/image114.jpg"/><Relationship Id="rId5" Type="http://schemas.openxmlformats.org/officeDocument/2006/relationships/image" Target="../media/image37.png"/><Relationship Id="rId10" Type="http://schemas.openxmlformats.org/officeDocument/2006/relationships/image" Target="../media/image113.png"/><Relationship Id="rId4" Type="http://schemas.openxmlformats.org/officeDocument/2006/relationships/image" Target="../media/image3.jpg"/><Relationship Id="rId9" Type="http://schemas.openxmlformats.org/officeDocument/2006/relationships/image" Target="../media/image112.jpg"/></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17.jpg"/></Relationships>
</file>

<file path=ppt/slides/_rels/slide36.xml.rels><?xml version="1.0" encoding="UTF-8" standalone="yes"?>
<Relationships xmlns="http://schemas.openxmlformats.org/package/2006/relationships"><Relationship Id="rId3" Type="http://schemas.openxmlformats.org/officeDocument/2006/relationships/image" Target="../media/image118.jp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yahoo.com/"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0.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37.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image" Target="../media/image37.png"/><Relationship Id="rId4" Type="http://schemas.openxmlformats.org/officeDocument/2006/relationships/image" Target="../media/image3.jpg"/></Relationships>
</file>

<file path=ppt/slides/_rels/slide4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26.png"/><Relationship Id="rId5" Type="http://schemas.openxmlformats.org/officeDocument/2006/relationships/image" Target="../media/image37.png"/><Relationship Id="rId4" Type="http://schemas.openxmlformats.org/officeDocument/2006/relationships/image" Target="../media/image3.jpg"/></Relationships>
</file>

<file path=ppt/slides/_rels/slide49.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0.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3.jp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4.xml"/><Relationship Id="rId6" Type="http://schemas.openxmlformats.org/officeDocument/2006/relationships/image" Target="../media/image146.png"/><Relationship Id="rId5" Type="http://schemas.openxmlformats.org/officeDocument/2006/relationships/image" Target="../media/image145.jpg"/><Relationship Id="rId4" Type="http://schemas.openxmlformats.org/officeDocument/2006/relationships/image" Target="../media/image144.png"/></Relationships>
</file>

<file path=ppt/slides/_rels/slide54.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jpg"/><Relationship Id="rId7" Type="http://schemas.openxmlformats.org/officeDocument/2006/relationships/image" Target="../media/image153.jpg"/><Relationship Id="rId2" Type="http://schemas.openxmlformats.org/officeDocument/2006/relationships/image" Target="../media/image148.png"/><Relationship Id="rId1" Type="http://schemas.openxmlformats.org/officeDocument/2006/relationships/slideLayout" Target="../slideLayouts/slideLayout4.xml"/><Relationship Id="rId6" Type="http://schemas.openxmlformats.org/officeDocument/2006/relationships/image" Target="../media/image152.png"/><Relationship Id="rId5" Type="http://schemas.openxmlformats.org/officeDocument/2006/relationships/image" Target="../media/image151.jpg"/><Relationship Id="rId10" Type="http://schemas.openxmlformats.org/officeDocument/2006/relationships/image" Target="../media/image156.png"/><Relationship Id="rId4" Type="http://schemas.openxmlformats.org/officeDocument/2006/relationships/image" Target="../media/image150.png"/><Relationship Id="rId9" Type="http://schemas.openxmlformats.org/officeDocument/2006/relationships/image" Target="../media/image155.png"/></Relationships>
</file>

<file path=ppt/slides/_rels/slide55.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hyperlink" Target="http://www.w3schools.com/jquery/default.aspJQUERY" TargetMode="External"/><Relationship Id="rId1" Type="http://schemas.openxmlformats.org/officeDocument/2006/relationships/slideLayout" Target="../slideLayouts/slideLayout2.xml"/><Relationship Id="rId4" Type="http://schemas.openxmlformats.org/officeDocument/2006/relationships/image" Target="../media/image158.png"/></Relationships>
</file>

<file path=ppt/slides/_rels/slide56.xml.rels><?xml version="1.0" encoding="UTF-8" standalone="yes"?>
<Relationships xmlns="http://schemas.openxmlformats.org/package/2006/relationships"><Relationship Id="rId3" Type="http://schemas.openxmlformats.org/officeDocument/2006/relationships/image" Target="../media/image160.jpeg"/><Relationship Id="rId2" Type="http://schemas.openxmlformats.org/officeDocument/2006/relationships/image" Target="../media/image159.png"/><Relationship Id="rId1" Type="http://schemas.openxmlformats.org/officeDocument/2006/relationships/slideLayout" Target="../slideLayouts/slideLayout5.xml"/><Relationship Id="rId4" Type="http://schemas.openxmlformats.org/officeDocument/2006/relationships/image" Target="../media/image161.png"/></Relationships>
</file>

<file path=ppt/slides/_rels/slide57.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65.png"/><Relationship Id="rId5" Type="http://schemas.openxmlformats.org/officeDocument/2006/relationships/image" Target="../media/image164.png"/><Relationship Id="rId10" Type="http://schemas.openxmlformats.org/officeDocument/2006/relationships/image" Target="../media/image169.png"/><Relationship Id="rId4" Type="http://schemas.openxmlformats.org/officeDocument/2006/relationships/image" Target="../media/image163.png"/><Relationship Id="rId9" Type="http://schemas.openxmlformats.org/officeDocument/2006/relationships/image" Target="../media/image168.png"/></Relationships>
</file>

<file path=ppt/slides/_rels/slide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hyperlink" Target="http://ajax.googleapis.com/ajax/libs/jquery/2.1.3/jquery.min.js" TargetMode="External"/><Relationship Id="rId2"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hyperlink" Target="http://docs.jquery.com/Downloading_jQuery#Download_jQuery" TargetMode="External"/><Relationship Id="rId4" Type="http://schemas.openxmlformats.org/officeDocument/2006/relationships/hyperlink" Target="http://jquery.com/"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73.png"/><Relationship Id="rId5" Type="http://schemas.openxmlformats.org/officeDocument/2006/relationships/image" Target="../media/image172.png"/><Relationship Id="rId4" Type="http://schemas.openxmlformats.org/officeDocument/2006/relationships/image" Target="../media/image167.png"/></Relationships>
</file>

<file path=ppt/slides/_rels/slide62.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69.png"/><Relationship Id="rId5" Type="http://schemas.openxmlformats.org/officeDocument/2006/relationships/image" Target="../media/image174.png"/><Relationship Id="rId4" Type="http://schemas.openxmlformats.org/officeDocument/2006/relationships/image" Target="../media/image167.png"/></Relationships>
</file>

<file path=ppt/slides/_rels/slide6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57.png"/><Relationship Id="rId1" Type="http://schemas.openxmlformats.org/officeDocument/2006/relationships/slideLayout" Target="../slideLayouts/slideLayout2.xml"/><Relationship Id="rId4" Type="http://schemas.openxmlformats.org/officeDocument/2006/relationships/image" Target="../media/image175.png"/></Relationships>
</file>

<file path=ppt/slides/_rels/slide64.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69.png"/><Relationship Id="rId5" Type="http://schemas.openxmlformats.org/officeDocument/2006/relationships/image" Target="../media/image174.png"/><Relationship Id="rId4" Type="http://schemas.openxmlformats.org/officeDocument/2006/relationships/image" Target="../media/image167.png"/></Relationships>
</file>

<file path=ppt/slides/_rels/slide66.xml.rels><?xml version="1.0" encoding="UTF-8" standalone="yes"?>
<Relationships xmlns="http://schemas.openxmlformats.org/package/2006/relationships"><Relationship Id="rId8" Type="http://schemas.openxmlformats.org/officeDocument/2006/relationships/image" Target="../media/image169.png"/><Relationship Id="rId3" Type="http://schemas.openxmlformats.org/officeDocument/2006/relationships/image" Target="../media/image166.png"/><Relationship Id="rId7" Type="http://schemas.openxmlformats.org/officeDocument/2006/relationships/image" Target="../media/image180.jpeg"/><Relationship Id="rId2"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79.jpeg"/><Relationship Id="rId5" Type="http://schemas.openxmlformats.org/officeDocument/2006/relationships/image" Target="../media/image178.png"/><Relationship Id="rId4" Type="http://schemas.openxmlformats.org/officeDocument/2006/relationships/image" Target="../media/image177.jpeg"/></Relationships>
</file>

<file path=ppt/slides/_rels/slide67.xml.rels><?xml version="1.0" encoding="UTF-8" standalone="yes"?>
<Relationships xmlns="http://schemas.openxmlformats.org/package/2006/relationships"><Relationship Id="rId3" Type="http://schemas.openxmlformats.org/officeDocument/2006/relationships/image" Target="../media/image181.jpe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84.png"/><Relationship Id="rId5" Type="http://schemas.openxmlformats.org/officeDocument/2006/relationships/image" Target="../media/image183.jpeg"/><Relationship Id="rId4" Type="http://schemas.openxmlformats.org/officeDocument/2006/relationships/image" Target="../media/image182.jpeg"/></Relationships>
</file>

<file path=ppt/slides/_rels/slide68.xml.rels><?xml version="1.0" encoding="UTF-8" standalone="yes"?>
<Relationships xmlns="http://schemas.openxmlformats.org/package/2006/relationships"><Relationship Id="rId3" Type="http://schemas.openxmlformats.org/officeDocument/2006/relationships/image" Target="../media/image181.jpe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image" Target="../media/image183.jpeg"/><Relationship Id="rId4" Type="http://schemas.openxmlformats.org/officeDocument/2006/relationships/image" Target="../media/image185.jpeg"/></Relationships>
</file>

<file path=ppt/slides/_rels/slide69.xml.rels><?xml version="1.0" encoding="UTF-8" standalone="yes"?>
<Relationships xmlns="http://schemas.openxmlformats.org/package/2006/relationships"><Relationship Id="rId3" Type="http://schemas.openxmlformats.org/officeDocument/2006/relationships/image" Target="../media/image181.jpe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73.png"/><Relationship Id="rId5" Type="http://schemas.openxmlformats.org/officeDocument/2006/relationships/image" Target="../media/image183.jpeg"/><Relationship Id="rId4" Type="http://schemas.openxmlformats.org/officeDocument/2006/relationships/image" Target="../media/image186.jpeg"/></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81.jpe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58.png"/><Relationship Id="rId5" Type="http://schemas.openxmlformats.org/officeDocument/2006/relationships/image" Target="../media/image183.jpeg"/><Relationship Id="rId4" Type="http://schemas.openxmlformats.org/officeDocument/2006/relationships/image" Target="../media/image187.jpeg"/></Relationships>
</file>

<file path=ppt/slides/_rels/slide71.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57.png"/><Relationship Id="rId1" Type="http://schemas.openxmlformats.org/officeDocument/2006/relationships/slideLayout" Target="../slideLayouts/slideLayout2.xml"/><Relationship Id="rId5" Type="http://schemas.openxmlformats.org/officeDocument/2006/relationships/image" Target="../media/image173.png"/><Relationship Id="rId4" Type="http://schemas.openxmlformats.org/officeDocument/2006/relationships/image" Target="../media/image167.png"/></Relationships>
</file>

<file path=ppt/slides/_rels/slide72.xml.rels><?xml version="1.0" encoding="UTF-8" standalone="yes"?>
<Relationships xmlns="http://schemas.openxmlformats.org/package/2006/relationships"><Relationship Id="rId3" Type="http://schemas.openxmlformats.org/officeDocument/2006/relationships/image" Target="../media/image188.jpe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73.png"/><Relationship Id="rId5" Type="http://schemas.openxmlformats.org/officeDocument/2006/relationships/image" Target="../media/image190.jpeg"/><Relationship Id="rId4" Type="http://schemas.openxmlformats.org/officeDocument/2006/relationships/image" Target="../media/image189.png"/></Relationships>
</file>

<file path=ppt/slides/_rels/slide73.xml.rels><?xml version="1.0" encoding="UTF-8" standalone="yes"?>
<Relationships xmlns="http://schemas.openxmlformats.org/package/2006/relationships"><Relationship Id="rId3" Type="http://schemas.openxmlformats.org/officeDocument/2006/relationships/image" Target="../media/image191.jpe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image" Target="../media/image193.jpeg"/><Relationship Id="rId4" Type="http://schemas.openxmlformats.org/officeDocument/2006/relationships/image" Target="../media/image192.jpeg"/></Relationships>
</file>

<file path=ppt/slides/_rels/slide74.xml.rels><?xml version="1.0" encoding="UTF-8" standalone="yes"?>
<Relationships xmlns="http://schemas.openxmlformats.org/package/2006/relationships"><Relationship Id="rId3" Type="http://schemas.openxmlformats.org/officeDocument/2006/relationships/image" Target="../media/image194.jpe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84.png"/><Relationship Id="rId5" Type="http://schemas.openxmlformats.org/officeDocument/2006/relationships/image" Target="../media/image196.jpeg"/><Relationship Id="rId4" Type="http://schemas.openxmlformats.org/officeDocument/2006/relationships/image" Target="../media/image195.jpeg"/></Relationships>
</file>

<file path=ppt/slides/_rels/slide75.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2.png"/><Relationship Id="rId7" Type="http://schemas.openxmlformats.org/officeDocument/2006/relationships/hyperlink" Target="http://jquery.com/" TargetMode="External"/><Relationship Id="rId2" Type="http://schemas.openxmlformats.org/officeDocument/2006/relationships/image" Target="../media/image157.png"/><Relationship Id="rId1" Type="http://schemas.openxmlformats.org/officeDocument/2006/relationships/slideLayout" Target="../slideLayouts/slideLayout5.xml"/><Relationship Id="rId6" Type="http://schemas.openxmlformats.org/officeDocument/2006/relationships/image" Target="../media/image199.png"/><Relationship Id="rId5" Type="http://schemas.openxmlformats.org/officeDocument/2006/relationships/image" Target="../media/image198.png"/><Relationship Id="rId4" Type="http://schemas.openxmlformats.org/officeDocument/2006/relationships/image" Target="../media/image197.png"/></Relationships>
</file>

<file path=ppt/slides/_rels/slide76.xml.rels><?xml version="1.0" encoding="UTF-8" standalone="yes"?>
<Relationships xmlns="http://schemas.openxmlformats.org/package/2006/relationships"><Relationship Id="rId8" Type="http://schemas.openxmlformats.org/officeDocument/2006/relationships/image" Target="../media/image205.png"/><Relationship Id="rId3" Type="http://schemas.openxmlformats.org/officeDocument/2006/relationships/image" Target="../media/image200.png"/><Relationship Id="rId7" Type="http://schemas.openxmlformats.org/officeDocument/2006/relationships/image" Target="../media/image204.png"/><Relationship Id="rId12" Type="http://schemas.openxmlformats.org/officeDocument/2006/relationships/image" Target="../media/image209.png"/><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image" Target="../media/image203.png"/><Relationship Id="rId11" Type="http://schemas.openxmlformats.org/officeDocument/2006/relationships/image" Target="../media/image208.png"/><Relationship Id="rId5" Type="http://schemas.openxmlformats.org/officeDocument/2006/relationships/image" Target="../media/image202.png"/><Relationship Id="rId10" Type="http://schemas.openxmlformats.org/officeDocument/2006/relationships/image" Target="../media/image207.png"/><Relationship Id="rId4" Type="http://schemas.openxmlformats.org/officeDocument/2006/relationships/image" Target="../media/image201.png"/><Relationship Id="rId9" Type="http://schemas.openxmlformats.org/officeDocument/2006/relationships/image" Target="../media/image206.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2508" y="4281055"/>
            <a:ext cx="5548744" cy="69411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20040" y="4175147"/>
            <a:ext cx="5580380" cy="795020"/>
          </a:xfrm>
          <a:prstGeom prst="rect">
            <a:avLst/>
          </a:prstGeom>
        </p:spPr>
        <p:txBody>
          <a:bodyPr vert="horz" wrap="square" lIns="0" tIns="0" rIns="0" bIns="0" rtlCol="0">
            <a:spAutoFit/>
          </a:bodyPr>
          <a:lstStyle/>
          <a:p>
            <a:pPr>
              <a:lnSpc>
                <a:spcPts val="6190"/>
              </a:lnSpc>
              <a:tabLst>
                <a:tab pos="1463040" algn="l"/>
              </a:tabLst>
            </a:pPr>
            <a:r>
              <a:rPr sz="5600" b="1" dirty="0">
                <a:solidFill>
                  <a:srgbClr val="92D050"/>
                </a:solidFill>
                <a:latin typeface="Arial"/>
                <a:cs typeface="Arial"/>
              </a:rPr>
              <a:t>See	</a:t>
            </a:r>
            <a:r>
              <a:rPr sz="5600" b="1" spc="-5" dirty="0">
                <a:solidFill>
                  <a:srgbClr val="92D050"/>
                </a:solidFill>
                <a:latin typeface="Arial"/>
                <a:cs typeface="Arial"/>
              </a:rPr>
              <a:t>you again</a:t>
            </a:r>
            <a:r>
              <a:rPr sz="5600" b="1" spc="-75" dirty="0">
                <a:solidFill>
                  <a:srgbClr val="92D050"/>
                </a:solidFill>
                <a:latin typeface="Arial"/>
                <a:cs typeface="Arial"/>
              </a:rPr>
              <a:t> </a:t>
            </a:r>
            <a:r>
              <a:rPr sz="5600" spc="-2365" dirty="0">
                <a:solidFill>
                  <a:srgbClr val="A1D562"/>
                </a:solidFill>
                <a:latin typeface="Wingdings"/>
                <a:cs typeface="Wingdings"/>
              </a:rPr>
              <a:t></a:t>
            </a:r>
            <a:endParaRPr sz="5600">
              <a:latin typeface="Wingdings"/>
              <a:cs typeface="Wingdings"/>
            </a:endParaRPr>
          </a:p>
        </p:txBody>
      </p:sp>
      <p:sp>
        <p:nvSpPr>
          <p:cNvPr id="4" name="object 4"/>
          <p:cNvSpPr/>
          <p:nvPr/>
        </p:nvSpPr>
        <p:spPr>
          <a:xfrm>
            <a:off x="20922" y="2818500"/>
            <a:ext cx="7668993" cy="2296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53290" y="4447309"/>
            <a:ext cx="5748249" cy="55695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307340" y="4292988"/>
            <a:ext cx="6703060" cy="705321"/>
          </a:xfrm>
          <a:prstGeom prst="rect">
            <a:avLst/>
          </a:prstGeom>
        </p:spPr>
        <p:txBody>
          <a:bodyPr vert="horz" wrap="square" lIns="0" tIns="12700" rIns="0" bIns="0" rtlCol="0">
            <a:spAutoFit/>
          </a:bodyPr>
          <a:lstStyle/>
          <a:p>
            <a:pPr marL="12700">
              <a:lnSpc>
                <a:spcPct val="100000"/>
              </a:lnSpc>
              <a:spcBef>
                <a:spcPts val="100"/>
              </a:spcBef>
            </a:pPr>
            <a:r>
              <a:rPr sz="4500" b="1" spc="-5" dirty="0" smtClean="0">
                <a:solidFill>
                  <a:srgbClr val="FFFFFF"/>
                </a:solidFill>
                <a:latin typeface="Arial"/>
                <a:cs typeface="Arial"/>
              </a:rPr>
              <a:t>JavaScript</a:t>
            </a:r>
            <a:r>
              <a:rPr lang="en-US" sz="4500" b="1" spc="-5" dirty="0" smtClean="0">
                <a:solidFill>
                  <a:srgbClr val="FFFFFF"/>
                </a:solidFill>
                <a:latin typeface="Arial"/>
                <a:cs typeface="Arial"/>
              </a:rPr>
              <a:t> </a:t>
            </a:r>
            <a:r>
              <a:rPr lang="en-US" sz="4500" b="1" spc="-5" dirty="0" err="1" smtClean="0">
                <a:solidFill>
                  <a:srgbClr val="FFFFFF"/>
                </a:solidFill>
                <a:latin typeface="Arial"/>
                <a:cs typeface="Arial"/>
              </a:rPr>
              <a:t>và</a:t>
            </a:r>
            <a:r>
              <a:rPr lang="en-US" sz="4500" b="1" spc="-5" dirty="0" smtClean="0">
                <a:solidFill>
                  <a:srgbClr val="FFFFFF"/>
                </a:solidFill>
                <a:latin typeface="Arial"/>
                <a:cs typeface="Arial"/>
              </a:rPr>
              <a:t> JQuery </a:t>
            </a:r>
            <a:endParaRPr sz="4500" dirty="0">
              <a:latin typeface="Arial"/>
              <a:cs typeface="Arial"/>
            </a:endParaRPr>
          </a:p>
        </p:txBody>
      </p:sp>
      <p:sp>
        <p:nvSpPr>
          <p:cNvPr id="7" name="object 7"/>
          <p:cNvSpPr/>
          <p:nvPr/>
        </p:nvSpPr>
        <p:spPr>
          <a:xfrm>
            <a:off x="20548" y="20547"/>
            <a:ext cx="9107354" cy="28254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662118" y="2819400"/>
            <a:ext cx="1461331" cy="229384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8755229" y="2469776"/>
            <a:ext cx="304800" cy="152400"/>
          </a:xfrm>
          <a:custGeom>
            <a:avLst/>
            <a:gdLst/>
            <a:ahLst/>
            <a:cxnLst/>
            <a:rect l="l" t="t" r="r" b="b"/>
            <a:pathLst>
              <a:path w="304800" h="152400">
                <a:moveTo>
                  <a:pt x="0" y="0"/>
                </a:moveTo>
                <a:lnTo>
                  <a:pt x="304800" y="0"/>
                </a:lnTo>
                <a:lnTo>
                  <a:pt x="304800" y="152400"/>
                </a:lnTo>
                <a:lnTo>
                  <a:pt x="0" y="152400"/>
                </a:lnTo>
                <a:lnTo>
                  <a:pt x="0" y="0"/>
                </a:lnTo>
                <a:close/>
              </a:path>
            </a:pathLst>
          </a:custGeom>
          <a:solidFill>
            <a:srgbClr val="F7881A"/>
          </a:solidFill>
        </p:spPr>
        <p:txBody>
          <a:bodyPr wrap="square" lIns="0" tIns="0" rIns="0" bIns="0" rtlCol="0"/>
          <a:lstStyle/>
          <a:p>
            <a:endParaRPr/>
          </a:p>
        </p:txBody>
      </p:sp>
      <p:sp>
        <p:nvSpPr>
          <p:cNvPr id="10" name="object 10"/>
          <p:cNvSpPr/>
          <p:nvPr/>
        </p:nvSpPr>
        <p:spPr>
          <a:xfrm>
            <a:off x="24063" y="5089818"/>
            <a:ext cx="9098278" cy="1737359"/>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2859" y="5181600"/>
            <a:ext cx="0" cy="1607820"/>
          </a:xfrm>
          <a:custGeom>
            <a:avLst/>
            <a:gdLst/>
            <a:ahLst/>
            <a:cxnLst/>
            <a:rect l="l" t="t" r="r" b="b"/>
            <a:pathLst>
              <a:path h="1607820">
                <a:moveTo>
                  <a:pt x="0" y="0"/>
                </a:moveTo>
                <a:lnTo>
                  <a:pt x="0" y="1607819"/>
                </a:lnTo>
              </a:path>
            </a:pathLst>
          </a:custGeom>
          <a:ln w="45718">
            <a:solidFill>
              <a:srgbClr val="FFFFFF"/>
            </a:solidFill>
          </a:ln>
        </p:spPr>
        <p:txBody>
          <a:bodyPr wrap="square" lIns="0" tIns="0" rIns="0" bIns="0" rtlCol="0"/>
          <a:lstStyle/>
          <a:p>
            <a:endParaRPr/>
          </a:p>
        </p:txBody>
      </p:sp>
      <p:sp>
        <p:nvSpPr>
          <p:cNvPr id="12" name="object 12"/>
          <p:cNvSpPr/>
          <p:nvPr/>
        </p:nvSpPr>
        <p:spPr>
          <a:xfrm>
            <a:off x="0" y="6823709"/>
            <a:ext cx="9144000" cy="0"/>
          </a:xfrm>
          <a:custGeom>
            <a:avLst/>
            <a:gdLst/>
            <a:ahLst/>
            <a:cxnLst/>
            <a:rect l="l" t="t" r="r" b="b"/>
            <a:pathLst>
              <a:path w="9144000">
                <a:moveTo>
                  <a:pt x="0" y="0"/>
                </a:moveTo>
                <a:lnTo>
                  <a:pt x="9143998" y="0"/>
                </a:lnTo>
              </a:path>
            </a:pathLst>
          </a:custGeom>
          <a:ln w="68579">
            <a:solidFill>
              <a:srgbClr val="FFFFFF"/>
            </a:solidFill>
          </a:ln>
        </p:spPr>
        <p:txBody>
          <a:bodyPr wrap="square" lIns="0" tIns="0" rIns="0" bIns="0" rtlCol="0"/>
          <a:lstStyle/>
          <a:p>
            <a:endParaRPr/>
          </a:p>
        </p:txBody>
      </p:sp>
      <p:sp>
        <p:nvSpPr>
          <p:cNvPr id="13" name="object 13"/>
          <p:cNvSpPr/>
          <p:nvPr/>
        </p:nvSpPr>
        <p:spPr>
          <a:xfrm>
            <a:off x="9121139" y="5158740"/>
            <a:ext cx="0" cy="1676400"/>
          </a:xfrm>
          <a:custGeom>
            <a:avLst/>
            <a:gdLst/>
            <a:ahLst/>
            <a:cxnLst/>
            <a:rect l="l" t="t" r="r" b="b"/>
            <a:pathLst>
              <a:path h="1676400">
                <a:moveTo>
                  <a:pt x="0" y="0"/>
                </a:moveTo>
                <a:lnTo>
                  <a:pt x="0" y="1676399"/>
                </a:lnTo>
              </a:path>
            </a:pathLst>
          </a:custGeom>
          <a:ln w="45718">
            <a:solidFill>
              <a:srgbClr val="FFFFFF"/>
            </a:solidFill>
          </a:ln>
        </p:spPr>
        <p:txBody>
          <a:bodyPr wrap="square" lIns="0" tIns="0" rIns="0" bIns="0" rtlCol="0"/>
          <a:lstStyle/>
          <a:p>
            <a:endParaRPr/>
          </a:p>
        </p:txBody>
      </p:sp>
    </p:spTree>
    <p:extLst>
      <p:ext uri="{BB962C8B-B14F-4D97-AF65-F5344CB8AC3E}">
        <p14:creationId xmlns:p14="http://schemas.microsoft.com/office/powerpoint/2010/main" val="297828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601218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Nhúng </a:t>
            </a:r>
            <a:r>
              <a:rPr sz="3600" spc="-5" dirty="0">
                <a:solidFill>
                  <a:srgbClr val="474747"/>
                </a:solidFill>
              </a:rPr>
              <a:t>Javascript </a:t>
            </a:r>
            <a:r>
              <a:rPr sz="3600" b="0" dirty="0">
                <a:solidFill>
                  <a:srgbClr val="929292"/>
                </a:solidFill>
                <a:latin typeface="Calibri"/>
                <a:cs typeface="Calibri"/>
              </a:rPr>
              <a:t>vào </a:t>
            </a:r>
            <a:r>
              <a:rPr sz="3600" b="0" spc="-5" dirty="0">
                <a:solidFill>
                  <a:srgbClr val="929292"/>
                </a:solidFill>
                <a:latin typeface="Calibri"/>
                <a:cs typeface="Calibri"/>
              </a:rPr>
              <a:t>trang</a:t>
            </a:r>
            <a:r>
              <a:rPr sz="3600" b="0" spc="-40" dirty="0">
                <a:solidFill>
                  <a:srgbClr val="929292"/>
                </a:solidFill>
                <a:latin typeface="Calibri"/>
                <a:cs typeface="Calibri"/>
              </a:rPr>
              <a:t> </a:t>
            </a:r>
            <a:r>
              <a:rPr sz="3600" b="0" spc="-5" dirty="0">
                <a:solidFill>
                  <a:srgbClr val="929292"/>
                </a:solidFill>
                <a:latin typeface="Calibri"/>
                <a:cs typeface="Calibri"/>
              </a:rPr>
              <a:t>web</a:t>
            </a:r>
            <a:endParaRPr sz="3600">
              <a:latin typeface="Calibri"/>
              <a:cs typeface="Calibri"/>
            </a:endParaRPr>
          </a:p>
        </p:txBody>
      </p:sp>
      <p:sp>
        <p:nvSpPr>
          <p:cNvPr id="3" name="object 3"/>
          <p:cNvSpPr txBox="1"/>
          <p:nvPr/>
        </p:nvSpPr>
        <p:spPr>
          <a:xfrm>
            <a:off x="535939" y="1150620"/>
            <a:ext cx="6227445" cy="4658360"/>
          </a:xfrm>
          <a:prstGeom prst="rect">
            <a:avLst/>
          </a:prstGeom>
        </p:spPr>
        <p:txBody>
          <a:bodyPr vert="horz" wrap="square" lIns="0" tIns="12700" rIns="0" bIns="0" rtlCol="0">
            <a:spAutoFit/>
          </a:bodyPr>
          <a:lstStyle/>
          <a:p>
            <a:pPr marL="12700">
              <a:lnSpc>
                <a:spcPts val="2140"/>
              </a:lnSpc>
              <a:spcBef>
                <a:spcPts val="100"/>
              </a:spcBef>
            </a:pPr>
            <a:r>
              <a:rPr sz="2000" b="1" spc="-5" dirty="0">
                <a:solidFill>
                  <a:srgbClr val="474747"/>
                </a:solidFill>
                <a:latin typeface="Calibri"/>
                <a:cs typeface="Calibri"/>
              </a:rPr>
              <a:t>&lt;html&gt;</a:t>
            </a:r>
            <a:endParaRPr sz="2000">
              <a:latin typeface="Calibri"/>
              <a:cs typeface="Calibri"/>
            </a:endParaRPr>
          </a:p>
          <a:p>
            <a:pPr marL="355600">
              <a:lnSpc>
                <a:spcPts val="1889"/>
              </a:lnSpc>
            </a:pPr>
            <a:r>
              <a:rPr sz="2000" b="1" spc="-5" dirty="0">
                <a:solidFill>
                  <a:srgbClr val="474747"/>
                </a:solidFill>
                <a:latin typeface="Calibri"/>
                <a:cs typeface="Calibri"/>
              </a:rPr>
              <a:t>&lt;head&gt;</a:t>
            </a:r>
            <a:endParaRPr sz="2000">
              <a:latin typeface="Calibri"/>
              <a:cs typeface="Calibri"/>
            </a:endParaRPr>
          </a:p>
          <a:p>
            <a:pPr marL="927100">
              <a:lnSpc>
                <a:spcPts val="1900"/>
              </a:lnSpc>
            </a:pPr>
            <a:r>
              <a:rPr sz="2000" spc="-5" dirty="0">
                <a:solidFill>
                  <a:srgbClr val="7BCF27"/>
                </a:solidFill>
                <a:latin typeface="Calibri"/>
                <a:cs typeface="Calibri"/>
              </a:rPr>
              <a:t>&lt;</a:t>
            </a:r>
            <a:r>
              <a:rPr sz="2000" b="1" spc="-5" dirty="0">
                <a:solidFill>
                  <a:srgbClr val="8BD433"/>
                </a:solidFill>
                <a:latin typeface="Calibri"/>
                <a:cs typeface="Calibri"/>
              </a:rPr>
              <a:t>script </a:t>
            </a:r>
            <a:r>
              <a:rPr sz="2000" spc="-5" dirty="0">
                <a:solidFill>
                  <a:srgbClr val="7BCF27"/>
                </a:solidFill>
                <a:latin typeface="Calibri"/>
                <a:cs typeface="Calibri"/>
              </a:rPr>
              <a:t>type="text/javascript"&gt;</a:t>
            </a:r>
            <a:endParaRPr sz="2000">
              <a:latin typeface="Calibri"/>
              <a:cs typeface="Calibri"/>
            </a:endParaRPr>
          </a:p>
          <a:p>
            <a:pPr marL="1841500">
              <a:lnSpc>
                <a:spcPts val="1950"/>
              </a:lnSpc>
            </a:pPr>
            <a:r>
              <a:rPr sz="2000" i="1" dirty="0">
                <a:solidFill>
                  <a:srgbClr val="7BCF27"/>
                </a:solidFill>
                <a:latin typeface="Calibri"/>
                <a:cs typeface="Calibri"/>
              </a:rPr>
              <a:t>some</a:t>
            </a:r>
            <a:r>
              <a:rPr sz="2000" i="1" spc="-10" dirty="0">
                <a:solidFill>
                  <a:srgbClr val="7BCF27"/>
                </a:solidFill>
                <a:latin typeface="Calibri"/>
                <a:cs typeface="Calibri"/>
              </a:rPr>
              <a:t> </a:t>
            </a:r>
            <a:r>
              <a:rPr sz="2000" i="1" spc="-5" dirty="0">
                <a:solidFill>
                  <a:srgbClr val="7BCF27"/>
                </a:solidFill>
                <a:latin typeface="Calibri"/>
                <a:cs typeface="Calibri"/>
              </a:rPr>
              <a:t>statements</a:t>
            </a:r>
            <a:endParaRPr sz="2000">
              <a:latin typeface="Calibri"/>
              <a:cs typeface="Calibri"/>
            </a:endParaRPr>
          </a:p>
          <a:p>
            <a:pPr marL="927100">
              <a:lnSpc>
                <a:spcPts val="1950"/>
              </a:lnSpc>
            </a:pPr>
            <a:r>
              <a:rPr sz="2000" spc="-5" dirty="0">
                <a:solidFill>
                  <a:srgbClr val="7BCF27"/>
                </a:solidFill>
                <a:latin typeface="Calibri"/>
                <a:cs typeface="Calibri"/>
              </a:rPr>
              <a:t>&lt;</a:t>
            </a:r>
            <a:r>
              <a:rPr sz="2000" b="1" spc="-5" dirty="0">
                <a:solidFill>
                  <a:srgbClr val="8BD433"/>
                </a:solidFill>
                <a:latin typeface="Calibri"/>
                <a:cs typeface="Calibri"/>
              </a:rPr>
              <a:t>/script</a:t>
            </a:r>
            <a:r>
              <a:rPr sz="2000" spc="-5" dirty="0">
                <a:solidFill>
                  <a:srgbClr val="7BCF27"/>
                </a:solidFill>
                <a:latin typeface="Calibri"/>
                <a:cs typeface="Calibri"/>
              </a:rPr>
              <a:t>&gt;</a:t>
            </a:r>
            <a:endParaRPr sz="2000">
              <a:latin typeface="Calibri"/>
              <a:cs typeface="Calibri"/>
            </a:endParaRPr>
          </a:p>
          <a:p>
            <a:pPr marL="355600">
              <a:lnSpc>
                <a:spcPts val="1900"/>
              </a:lnSpc>
            </a:pPr>
            <a:r>
              <a:rPr sz="2000" b="1" spc="-5" dirty="0">
                <a:solidFill>
                  <a:srgbClr val="474747"/>
                </a:solidFill>
                <a:latin typeface="Calibri"/>
                <a:cs typeface="Calibri"/>
              </a:rPr>
              <a:t>&lt;/head&gt;</a:t>
            </a:r>
            <a:endParaRPr sz="2000">
              <a:latin typeface="Calibri"/>
              <a:cs typeface="Calibri"/>
            </a:endParaRPr>
          </a:p>
          <a:p>
            <a:pPr marL="355600">
              <a:lnSpc>
                <a:spcPts val="1900"/>
              </a:lnSpc>
            </a:pPr>
            <a:r>
              <a:rPr sz="2000" b="1" spc="-5" dirty="0">
                <a:solidFill>
                  <a:srgbClr val="474747"/>
                </a:solidFill>
                <a:latin typeface="Calibri"/>
                <a:cs typeface="Calibri"/>
              </a:rPr>
              <a:t>&lt;body&gt;</a:t>
            </a:r>
            <a:endParaRPr sz="2000">
              <a:latin typeface="Calibri"/>
              <a:cs typeface="Calibri"/>
            </a:endParaRPr>
          </a:p>
          <a:p>
            <a:pPr marL="929640">
              <a:lnSpc>
                <a:spcPts val="1900"/>
              </a:lnSpc>
            </a:pPr>
            <a:r>
              <a:rPr sz="2000" spc="-5" dirty="0">
                <a:solidFill>
                  <a:srgbClr val="7BCF27"/>
                </a:solidFill>
                <a:latin typeface="Calibri"/>
                <a:cs typeface="Calibri"/>
              </a:rPr>
              <a:t>&lt;</a:t>
            </a:r>
            <a:r>
              <a:rPr sz="2000" b="1" spc="-5" dirty="0">
                <a:solidFill>
                  <a:srgbClr val="8BD433"/>
                </a:solidFill>
                <a:latin typeface="Calibri"/>
                <a:cs typeface="Calibri"/>
              </a:rPr>
              <a:t>script </a:t>
            </a:r>
            <a:r>
              <a:rPr sz="2000" spc="-5" dirty="0">
                <a:solidFill>
                  <a:srgbClr val="7BCF27"/>
                </a:solidFill>
                <a:latin typeface="Calibri"/>
                <a:cs typeface="Calibri"/>
              </a:rPr>
              <a:t>type="text/javascript"&gt;</a:t>
            </a:r>
            <a:endParaRPr sz="2000">
              <a:latin typeface="Calibri"/>
              <a:cs typeface="Calibri"/>
            </a:endParaRPr>
          </a:p>
          <a:p>
            <a:pPr marL="1850389">
              <a:lnSpc>
                <a:spcPts val="1900"/>
              </a:lnSpc>
            </a:pPr>
            <a:r>
              <a:rPr sz="2000" i="1" dirty="0">
                <a:solidFill>
                  <a:srgbClr val="7BCF27"/>
                </a:solidFill>
                <a:latin typeface="Calibri"/>
                <a:cs typeface="Calibri"/>
              </a:rPr>
              <a:t>some</a:t>
            </a:r>
            <a:r>
              <a:rPr sz="2000" i="1" spc="-10" dirty="0">
                <a:solidFill>
                  <a:srgbClr val="7BCF27"/>
                </a:solidFill>
                <a:latin typeface="Calibri"/>
                <a:cs typeface="Calibri"/>
              </a:rPr>
              <a:t> </a:t>
            </a:r>
            <a:r>
              <a:rPr sz="2000" i="1" spc="-5" dirty="0">
                <a:solidFill>
                  <a:srgbClr val="7BCF27"/>
                </a:solidFill>
                <a:latin typeface="Calibri"/>
                <a:cs typeface="Calibri"/>
              </a:rPr>
              <a:t>statements</a:t>
            </a:r>
            <a:endParaRPr sz="2000">
              <a:latin typeface="Calibri"/>
              <a:cs typeface="Calibri"/>
            </a:endParaRPr>
          </a:p>
          <a:p>
            <a:pPr marL="929640">
              <a:lnSpc>
                <a:spcPts val="2150"/>
              </a:lnSpc>
            </a:pPr>
            <a:r>
              <a:rPr sz="2000" spc="-5" dirty="0">
                <a:solidFill>
                  <a:srgbClr val="7BCF27"/>
                </a:solidFill>
                <a:latin typeface="Calibri"/>
                <a:cs typeface="Calibri"/>
              </a:rPr>
              <a:t>&lt;</a:t>
            </a:r>
            <a:r>
              <a:rPr sz="2000" b="1" spc="-5" dirty="0">
                <a:solidFill>
                  <a:srgbClr val="8BD433"/>
                </a:solidFill>
                <a:latin typeface="Calibri"/>
                <a:cs typeface="Calibri"/>
              </a:rPr>
              <a:t>/script</a:t>
            </a:r>
            <a:r>
              <a:rPr sz="2000" spc="-5" dirty="0">
                <a:solidFill>
                  <a:srgbClr val="7BCF27"/>
                </a:solidFill>
                <a:latin typeface="Calibri"/>
                <a:cs typeface="Calibri"/>
              </a:rPr>
              <a:t>&gt;</a:t>
            </a:r>
            <a:endParaRPr sz="2000">
              <a:latin typeface="Calibri"/>
              <a:cs typeface="Calibri"/>
            </a:endParaRPr>
          </a:p>
          <a:p>
            <a:pPr marL="927100">
              <a:lnSpc>
                <a:spcPct val="100000"/>
              </a:lnSpc>
              <a:spcBef>
                <a:spcPts val="1500"/>
              </a:spcBef>
            </a:pPr>
            <a:r>
              <a:rPr sz="2000" b="1" spc="-5" dirty="0">
                <a:solidFill>
                  <a:srgbClr val="E46C0A"/>
                </a:solidFill>
                <a:latin typeface="Calibri"/>
                <a:cs typeface="Calibri"/>
              </a:rPr>
              <a:t>&lt;script</a:t>
            </a:r>
            <a:r>
              <a:rPr sz="2000" b="1" spc="45" dirty="0">
                <a:solidFill>
                  <a:srgbClr val="E46C0A"/>
                </a:solidFill>
                <a:latin typeface="Calibri"/>
                <a:cs typeface="Calibri"/>
              </a:rPr>
              <a:t> </a:t>
            </a:r>
            <a:r>
              <a:rPr sz="2000" b="1" spc="-5" dirty="0">
                <a:solidFill>
                  <a:srgbClr val="E46C0A"/>
                </a:solidFill>
                <a:latin typeface="Calibri"/>
                <a:cs typeface="Calibri"/>
              </a:rPr>
              <a:t>src=</a:t>
            </a:r>
            <a:r>
              <a:rPr sz="2000" b="1" spc="-5" dirty="0">
                <a:solidFill>
                  <a:srgbClr val="EB8104"/>
                </a:solidFill>
                <a:latin typeface="MS PGothic"/>
                <a:cs typeface="MS PGothic"/>
              </a:rPr>
              <a:t>“</a:t>
            </a:r>
            <a:r>
              <a:rPr sz="2000" b="1" spc="-5" dirty="0">
                <a:solidFill>
                  <a:srgbClr val="E46C0A"/>
                </a:solidFill>
                <a:latin typeface="Calibri"/>
                <a:cs typeface="Calibri"/>
              </a:rPr>
              <a:t>Tên_ﬁle_script.js"&gt;</a:t>
            </a:r>
            <a:r>
              <a:rPr sz="2000" b="1" spc="-5" dirty="0">
                <a:solidFill>
                  <a:srgbClr val="0084B4"/>
                </a:solidFill>
                <a:latin typeface="Calibri"/>
                <a:cs typeface="Calibri"/>
              </a:rPr>
              <a:t>method()</a:t>
            </a:r>
            <a:r>
              <a:rPr sz="2000" b="1" spc="-5" dirty="0">
                <a:solidFill>
                  <a:srgbClr val="E46C0A"/>
                </a:solidFill>
                <a:latin typeface="Calibri"/>
                <a:cs typeface="Calibri"/>
              </a:rPr>
              <a:t>&lt;/script&gt;</a:t>
            </a:r>
            <a:endParaRPr sz="2000">
              <a:latin typeface="Calibri"/>
              <a:cs typeface="Calibri"/>
            </a:endParaRPr>
          </a:p>
          <a:p>
            <a:pPr marL="927100">
              <a:lnSpc>
                <a:spcPts val="2350"/>
              </a:lnSpc>
              <a:spcBef>
                <a:spcPts val="1400"/>
              </a:spcBef>
            </a:pPr>
            <a:r>
              <a:rPr sz="2000" b="1" spc="-5" dirty="0">
                <a:solidFill>
                  <a:srgbClr val="0084B4"/>
                </a:solidFill>
                <a:latin typeface="Calibri"/>
                <a:cs typeface="Calibri"/>
              </a:rPr>
              <a:t>&lt;script type=</a:t>
            </a:r>
            <a:r>
              <a:rPr sz="2000" b="1" spc="-5" dirty="0">
                <a:solidFill>
                  <a:srgbClr val="0084B4"/>
                </a:solidFill>
                <a:latin typeface="MS PGothic"/>
                <a:cs typeface="MS PGothic"/>
              </a:rPr>
              <a:t>“</a:t>
            </a:r>
            <a:r>
              <a:rPr sz="2000" b="1" spc="-5" dirty="0">
                <a:solidFill>
                  <a:srgbClr val="0084B4"/>
                </a:solidFill>
                <a:latin typeface="Calibri"/>
                <a:cs typeface="Calibri"/>
              </a:rPr>
              <a:t>text/javascript</a:t>
            </a:r>
            <a:r>
              <a:rPr sz="2000" b="1" spc="-5" dirty="0">
                <a:solidFill>
                  <a:srgbClr val="0084B4"/>
                </a:solidFill>
                <a:latin typeface="MS PGothic"/>
                <a:cs typeface="MS PGothic"/>
              </a:rPr>
              <a:t>”</a:t>
            </a:r>
            <a:r>
              <a:rPr sz="2000" b="1" spc="-5" dirty="0">
                <a:solidFill>
                  <a:srgbClr val="0084B4"/>
                </a:solidFill>
                <a:latin typeface="Calibri"/>
                <a:cs typeface="Calibri"/>
              </a:rPr>
              <a:t>&gt;</a:t>
            </a:r>
            <a:endParaRPr sz="2000">
              <a:latin typeface="Calibri"/>
              <a:cs typeface="Calibri"/>
            </a:endParaRPr>
          </a:p>
          <a:p>
            <a:pPr marL="1501140">
              <a:lnSpc>
                <a:spcPts val="1739"/>
              </a:lnSpc>
            </a:pPr>
            <a:r>
              <a:rPr sz="1600" b="1" dirty="0">
                <a:solidFill>
                  <a:srgbClr val="0084B4"/>
                </a:solidFill>
                <a:latin typeface="Calibri"/>
                <a:cs typeface="Calibri"/>
              </a:rPr>
              <a:t>// </a:t>
            </a:r>
            <a:r>
              <a:rPr sz="1600" b="1" spc="-5" dirty="0">
                <a:solidFill>
                  <a:srgbClr val="0084B4"/>
                </a:solidFill>
                <a:latin typeface="Calibri"/>
                <a:cs typeface="Calibri"/>
              </a:rPr>
              <a:t>gọi </a:t>
            </a:r>
            <a:r>
              <a:rPr sz="1600" b="1" dirty="0">
                <a:solidFill>
                  <a:srgbClr val="0084B4"/>
                </a:solidFill>
                <a:latin typeface="Calibri"/>
                <a:cs typeface="Calibri"/>
              </a:rPr>
              <a:t>thực hiện </a:t>
            </a:r>
            <a:r>
              <a:rPr sz="1600" b="1" spc="-5" dirty="0">
                <a:solidFill>
                  <a:srgbClr val="0084B4"/>
                </a:solidFill>
                <a:latin typeface="Calibri"/>
                <a:cs typeface="Calibri"/>
              </a:rPr>
              <a:t>các phương </a:t>
            </a:r>
            <a:r>
              <a:rPr sz="1600" b="1" dirty="0">
                <a:solidFill>
                  <a:srgbClr val="0084B4"/>
                </a:solidFill>
                <a:latin typeface="Calibri"/>
                <a:cs typeface="Calibri"/>
              </a:rPr>
              <a:t>thức </a:t>
            </a:r>
            <a:r>
              <a:rPr sz="1600" b="1" spc="-5" dirty="0">
                <a:solidFill>
                  <a:srgbClr val="0084B4"/>
                </a:solidFill>
                <a:latin typeface="Calibri"/>
                <a:cs typeface="Calibri"/>
              </a:rPr>
              <a:t>được định</a:t>
            </a:r>
            <a:r>
              <a:rPr sz="1600" b="1" spc="-30" dirty="0">
                <a:solidFill>
                  <a:srgbClr val="0084B4"/>
                </a:solidFill>
                <a:latin typeface="Calibri"/>
                <a:cs typeface="Calibri"/>
              </a:rPr>
              <a:t> </a:t>
            </a:r>
            <a:r>
              <a:rPr sz="1600" b="1" dirty="0">
                <a:solidFill>
                  <a:srgbClr val="0084B4"/>
                </a:solidFill>
                <a:latin typeface="Calibri"/>
                <a:cs typeface="Calibri"/>
              </a:rPr>
              <a:t>nghĩa</a:t>
            </a:r>
            <a:endParaRPr sz="1600">
              <a:latin typeface="Calibri"/>
              <a:cs typeface="Calibri"/>
            </a:endParaRPr>
          </a:p>
          <a:p>
            <a:pPr marL="1436370">
              <a:lnSpc>
                <a:spcPts val="1550"/>
              </a:lnSpc>
            </a:pPr>
            <a:r>
              <a:rPr sz="1600" b="1" dirty="0">
                <a:solidFill>
                  <a:srgbClr val="0084B4"/>
                </a:solidFill>
                <a:latin typeface="Calibri"/>
                <a:cs typeface="Calibri"/>
              </a:rPr>
              <a:t>// trong</a:t>
            </a:r>
            <a:r>
              <a:rPr sz="1600" b="1" spc="-15" dirty="0">
                <a:solidFill>
                  <a:srgbClr val="0084B4"/>
                </a:solidFill>
                <a:latin typeface="Calibri"/>
                <a:cs typeface="Calibri"/>
              </a:rPr>
              <a:t> </a:t>
            </a:r>
            <a:r>
              <a:rPr sz="1600" b="1" spc="-5" dirty="0">
                <a:solidFill>
                  <a:srgbClr val="0084B4"/>
                </a:solidFill>
                <a:latin typeface="MS PGothic"/>
                <a:cs typeface="MS PGothic"/>
              </a:rPr>
              <a:t>“</a:t>
            </a:r>
            <a:r>
              <a:rPr sz="1600" b="1" spc="-5" dirty="0">
                <a:solidFill>
                  <a:srgbClr val="0084B4"/>
                </a:solidFill>
                <a:latin typeface="Calibri"/>
                <a:cs typeface="Calibri"/>
              </a:rPr>
              <a:t>Tên_ﬁle_script.js</a:t>
            </a:r>
            <a:r>
              <a:rPr sz="1600" b="1" spc="-5" dirty="0">
                <a:solidFill>
                  <a:srgbClr val="0084B4"/>
                </a:solidFill>
                <a:latin typeface="MS PGothic"/>
                <a:cs typeface="MS PGothic"/>
              </a:rPr>
              <a:t>”</a:t>
            </a:r>
            <a:endParaRPr sz="1600">
              <a:latin typeface="MS PGothic"/>
              <a:cs typeface="MS PGothic"/>
            </a:endParaRPr>
          </a:p>
          <a:p>
            <a:pPr marL="927100">
              <a:lnSpc>
                <a:spcPts val="1910"/>
              </a:lnSpc>
            </a:pPr>
            <a:r>
              <a:rPr sz="2000" b="1" spc="-5" dirty="0">
                <a:solidFill>
                  <a:srgbClr val="0084B4"/>
                </a:solidFill>
                <a:latin typeface="Calibri"/>
                <a:cs typeface="Calibri"/>
              </a:rPr>
              <a:t>&lt;/script&gt;</a:t>
            </a:r>
            <a:endParaRPr sz="2000">
              <a:latin typeface="Calibri"/>
              <a:cs typeface="Calibri"/>
            </a:endParaRPr>
          </a:p>
          <a:p>
            <a:pPr marL="355600">
              <a:lnSpc>
                <a:spcPts val="1900"/>
              </a:lnSpc>
            </a:pPr>
            <a:r>
              <a:rPr sz="2000" b="1" spc="-5" dirty="0">
                <a:solidFill>
                  <a:srgbClr val="474747"/>
                </a:solidFill>
                <a:latin typeface="Calibri"/>
                <a:cs typeface="Calibri"/>
              </a:rPr>
              <a:t>&lt;/body&gt;</a:t>
            </a:r>
            <a:endParaRPr sz="2000">
              <a:latin typeface="Calibri"/>
              <a:cs typeface="Calibri"/>
            </a:endParaRPr>
          </a:p>
          <a:p>
            <a:pPr marL="12700">
              <a:lnSpc>
                <a:spcPts val="2150"/>
              </a:lnSpc>
            </a:pPr>
            <a:r>
              <a:rPr sz="2000" b="1" spc="-5" dirty="0">
                <a:solidFill>
                  <a:srgbClr val="474747"/>
                </a:solidFill>
                <a:latin typeface="Calibri"/>
                <a:cs typeface="Calibri"/>
              </a:rPr>
              <a:t>&lt;/html&gt;</a:t>
            </a:r>
            <a:endParaRPr sz="2000">
              <a:latin typeface="Calibri"/>
              <a:cs typeface="Calibri"/>
            </a:endParaRPr>
          </a:p>
        </p:txBody>
      </p:sp>
      <p:sp>
        <p:nvSpPr>
          <p:cNvPr id="4" name="object 4"/>
          <p:cNvSpPr/>
          <p:nvPr/>
        </p:nvSpPr>
        <p:spPr>
          <a:xfrm>
            <a:off x="4900352" y="3773978"/>
            <a:ext cx="868679" cy="56942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52998" y="3810000"/>
            <a:ext cx="762000" cy="457200"/>
          </a:xfrm>
          <a:custGeom>
            <a:avLst/>
            <a:gdLst/>
            <a:ahLst/>
            <a:cxnLst/>
            <a:rect l="l" t="t" r="r" b="b"/>
            <a:pathLst>
              <a:path w="762000" h="457200">
                <a:moveTo>
                  <a:pt x="0" y="0"/>
                </a:moveTo>
                <a:lnTo>
                  <a:pt x="761999" y="457199"/>
                </a:lnTo>
              </a:path>
            </a:pathLst>
          </a:custGeom>
          <a:ln w="25399">
            <a:solidFill>
              <a:srgbClr val="FF2600"/>
            </a:solidFill>
          </a:ln>
        </p:spPr>
        <p:txBody>
          <a:bodyPr wrap="square" lIns="0" tIns="0" rIns="0" bIns="0" rtlCol="0"/>
          <a:lstStyle/>
          <a:p>
            <a:endParaRPr/>
          </a:p>
        </p:txBody>
      </p:sp>
      <p:sp>
        <p:nvSpPr>
          <p:cNvPr id="6" name="object 6"/>
          <p:cNvSpPr/>
          <p:nvPr/>
        </p:nvSpPr>
        <p:spPr>
          <a:xfrm>
            <a:off x="4900352" y="3773978"/>
            <a:ext cx="868679" cy="56942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52998" y="3810000"/>
            <a:ext cx="762000" cy="457200"/>
          </a:xfrm>
          <a:custGeom>
            <a:avLst/>
            <a:gdLst/>
            <a:ahLst/>
            <a:cxnLst/>
            <a:rect l="l" t="t" r="r" b="b"/>
            <a:pathLst>
              <a:path w="762000" h="457200">
                <a:moveTo>
                  <a:pt x="761999" y="0"/>
                </a:moveTo>
                <a:lnTo>
                  <a:pt x="0" y="457199"/>
                </a:lnTo>
              </a:path>
            </a:pathLst>
          </a:custGeom>
          <a:ln w="25399">
            <a:solidFill>
              <a:srgbClr val="FF26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601218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Nhúng </a:t>
            </a:r>
            <a:r>
              <a:rPr sz="3600" spc="-5" dirty="0">
                <a:solidFill>
                  <a:srgbClr val="474747"/>
                </a:solidFill>
              </a:rPr>
              <a:t>Javascript </a:t>
            </a:r>
            <a:r>
              <a:rPr sz="3600" b="0" dirty="0">
                <a:solidFill>
                  <a:srgbClr val="929292"/>
                </a:solidFill>
                <a:latin typeface="Calibri"/>
                <a:cs typeface="Calibri"/>
              </a:rPr>
              <a:t>vào </a:t>
            </a:r>
            <a:r>
              <a:rPr sz="3600" b="0" spc="-5" dirty="0">
                <a:solidFill>
                  <a:srgbClr val="929292"/>
                </a:solidFill>
                <a:latin typeface="Calibri"/>
                <a:cs typeface="Calibri"/>
              </a:rPr>
              <a:t>trang</a:t>
            </a:r>
            <a:r>
              <a:rPr sz="3600" b="0" spc="-40" dirty="0">
                <a:solidFill>
                  <a:srgbClr val="929292"/>
                </a:solidFill>
                <a:latin typeface="Calibri"/>
                <a:cs typeface="Calibri"/>
              </a:rPr>
              <a:t> </a:t>
            </a:r>
            <a:r>
              <a:rPr sz="3600" b="0" spc="-5" dirty="0">
                <a:solidFill>
                  <a:srgbClr val="929292"/>
                </a:solidFill>
                <a:latin typeface="Calibri"/>
                <a:cs typeface="Calibri"/>
              </a:rPr>
              <a:t>web</a:t>
            </a:r>
            <a:endParaRPr sz="3600">
              <a:latin typeface="Calibri"/>
              <a:cs typeface="Calibri"/>
            </a:endParaRPr>
          </a:p>
        </p:txBody>
      </p:sp>
      <p:sp>
        <p:nvSpPr>
          <p:cNvPr id="3" name="object 3"/>
          <p:cNvSpPr/>
          <p:nvPr/>
        </p:nvSpPr>
        <p:spPr>
          <a:xfrm>
            <a:off x="548639" y="1785620"/>
            <a:ext cx="165100" cy="1651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39" y="3058160"/>
            <a:ext cx="165100" cy="1651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39" y="5077459"/>
            <a:ext cx="165100" cy="16509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78839" y="1557020"/>
            <a:ext cx="7626984" cy="4140200"/>
          </a:xfrm>
          <a:prstGeom prst="rect">
            <a:avLst/>
          </a:prstGeom>
        </p:spPr>
        <p:txBody>
          <a:bodyPr vert="horz" wrap="square" lIns="0" tIns="114300" rIns="0" bIns="0" rtlCol="0">
            <a:spAutoFit/>
          </a:bodyPr>
          <a:lstStyle/>
          <a:p>
            <a:pPr marL="12700" marR="377190">
              <a:lnSpc>
                <a:spcPct val="77800"/>
              </a:lnSpc>
              <a:spcBef>
                <a:spcPts val="900"/>
              </a:spcBef>
            </a:pPr>
            <a:r>
              <a:rPr sz="3000" dirty="0">
                <a:solidFill>
                  <a:srgbClr val="474747"/>
                </a:solidFill>
                <a:latin typeface="Calibri"/>
                <a:cs typeface="Calibri"/>
              </a:rPr>
              <a:t>Đặt giữa tag </a:t>
            </a:r>
            <a:r>
              <a:rPr sz="3000" spc="-5" dirty="0">
                <a:solidFill>
                  <a:srgbClr val="5C9B1D"/>
                </a:solidFill>
                <a:latin typeface="Calibri"/>
                <a:cs typeface="Calibri"/>
              </a:rPr>
              <a:t>&lt;head&gt; </a:t>
            </a:r>
            <a:r>
              <a:rPr sz="3000" dirty="0">
                <a:solidFill>
                  <a:srgbClr val="474747"/>
                </a:solidFill>
                <a:latin typeface="Calibri"/>
                <a:cs typeface="Calibri"/>
              </a:rPr>
              <a:t>và </a:t>
            </a:r>
            <a:r>
              <a:rPr sz="3000" spc="-5" dirty="0">
                <a:solidFill>
                  <a:srgbClr val="5C9B1D"/>
                </a:solidFill>
                <a:latin typeface="Calibri"/>
                <a:cs typeface="Calibri"/>
              </a:rPr>
              <a:t>&lt;/head&gt;</a:t>
            </a:r>
            <a:r>
              <a:rPr sz="3000" spc="-5" dirty="0">
                <a:solidFill>
                  <a:srgbClr val="474747"/>
                </a:solidFill>
                <a:latin typeface="Calibri"/>
                <a:cs typeface="Calibri"/>
              </a:rPr>
              <a:t>: script </a:t>
            </a:r>
            <a:r>
              <a:rPr sz="3000" dirty="0">
                <a:solidFill>
                  <a:srgbClr val="474747"/>
                </a:solidFill>
                <a:latin typeface="Calibri"/>
                <a:cs typeface="Calibri"/>
              </a:rPr>
              <a:t>sẽ </a:t>
            </a:r>
            <a:r>
              <a:rPr sz="3000" spc="-5" dirty="0">
                <a:solidFill>
                  <a:srgbClr val="474747"/>
                </a:solidFill>
                <a:latin typeface="Calibri"/>
                <a:cs typeface="Calibri"/>
              </a:rPr>
              <a:t>thực  </a:t>
            </a:r>
            <a:r>
              <a:rPr sz="3000" dirty="0">
                <a:solidFill>
                  <a:srgbClr val="474747"/>
                </a:solidFill>
                <a:latin typeface="Calibri"/>
                <a:cs typeface="Calibri"/>
              </a:rPr>
              <a:t>thi ngay khi </a:t>
            </a:r>
            <a:r>
              <a:rPr sz="3000" spc="-5" dirty="0">
                <a:solidFill>
                  <a:srgbClr val="474747"/>
                </a:solidFill>
                <a:latin typeface="Calibri"/>
                <a:cs typeface="Calibri"/>
              </a:rPr>
              <a:t>trang web </a:t>
            </a:r>
            <a:r>
              <a:rPr sz="3000" dirty="0">
                <a:solidFill>
                  <a:srgbClr val="474747"/>
                </a:solidFill>
                <a:latin typeface="Calibri"/>
                <a:cs typeface="Calibri"/>
              </a:rPr>
              <a:t>được</a:t>
            </a:r>
            <a:r>
              <a:rPr sz="3000" spc="-25" dirty="0">
                <a:solidFill>
                  <a:srgbClr val="474747"/>
                </a:solidFill>
                <a:latin typeface="Calibri"/>
                <a:cs typeface="Calibri"/>
              </a:rPr>
              <a:t> </a:t>
            </a:r>
            <a:r>
              <a:rPr sz="3000" spc="-5" dirty="0">
                <a:solidFill>
                  <a:srgbClr val="474747"/>
                </a:solidFill>
                <a:latin typeface="Calibri"/>
                <a:cs typeface="Calibri"/>
              </a:rPr>
              <a:t>mở.</a:t>
            </a:r>
            <a:endParaRPr sz="3000">
              <a:latin typeface="Calibri"/>
              <a:cs typeface="Calibri"/>
            </a:endParaRPr>
          </a:p>
          <a:p>
            <a:pPr>
              <a:lnSpc>
                <a:spcPct val="100000"/>
              </a:lnSpc>
              <a:spcBef>
                <a:spcPts val="15"/>
              </a:spcBef>
            </a:pPr>
            <a:endParaRPr sz="3750">
              <a:latin typeface="Times New Roman"/>
              <a:cs typeface="Times New Roman"/>
            </a:endParaRPr>
          </a:p>
          <a:p>
            <a:pPr marL="12700" marR="76835">
              <a:lnSpc>
                <a:spcPct val="80300"/>
              </a:lnSpc>
            </a:pPr>
            <a:r>
              <a:rPr sz="3000" dirty="0">
                <a:solidFill>
                  <a:srgbClr val="474747"/>
                </a:solidFill>
                <a:latin typeface="Calibri"/>
                <a:cs typeface="Calibri"/>
              </a:rPr>
              <a:t>Đặt giữa tag </a:t>
            </a:r>
            <a:r>
              <a:rPr sz="3000" spc="-5" dirty="0">
                <a:solidFill>
                  <a:srgbClr val="E46C0A"/>
                </a:solidFill>
                <a:latin typeface="Calibri"/>
                <a:cs typeface="Calibri"/>
              </a:rPr>
              <a:t>&lt;body&gt; </a:t>
            </a:r>
            <a:r>
              <a:rPr sz="3000" dirty="0">
                <a:solidFill>
                  <a:srgbClr val="474747"/>
                </a:solidFill>
                <a:latin typeface="Calibri"/>
                <a:cs typeface="Calibri"/>
              </a:rPr>
              <a:t>và </a:t>
            </a:r>
            <a:r>
              <a:rPr sz="3000" spc="-5" dirty="0">
                <a:solidFill>
                  <a:srgbClr val="E46C0A"/>
                </a:solidFill>
                <a:latin typeface="Calibri"/>
                <a:cs typeface="Calibri"/>
              </a:rPr>
              <a:t>&lt;/body&gt;</a:t>
            </a:r>
            <a:r>
              <a:rPr sz="3000" spc="-5" dirty="0">
                <a:solidFill>
                  <a:srgbClr val="474747"/>
                </a:solidFill>
                <a:latin typeface="Calibri"/>
                <a:cs typeface="Calibri"/>
              </a:rPr>
              <a:t>: script trong  </a:t>
            </a:r>
            <a:r>
              <a:rPr sz="3000" dirty="0">
                <a:solidFill>
                  <a:srgbClr val="474747"/>
                </a:solidFill>
                <a:latin typeface="Calibri"/>
                <a:cs typeface="Calibri"/>
              </a:rPr>
              <a:t>phần </a:t>
            </a:r>
            <a:r>
              <a:rPr sz="3000" spc="-5" dirty="0">
                <a:solidFill>
                  <a:srgbClr val="474747"/>
                </a:solidFill>
                <a:latin typeface="Calibri"/>
                <a:cs typeface="Calibri"/>
              </a:rPr>
              <a:t>body </a:t>
            </a:r>
            <a:r>
              <a:rPr sz="3000" dirty="0">
                <a:solidFill>
                  <a:srgbClr val="474747"/>
                </a:solidFill>
                <a:latin typeface="Calibri"/>
                <a:cs typeface="Calibri"/>
              </a:rPr>
              <a:t>được </a:t>
            </a:r>
            <a:r>
              <a:rPr sz="3000" spc="-5" dirty="0">
                <a:solidFill>
                  <a:srgbClr val="474747"/>
                </a:solidFill>
                <a:latin typeface="Calibri"/>
                <a:cs typeface="Calibri"/>
              </a:rPr>
              <a:t>thực </a:t>
            </a:r>
            <a:r>
              <a:rPr sz="3000" dirty="0">
                <a:solidFill>
                  <a:srgbClr val="474747"/>
                </a:solidFill>
                <a:latin typeface="Calibri"/>
                <a:cs typeface="Calibri"/>
              </a:rPr>
              <a:t>thi khi </a:t>
            </a:r>
            <a:r>
              <a:rPr sz="3000" spc="-5" dirty="0">
                <a:solidFill>
                  <a:srgbClr val="474747"/>
                </a:solidFill>
                <a:latin typeface="Calibri"/>
                <a:cs typeface="Calibri"/>
              </a:rPr>
              <a:t>trang web </a:t>
            </a:r>
            <a:r>
              <a:rPr sz="3000" dirty="0">
                <a:solidFill>
                  <a:srgbClr val="474747"/>
                </a:solidFill>
                <a:latin typeface="Calibri"/>
                <a:cs typeface="Calibri"/>
              </a:rPr>
              <a:t>đang </a:t>
            </a:r>
            <a:r>
              <a:rPr sz="3000" spc="-5" dirty="0">
                <a:solidFill>
                  <a:srgbClr val="474747"/>
                </a:solidFill>
                <a:latin typeface="Calibri"/>
                <a:cs typeface="Calibri"/>
              </a:rPr>
              <a:t>mở  </a:t>
            </a:r>
            <a:r>
              <a:rPr sz="3000" dirty="0">
                <a:solidFill>
                  <a:srgbClr val="474747"/>
                </a:solidFill>
                <a:latin typeface="Calibri"/>
                <a:cs typeface="Calibri"/>
              </a:rPr>
              <a:t>(sau khi </a:t>
            </a:r>
            <a:r>
              <a:rPr sz="3000" spc="-5" dirty="0">
                <a:solidFill>
                  <a:srgbClr val="474747"/>
                </a:solidFill>
                <a:latin typeface="Calibri"/>
                <a:cs typeface="Calibri"/>
              </a:rPr>
              <a:t>thực </a:t>
            </a:r>
            <a:r>
              <a:rPr sz="3000" dirty="0">
                <a:solidFill>
                  <a:srgbClr val="474747"/>
                </a:solidFill>
                <a:latin typeface="Calibri"/>
                <a:cs typeface="Calibri"/>
              </a:rPr>
              <a:t>thi các </a:t>
            </a:r>
            <a:r>
              <a:rPr sz="3000" spc="-5" dirty="0">
                <a:solidFill>
                  <a:srgbClr val="474747"/>
                </a:solidFill>
                <a:latin typeface="Calibri"/>
                <a:cs typeface="Calibri"/>
              </a:rPr>
              <a:t>đoạn script </a:t>
            </a:r>
            <a:r>
              <a:rPr sz="3000" dirty="0">
                <a:solidFill>
                  <a:srgbClr val="474747"/>
                </a:solidFill>
                <a:latin typeface="Calibri"/>
                <a:cs typeface="Calibri"/>
              </a:rPr>
              <a:t>có </a:t>
            </a:r>
            <a:r>
              <a:rPr sz="3000" spc="-5" dirty="0">
                <a:solidFill>
                  <a:srgbClr val="474747"/>
                </a:solidFill>
                <a:latin typeface="Calibri"/>
                <a:cs typeface="Calibri"/>
              </a:rPr>
              <a:t>trong</a:t>
            </a:r>
            <a:r>
              <a:rPr sz="3000" spc="-40" dirty="0">
                <a:solidFill>
                  <a:srgbClr val="474747"/>
                </a:solidFill>
                <a:latin typeface="Calibri"/>
                <a:cs typeface="Calibri"/>
              </a:rPr>
              <a:t> </a:t>
            </a:r>
            <a:r>
              <a:rPr sz="3000" dirty="0">
                <a:solidFill>
                  <a:srgbClr val="474747"/>
                </a:solidFill>
                <a:latin typeface="Calibri"/>
                <a:cs typeface="Calibri"/>
              </a:rPr>
              <a:t>phần</a:t>
            </a:r>
            <a:endParaRPr sz="3000">
              <a:latin typeface="Calibri"/>
              <a:cs typeface="Calibri"/>
            </a:endParaRPr>
          </a:p>
          <a:p>
            <a:pPr marL="12700">
              <a:lnSpc>
                <a:spcPts val="2900"/>
              </a:lnSpc>
            </a:pPr>
            <a:r>
              <a:rPr sz="3000" i="1" spc="-5" dirty="0">
                <a:solidFill>
                  <a:srgbClr val="FF0080"/>
                </a:solidFill>
                <a:latin typeface="Calibri"/>
                <a:cs typeface="Calibri"/>
              </a:rPr>
              <a:t>&lt;head&gt;</a:t>
            </a:r>
            <a:r>
              <a:rPr sz="3000" spc="-5" dirty="0">
                <a:solidFill>
                  <a:srgbClr val="474747"/>
                </a:solidFill>
                <a:latin typeface="Calibri"/>
                <a:cs typeface="Calibri"/>
              </a:rPr>
              <a:t>).</a:t>
            </a:r>
            <a:endParaRPr sz="3000">
              <a:latin typeface="Calibri"/>
              <a:cs typeface="Calibri"/>
            </a:endParaRPr>
          </a:p>
          <a:p>
            <a:pPr>
              <a:lnSpc>
                <a:spcPct val="100000"/>
              </a:lnSpc>
              <a:spcBef>
                <a:spcPts val="25"/>
              </a:spcBef>
            </a:pPr>
            <a:endParaRPr sz="3750">
              <a:latin typeface="Times New Roman"/>
              <a:cs typeface="Times New Roman"/>
            </a:endParaRPr>
          </a:p>
          <a:p>
            <a:pPr marL="12700" marR="5080">
              <a:lnSpc>
                <a:spcPct val="80000"/>
              </a:lnSpc>
              <a:spcBef>
                <a:spcPts val="5"/>
              </a:spcBef>
            </a:pPr>
            <a:r>
              <a:rPr sz="3000" dirty="0">
                <a:solidFill>
                  <a:srgbClr val="474747"/>
                </a:solidFill>
                <a:latin typeface="Calibri"/>
                <a:cs typeface="Calibri"/>
              </a:rPr>
              <a:t>Số </a:t>
            </a:r>
            <a:r>
              <a:rPr sz="3000" spc="-5" dirty="0">
                <a:solidFill>
                  <a:srgbClr val="474747"/>
                </a:solidFill>
                <a:latin typeface="Calibri"/>
                <a:cs typeface="Calibri"/>
              </a:rPr>
              <a:t>lượng đoạn </a:t>
            </a:r>
            <a:r>
              <a:rPr sz="3000" spc="-125" dirty="0">
                <a:solidFill>
                  <a:srgbClr val="474747"/>
                </a:solidFill>
                <a:latin typeface="Calibri"/>
                <a:cs typeface="Calibri"/>
              </a:rPr>
              <a:t>client-­‐script </a:t>
            </a:r>
            <a:r>
              <a:rPr sz="3000" dirty="0">
                <a:solidFill>
                  <a:srgbClr val="474747"/>
                </a:solidFill>
                <a:latin typeface="Calibri"/>
                <a:cs typeface="Calibri"/>
              </a:rPr>
              <a:t>chèn vào </a:t>
            </a:r>
            <a:r>
              <a:rPr sz="3000" spc="-5" dirty="0">
                <a:solidFill>
                  <a:srgbClr val="474747"/>
                </a:solidFill>
                <a:latin typeface="Calibri"/>
                <a:cs typeface="Calibri"/>
              </a:rPr>
              <a:t>trang </a:t>
            </a:r>
            <a:r>
              <a:rPr sz="3000" dirty="0">
                <a:solidFill>
                  <a:srgbClr val="474747"/>
                </a:solidFill>
                <a:latin typeface="Calibri"/>
                <a:cs typeface="Calibri"/>
              </a:rPr>
              <a:t>không  hạn</a:t>
            </a:r>
            <a:r>
              <a:rPr sz="3000" spc="-5" dirty="0">
                <a:solidFill>
                  <a:srgbClr val="474747"/>
                </a:solidFill>
                <a:latin typeface="Calibri"/>
                <a:cs typeface="Calibri"/>
              </a:rPr>
              <a:t> chế.</a:t>
            </a:r>
            <a:endParaRPr sz="30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30" y="5867399"/>
            <a:ext cx="9140469" cy="9905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6292" y="170119"/>
            <a:ext cx="7247176" cy="516796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1437" y="105264"/>
            <a:ext cx="7400925" cy="5309870"/>
          </a:xfrm>
          <a:custGeom>
            <a:avLst/>
            <a:gdLst/>
            <a:ahLst/>
            <a:cxnLst/>
            <a:rect l="l" t="t" r="r" b="b"/>
            <a:pathLst>
              <a:path w="7400925" h="5309870">
                <a:moveTo>
                  <a:pt x="0" y="0"/>
                </a:moveTo>
                <a:lnTo>
                  <a:pt x="7400922" y="0"/>
                </a:lnTo>
                <a:lnTo>
                  <a:pt x="7400922" y="5309788"/>
                </a:lnTo>
                <a:lnTo>
                  <a:pt x="0" y="5309788"/>
                </a:lnTo>
                <a:lnTo>
                  <a:pt x="0" y="0"/>
                </a:lnTo>
                <a:close/>
              </a:path>
            </a:pathLst>
          </a:custGeom>
          <a:ln w="9524">
            <a:solidFill>
              <a:srgbClr val="EB8104"/>
            </a:solidFill>
          </a:ln>
        </p:spPr>
        <p:txBody>
          <a:bodyPr wrap="square" lIns="0" tIns="0" rIns="0" bIns="0" rtlCol="0"/>
          <a:lstStyle/>
          <a:p>
            <a:endParaRPr/>
          </a:p>
        </p:txBody>
      </p:sp>
      <p:sp>
        <p:nvSpPr>
          <p:cNvPr id="5" name="object 5"/>
          <p:cNvSpPr/>
          <p:nvPr/>
        </p:nvSpPr>
        <p:spPr>
          <a:xfrm>
            <a:off x="6122323" y="1080654"/>
            <a:ext cx="3021675" cy="156694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324600" y="1279616"/>
            <a:ext cx="2666998" cy="97154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122323" y="2298468"/>
            <a:ext cx="3021675" cy="157110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324600" y="2498816"/>
            <a:ext cx="2666998" cy="971549"/>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4293523" y="4218709"/>
            <a:ext cx="4850475" cy="1932708"/>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4495800" y="4419600"/>
            <a:ext cx="4521198" cy="1333499"/>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635923" y="5374177"/>
            <a:ext cx="3495502" cy="1483822"/>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838200" y="5575300"/>
            <a:ext cx="2893607" cy="1054099"/>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789709" y="1650076"/>
            <a:ext cx="3985952" cy="785552"/>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838199" y="1676401"/>
            <a:ext cx="3886200" cy="685800"/>
          </a:xfrm>
          <a:custGeom>
            <a:avLst/>
            <a:gdLst/>
            <a:ahLst/>
            <a:cxnLst/>
            <a:rect l="l" t="t" r="r" b="b"/>
            <a:pathLst>
              <a:path w="3886200" h="685800">
                <a:moveTo>
                  <a:pt x="0" y="0"/>
                </a:moveTo>
                <a:lnTo>
                  <a:pt x="3886199" y="0"/>
                </a:lnTo>
                <a:lnTo>
                  <a:pt x="3886199" y="685799"/>
                </a:lnTo>
                <a:lnTo>
                  <a:pt x="0" y="685799"/>
                </a:lnTo>
                <a:lnTo>
                  <a:pt x="0" y="0"/>
                </a:lnTo>
                <a:close/>
              </a:path>
            </a:pathLst>
          </a:custGeom>
          <a:ln w="9524">
            <a:solidFill>
              <a:srgbClr val="6DA826"/>
            </a:solidFill>
          </a:ln>
        </p:spPr>
        <p:txBody>
          <a:bodyPr wrap="square" lIns="0" tIns="0" rIns="0" bIns="0" rtlCol="0"/>
          <a:lstStyle/>
          <a:p>
            <a:endParaRPr/>
          </a:p>
        </p:txBody>
      </p:sp>
      <p:sp>
        <p:nvSpPr>
          <p:cNvPr id="15" name="object 15"/>
          <p:cNvSpPr/>
          <p:nvPr/>
        </p:nvSpPr>
        <p:spPr>
          <a:xfrm>
            <a:off x="789709" y="2942705"/>
            <a:ext cx="3985952" cy="789709"/>
          </a:xfrm>
          <a:prstGeom prst="rect">
            <a:avLst/>
          </a:prstGeom>
          <a:blipFill>
            <a:blip r:embed="rId13" cstate="print"/>
            <a:stretch>
              <a:fillRect/>
            </a:stretch>
          </a:blipFill>
        </p:spPr>
        <p:txBody>
          <a:bodyPr wrap="square" lIns="0" tIns="0" rIns="0" bIns="0" rtlCol="0"/>
          <a:lstStyle/>
          <a:p>
            <a:endParaRPr/>
          </a:p>
        </p:txBody>
      </p:sp>
      <p:sp>
        <p:nvSpPr>
          <p:cNvPr id="16" name="object 16"/>
          <p:cNvSpPr/>
          <p:nvPr/>
        </p:nvSpPr>
        <p:spPr>
          <a:xfrm>
            <a:off x="838199" y="2971800"/>
            <a:ext cx="3886200" cy="685800"/>
          </a:xfrm>
          <a:custGeom>
            <a:avLst/>
            <a:gdLst/>
            <a:ahLst/>
            <a:cxnLst/>
            <a:rect l="l" t="t" r="r" b="b"/>
            <a:pathLst>
              <a:path w="3886200" h="685800">
                <a:moveTo>
                  <a:pt x="0" y="0"/>
                </a:moveTo>
                <a:lnTo>
                  <a:pt x="3886199" y="0"/>
                </a:lnTo>
                <a:lnTo>
                  <a:pt x="3886199" y="685799"/>
                </a:lnTo>
                <a:lnTo>
                  <a:pt x="0" y="685799"/>
                </a:lnTo>
                <a:lnTo>
                  <a:pt x="0" y="0"/>
                </a:lnTo>
                <a:close/>
              </a:path>
            </a:pathLst>
          </a:custGeom>
          <a:ln w="9524">
            <a:solidFill>
              <a:srgbClr val="0096C1"/>
            </a:solidFill>
          </a:ln>
        </p:spPr>
        <p:txBody>
          <a:bodyPr wrap="square" lIns="0" tIns="0" rIns="0" bIns="0" rtlCol="0"/>
          <a:lstStyle/>
          <a:p>
            <a:endParaRPr/>
          </a:p>
        </p:txBody>
      </p:sp>
      <p:sp>
        <p:nvSpPr>
          <p:cNvPr id="17" name="object 17"/>
          <p:cNvSpPr/>
          <p:nvPr/>
        </p:nvSpPr>
        <p:spPr>
          <a:xfrm>
            <a:off x="831272" y="4227021"/>
            <a:ext cx="3632661" cy="785552"/>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881495" y="4254500"/>
            <a:ext cx="3533140" cy="685800"/>
          </a:xfrm>
          <a:custGeom>
            <a:avLst/>
            <a:gdLst/>
            <a:ahLst/>
            <a:cxnLst/>
            <a:rect l="l" t="t" r="r" b="b"/>
            <a:pathLst>
              <a:path w="3533140" h="685800">
                <a:moveTo>
                  <a:pt x="0" y="0"/>
                </a:moveTo>
                <a:lnTo>
                  <a:pt x="3532908" y="0"/>
                </a:lnTo>
                <a:lnTo>
                  <a:pt x="3532908" y="685799"/>
                </a:lnTo>
                <a:lnTo>
                  <a:pt x="0" y="685799"/>
                </a:lnTo>
                <a:lnTo>
                  <a:pt x="0" y="0"/>
                </a:lnTo>
                <a:close/>
              </a:path>
            </a:pathLst>
          </a:custGeom>
          <a:ln w="9524">
            <a:solidFill>
              <a:srgbClr val="FA85D1"/>
            </a:solidFill>
          </a:ln>
        </p:spPr>
        <p:txBody>
          <a:bodyPr wrap="square" lIns="0" tIns="0" rIns="0" bIns="0" rtlCol="0"/>
          <a:lstStyle/>
          <a:p>
            <a:endParaRPr/>
          </a:p>
        </p:txBody>
      </p:sp>
      <p:sp>
        <p:nvSpPr>
          <p:cNvPr id="19" name="object 19"/>
          <p:cNvSpPr/>
          <p:nvPr/>
        </p:nvSpPr>
        <p:spPr>
          <a:xfrm>
            <a:off x="4675908" y="1637607"/>
            <a:ext cx="1795548" cy="461356"/>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4724398" y="1769251"/>
            <a:ext cx="1575435" cy="250190"/>
          </a:xfrm>
          <a:custGeom>
            <a:avLst/>
            <a:gdLst/>
            <a:ahLst/>
            <a:cxnLst/>
            <a:rect l="l" t="t" r="r" b="b"/>
            <a:pathLst>
              <a:path w="1575435" h="250189">
                <a:moveTo>
                  <a:pt x="0" y="250048"/>
                </a:moveTo>
                <a:lnTo>
                  <a:pt x="1575306" y="0"/>
                </a:lnTo>
              </a:path>
            </a:pathLst>
          </a:custGeom>
          <a:ln w="25399">
            <a:solidFill>
              <a:srgbClr val="6DA826"/>
            </a:solidFill>
          </a:ln>
        </p:spPr>
        <p:txBody>
          <a:bodyPr wrap="square" lIns="0" tIns="0" rIns="0" bIns="0" rtlCol="0"/>
          <a:lstStyle/>
          <a:p>
            <a:endParaRPr/>
          </a:p>
        </p:txBody>
      </p:sp>
      <p:sp>
        <p:nvSpPr>
          <p:cNvPr id="21" name="object 21"/>
          <p:cNvSpPr/>
          <p:nvPr/>
        </p:nvSpPr>
        <p:spPr>
          <a:xfrm>
            <a:off x="6203101" y="1722918"/>
            <a:ext cx="121497" cy="116450"/>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4675908" y="2859577"/>
            <a:ext cx="1795548" cy="532014"/>
          </a:xfrm>
          <a:prstGeom prst="rect">
            <a:avLst/>
          </a:prstGeom>
          <a:blipFill>
            <a:blip r:embed="rId17" cstate="print"/>
            <a:stretch>
              <a:fillRect/>
            </a:stretch>
          </a:blipFill>
        </p:spPr>
        <p:txBody>
          <a:bodyPr wrap="square" lIns="0" tIns="0" rIns="0" bIns="0" rtlCol="0"/>
          <a:lstStyle/>
          <a:p>
            <a:endParaRPr/>
          </a:p>
        </p:txBody>
      </p:sp>
      <p:sp>
        <p:nvSpPr>
          <p:cNvPr id="23" name="object 23"/>
          <p:cNvSpPr/>
          <p:nvPr/>
        </p:nvSpPr>
        <p:spPr>
          <a:xfrm>
            <a:off x="4724398" y="2989593"/>
            <a:ext cx="1576070" cy="325120"/>
          </a:xfrm>
          <a:custGeom>
            <a:avLst/>
            <a:gdLst/>
            <a:ahLst/>
            <a:cxnLst/>
            <a:rect l="l" t="t" r="r" b="b"/>
            <a:pathLst>
              <a:path w="1576070" h="325120">
                <a:moveTo>
                  <a:pt x="0" y="325106"/>
                </a:moveTo>
                <a:lnTo>
                  <a:pt x="1575514" y="0"/>
                </a:lnTo>
              </a:path>
            </a:pathLst>
          </a:custGeom>
          <a:ln w="25399">
            <a:solidFill>
              <a:srgbClr val="0096C1"/>
            </a:solidFill>
          </a:ln>
        </p:spPr>
        <p:txBody>
          <a:bodyPr wrap="square" lIns="0" tIns="0" rIns="0" bIns="0" rtlCol="0"/>
          <a:lstStyle/>
          <a:p>
            <a:endParaRPr/>
          </a:p>
        </p:txBody>
      </p:sp>
      <p:sp>
        <p:nvSpPr>
          <p:cNvPr id="24" name="object 24"/>
          <p:cNvSpPr/>
          <p:nvPr/>
        </p:nvSpPr>
        <p:spPr>
          <a:xfrm>
            <a:off x="6202029" y="2947187"/>
            <a:ext cx="122568" cy="115474"/>
          </a:xfrm>
          <a:prstGeom prst="rect">
            <a:avLst/>
          </a:prstGeom>
          <a:blipFill>
            <a:blip r:embed="rId18" cstate="print"/>
            <a:stretch>
              <a:fillRect/>
            </a:stretch>
          </a:blipFill>
        </p:spPr>
        <p:txBody>
          <a:bodyPr wrap="square" lIns="0" tIns="0" rIns="0" bIns="0" rtlCol="0"/>
          <a:lstStyle/>
          <a:p>
            <a:endParaRPr/>
          </a:p>
        </p:txBody>
      </p:sp>
      <p:sp>
        <p:nvSpPr>
          <p:cNvPr id="25" name="object 25"/>
          <p:cNvSpPr/>
          <p:nvPr/>
        </p:nvSpPr>
        <p:spPr>
          <a:xfrm>
            <a:off x="2136371" y="4908665"/>
            <a:ext cx="569421" cy="831272"/>
          </a:xfrm>
          <a:prstGeom prst="rect">
            <a:avLst/>
          </a:prstGeom>
          <a:blipFill>
            <a:blip r:embed="rId19" cstate="print"/>
            <a:stretch>
              <a:fillRect/>
            </a:stretch>
          </a:blipFill>
        </p:spPr>
        <p:txBody>
          <a:bodyPr wrap="square" lIns="0" tIns="0" rIns="0" bIns="0" rtlCol="0"/>
          <a:lstStyle/>
          <a:p>
            <a:endParaRPr/>
          </a:p>
        </p:txBody>
      </p:sp>
      <p:sp>
        <p:nvSpPr>
          <p:cNvPr id="26" name="object 26"/>
          <p:cNvSpPr/>
          <p:nvPr/>
        </p:nvSpPr>
        <p:spPr>
          <a:xfrm>
            <a:off x="2297510" y="4940300"/>
            <a:ext cx="350520" cy="613410"/>
          </a:xfrm>
          <a:custGeom>
            <a:avLst/>
            <a:gdLst/>
            <a:ahLst/>
            <a:cxnLst/>
            <a:rect l="l" t="t" r="r" b="b"/>
            <a:pathLst>
              <a:path w="350519" h="613410">
                <a:moveTo>
                  <a:pt x="350439" y="0"/>
                </a:moveTo>
                <a:lnTo>
                  <a:pt x="0" y="613117"/>
                </a:lnTo>
              </a:path>
            </a:pathLst>
          </a:custGeom>
          <a:ln w="25399">
            <a:solidFill>
              <a:srgbClr val="FA85D1"/>
            </a:solidFill>
          </a:ln>
        </p:spPr>
        <p:txBody>
          <a:bodyPr wrap="square" lIns="0" tIns="0" rIns="0" bIns="0" rtlCol="0"/>
          <a:lstStyle/>
          <a:p>
            <a:endParaRPr/>
          </a:p>
        </p:txBody>
      </p:sp>
      <p:sp>
        <p:nvSpPr>
          <p:cNvPr id="27" name="object 27"/>
          <p:cNvSpPr/>
          <p:nvPr/>
        </p:nvSpPr>
        <p:spPr>
          <a:xfrm>
            <a:off x="2283971" y="5452442"/>
            <a:ext cx="104448" cy="122857"/>
          </a:xfrm>
          <a:prstGeom prst="rect">
            <a:avLst/>
          </a:prstGeom>
          <a:blipFill>
            <a:blip r:embed="rId20" cstate="print"/>
            <a:stretch>
              <a:fillRect/>
            </a:stretch>
          </a:blipFill>
        </p:spPr>
        <p:txBody>
          <a:bodyPr wrap="square" lIns="0" tIns="0" rIns="0" bIns="0" rtlCol="0"/>
          <a:lstStyle/>
          <a:p>
            <a:endParaRPr/>
          </a:p>
        </p:txBody>
      </p:sp>
      <p:sp>
        <p:nvSpPr>
          <p:cNvPr id="28" name="object 28"/>
          <p:cNvSpPr/>
          <p:nvPr/>
        </p:nvSpPr>
        <p:spPr>
          <a:xfrm>
            <a:off x="5511337" y="4089861"/>
            <a:ext cx="885305" cy="876992"/>
          </a:xfrm>
          <a:prstGeom prst="rect">
            <a:avLst/>
          </a:prstGeom>
          <a:blipFill>
            <a:blip r:embed="rId21" cstate="print"/>
            <a:stretch>
              <a:fillRect/>
            </a:stretch>
          </a:blipFill>
        </p:spPr>
        <p:txBody>
          <a:bodyPr wrap="square" lIns="0" tIns="0" rIns="0" bIns="0" rtlCol="0"/>
          <a:lstStyle/>
          <a:p>
            <a:endParaRPr/>
          </a:p>
        </p:txBody>
      </p:sp>
      <p:sp>
        <p:nvSpPr>
          <p:cNvPr id="29" name="object 29"/>
          <p:cNvSpPr/>
          <p:nvPr/>
        </p:nvSpPr>
        <p:spPr>
          <a:xfrm>
            <a:off x="5562600" y="4114800"/>
            <a:ext cx="685800" cy="661035"/>
          </a:xfrm>
          <a:custGeom>
            <a:avLst/>
            <a:gdLst/>
            <a:ahLst/>
            <a:cxnLst/>
            <a:rect l="l" t="t" r="r" b="b"/>
            <a:pathLst>
              <a:path w="685800" h="661035">
                <a:moveTo>
                  <a:pt x="0" y="0"/>
                </a:moveTo>
                <a:lnTo>
                  <a:pt x="0" y="263525"/>
                </a:lnTo>
                <a:lnTo>
                  <a:pt x="685799" y="263525"/>
                </a:lnTo>
                <a:lnTo>
                  <a:pt x="685799" y="660594"/>
                </a:lnTo>
              </a:path>
            </a:pathLst>
          </a:custGeom>
          <a:ln w="9524">
            <a:solidFill>
              <a:srgbClr val="FF2600"/>
            </a:solidFill>
          </a:ln>
        </p:spPr>
        <p:txBody>
          <a:bodyPr wrap="square" lIns="0" tIns="0" rIns="0" bIns="0" rtlCol="0"/>
          <a:lstStyle/>
          <a:p>
            <a:endParaRPr/>
          </a:p>
        </p:txBody>
      </p:sp>
      <p:sp>
        <p:nvSpPr>
          <p:cNvPr id="30" name="object 30"/>
          <p:cNvSpPr/>
          <p:nvPr/>
        </p:nvSpPr>
        <p:spPr>
          <a:xfrm>
            <a:off x="6189445" y="4684690"/>
            <a:ext cx="117908" cy="115909"/>
          </a:xfrm>
          <a:prstGeom prst="rect">
            <a:avLst/>
          </a:prstGeom>
          <a:blipFill>
            <a:blip r:embed="rId22" cstate="print"/>
            <a:stretch>
              <a:fillRect/>
            </a:stretch>
          </a:blipFill>
        </p:spPr>
        <p:txBody>
          <a:bodyPr wrap="square" lIns="0" tIns="0" rIns="0" bIns="0" rtlCol="0"/>
          <a:lstStyle/>
          <a:p>
            <a:endParaRPr/>
          </a:p>
        </p:txBody>
      </p:sp>
      <p:sp>
        <p:nvSpPr>
          <p:cNvPr id="31" name="object 31"/>
          <p:cNvSpPr/>
          <p:nvPr/>
        </p:nvSpPr>
        <p:spPr>
          <a:xfrm>
            <a:off x="3000894" y="4617719"/>
            <a:ext cx="1487977" cy="652549"/>
          </a:xfrm>
          <a:prstGeom prst="rect">
            <a:avLst/>
          </a:prstGeom>
          <a:blipFill>
            <a:blip r:embed="rId23" cstate="print"/>
            <a:stretch>
              <a:fillRect/>
            </a:stretch>
          </a:blipFill>
        </p:spPr>
        <p:txBody>
          <a:bodyPr wrap="square" lIns="0" tIns="0" rIns="0" bIns="0" rtlCol="0"/>
          <a:lstStyle/>
          <a:p>
            <a:endParaRPr/>
          </a:p>
        </p:txBody>
      </p:sp>
      <p:sp>
        <p:nvSpPr>
          <p:cNvPr id="32" name="object 32"/>
          <p:cNvSpPr/>
          <p:nvPr/>
        </p:nvSpPr>
        <p:spPr>
          <a:xfrm>
            <a:off x="3047999" y="4648200"/>
            <a:ext cx="1271905" cy="448945"/>
          </a:xfrm>
          <a:custGeom>
            <a:avLst/>
            <a:gdLst/>
            <a:ahLst/>
            <a:cxnLst/>
            <a:rect l="l" t="t" r="r" b="b"/>
            <a:pathLst>
              <a:path w="1271904" h="448945">
                <a:moveTo>
                  <a:pt x="0" y="0"/>
                </a:moveTo>
                <a:lnTo>
                  <a:pt x="1271631" y="448811"/>
                </a:lnTo>
              </a:path>
            </a:pathLst>
          </a:custGeom>
          <a:ln w="9524">
            <a:solidFill>
              <a:srgbClr val="FF2F92"/>
            </a:solidFill>
          </a:ln>
        </p:spPr>
        <p:txBody>
          <a:bodyPr wrap="square" lIns="0" tIns="0" rIns="0" bIns="0" rtlCol="0"/>
          <a:lstStyle/>
          <a:p>
            <a:endParaRPr/>
          </a:p>
        </p:txBody>
      </p:sp>
      <p:sp>
        <p:nvSpPr>
          <p:cNvPr id="33" name="object 33"/>
          <p:cNvSpPr/>
          <p:nvPr/>
        </p:nvSpPr>
        <p:spPr>
          <a:xfrm>
            <a:off x="4219191" y="5015513"/>
            <a:ext cx="124207" cy="111843"/>
          </a:xfrm>
          <a:prstGeom prst="rect">
            <a:avLst/>
          </a:prstGeom>
          <a:blipFill>
            <a:blip r:embed="rId2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0539" y="2355076"/>
            <a:ext cx="4954905" cy="12446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262626"/>
                </a:solidFill>
                <a:latin typeface="Calibri"/>
                <a:cs typeface="Calibri"/>
              </a:rPr>
              <a:t>Kiểu </a:t>
            </a:r>
            <a:r>
              <a:rPr sz="4000" b="1" spc="-5" dirty="0">
                <a:solidFill>
                  <a:srgbClr val="262626"/>
                </a:solidFill>
                <a:latin typeface="Calibri"/>
                <a:cs typeface="Calibri"/>
              </a:rPr>
              <a:t>dữ </a:t>
            </a:r>
            <a:r>
              <a:rPr sz="4000" b="1" dirty="0">
                <a:solidFill>
                  <a:srgbClr val="262626"/>
                </a:solidFill>
                <a:latin typeface="Calibri"/>
                <a:cs typeface="Calibri"/>
              </a:rPr>
              <a:t>liệu </a:t>
            </a:r>
            <a:r>
              <a:rPr sz="4000" b="1" spc="-5" dirty="0">
                <a:solidFill>
                  <a:srgbClr val="262626"/>
                </a:solidFill>
                <a:latin typeface="Calibri"/>
                <a:cs typeface="Calibri"/>
              </a:rPr>
              <a:t>và </a:t>
            </a:r>
            <a:r>
              <a:rPr sz="4000" b="1" dirty="0">
                <a:solidFill>
                  <a:srgbClr val="262626"/>
                </a:solidFill>
                <a:latin typeface="Calibri"/>
                <a:cs typeface="Calibri"/>
              </a:rPr>
              <a:t>cú</a:t>
            </a:r>
            <a:r>
              <a:rPr sz="4000" b="1" spc="-95" dirty="0">
                <a:solidFill>
                  <a:srgbClr val="262626"/>
                </a:solidFill>
                <a:latin typeface="Calibri"/>
                <a:cs typeface="Calibri"/>
              </a:rPr>
              <a:t> </a:t>
            </a:r>
            <a:r>
              <a:rPr sz="4000" b="1" spc="-5" dirty="0">
                <a:solidFill>
                  <a:srgbClr val="262626"/>
                </a:solidFill>
                <a:latin typeface="Calibri"/>
                <a:cs typeface="Calibri"/>
              </a:rPr>
              <a:t>pháp</a:t>
            </a:r>
            <a:endParaRPr sz="4000">
              <a:latin typeface="Calibri"/>
              <a:cs typeface="Calibri"/>
            </a:endParaRPr>
          </a:p>
          <a:p>
            <a:pPr marL="12700">
              <a:lnSpc>
                <a:spcPct val="100000"/>
              </a:lnSpc>
            </a:pPr>
            <a:r>
              <a:rPr sz="4000" dirty="0">
                <a:solidFill>
                  <a:srgbClr val="7F7F7F"/>
                </a:solidFill>
                <a:latin typeface="Calibri"/>
                <a:cs typeface="Calibri"/>
              </a:rPr>
              <a:t>Ngôn </a:t>
            </a:r>
            <a:r>
              <a:rPr sz="4000" spc="-5" dirty="0">
                <a:solidFill>
                  <a:srgbClr val="7F7F7F"/>
                </a:solidFill>
                <a:latin typeface="Calibri"/>
                <a:cs typeface="Calibri"/>
              </a:rPr>
              <a:t>ngữ</a:t>
            </a:r>
            <a:r>
              <a:rPr sz="4000" spc="-20" dirty="0">
                <a:solidFill>
                  <a:srgbClr val="7F7F7F"/>
                </a:solidFill>
                <a:latin typeface="Calibri"/>
                <a:cs typeface="Calibri"/>
              </a:rPr>
              <a:t> </a:t>
            </a:r>
            <a:r>
              <a:rPr sz="4000" spc="-5" dirty="0">
                <a:solidFill>
                  <a:srgbClr val="7F7F7F"/>
                </a:solidFill>
                <a:latin typeface="Calibri"/>
                <a:cs typeface="Calibri"/>
              </a:rPr>
              <a:t>JavaScript</a:t>
            </a:r>
            <a:endParaRPr sz="4000">
              <a:latin typeface="Calibri"/>
              <a:cs typeface="Calibri"/>
            </a:endParaRPr>
          </a:p>
        </p:txBody>
      </p:sp>
      <p:sp>
        <p:nvSpPr>
          <p:cNvPr id="3" name="object 3"/>
          <p:cNvSpPr txBox="1"/>
          <p:nvPr/>
        </p:nvSpPr>
        <p:spPr>
          <a:xfrm>
            <a:off x="6679762" y="5163686"/>
            <a:ext cx="1857375" cy="284480"/>
          </a:xfrm>
          <a:prstGeom prst="rect">
            <a:avLst/>
          </a:prstGeom>
        </p:spPr>
        <p:txBody>
          <a:bodyPr vert="horz" wrap="square" lIns="0" tIns="12700" rIns="0" bIns="0" rtlCol="0">
            <a:spAutoFit/>
          </a:bodyPr>
          <a:lstStyle/>
          <a:p>
            <a:pPr marL="12700">
              <a:lnSpc>
                <a:spcPct val="100000"/>
              </a:lnSpc>
              <a:spcBef>
                <a:spcPts val="100"/>
              </a:spcBef>
            </a:pPr>
            <a:r>
              <a:rPr sz="1700" b="1" dirty="0">
                <a:solidFill>
                  <a:srgbClr val="404040"/>
                </a:solidFill>
                <a:latin typeface="Calibri"/>
                <a:cs typeface="Calibri"/>
              </a:rPr>
              <a:t>Ngôn ngữ</a:t>
            </a:r>
            <a:r>
              <a:rPr sz="1700" b="1" spc="-60" dirty="0">
                <a:solidFill>
                  <a:srgbClr val="404040"/>
                </a:solidFill>
                <a:latin typeface="Calibri"/>
                <a:cs typeface="Calibri"/>
              </a:rPr>
              <a:t> </a:t>
            </a:r>
            <a:r>
              <a:rPr sz="1700" b="1" spc="-5" dirty="0">
                <a:solidFill>
                  <a:srgbClr val="404040"/>
                </a:solidFill>
                <a:latin typeface="Calibri"/>
                <a:cs typeface="Calibri"/>
              </a:rPr>
              <a:t>JavaScript</a:t>
            </a:r>
            <a:endParaRPr sz="1700">
              <a:latin typeface="Calibri"/>
              <a:cs typeface="Calibri"/>
            </a:endParaRPr>
          </a:p>
        </p:txBody>
      </p:sp>
      <p:sp>
        <p:nvSpPr>
          <p:cNvPr id="4" name="object 4"/>
          <p:cNvSpPr txBox="1"/>
          <p:nvPr/>
        </p:nvSpPr>
        <p:spPr>
          <a:xfrm>
            <a:off x="1200131" y="1590476"/>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F26200"/>
                </a:solidFill>
                <a:latin typeface="Calibri"/>
                <a:cs typeface="Calibri"/>
              </a:rPr>
              <a:t>3</a:t>
            </a:r>
            <a:endParaRPr sz="17000">
              <a:latin typeface="Calibri"/>
              <a:cs typeface="Calibri"/>
            </a:endParaRPr>
          </a:p>
        </p:txBody>
      </p:sp>
      <p:sp>
        <p:nvSpPr>
          <p:cNvPr id="5" name="object 5"/>
          <p:cNvSpPr/>
          <p:nvPr/>
        </p:nvSpPr>
        <p:spPr>
          <a:xfrm>
            <a:off x="3886200" y="3733800"/>
            <a:ext cx="2209798" cy="22097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44373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Biến số </a:t>
            </a:r>
            <a:r>
              <a:rPr sz="3600" b="0" spc="-5" dirty="0">
                <a:solidFill>
                  <a:srgbClr val="929292"/>
                </a:solidFill>
                <a:latin typeface="Calibri"/>
                <a:cs typeface="Calibri"/>
              </a:rPr>
              <a:t>trong</a:t>
            </a:r>
            <a:r>
              <a:rPr sz="3600" b="0" spc="-30" dirty="0">
                <a:solidFill>
                  <a:srgbClr val="929292"/>
                </a:solidFill>
                <a:latin typeface="Calibri"/>
                <a:cs typeface="Calibri"/>
              </a:rPr>
              <a:t> </a:t>
            </a:r>
            <a:r>
              <a:rPr sz="3600" b="0" spc="-5" dirty="0">
                <a:solidFill>
                  <a:srgbClr val="929292"/>
                </a:solidFill>
                <a:latin typeface="Calibri"/>
                <a:cs typeface="Calibri"/>
              </a:rPr>
              <a:t>Javascript</a:t>
            </a:r>
            <a:endParaRPr sz="3600">
              <a:latin typeface="Calibri"/>
              <a:cs typeface="Calibri"/>
            </a:endParaRPr>
          </a:p>
        </p:txBody>
      </p:sp>
      <p:sp>
        <p:nvSpPr>
          <p:cNvPr id="3" name="object 3"/>
          <p:cNvSpPr/>
          <p:nvPr/>
        </p:nvSpPr>
        <p:spPr>
          <a:xfrm>
            <a:off x="548639" y="1660736"/>
            <a:ext cx="137583" cy="13758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05839" y="2146469"/>
            <a:ext cx="130386" cy="13038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5839" y="2603669"/>
            <a:ext cx="130386" cy="13038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48639" y="3121236"/>
            <a:ext cx="137583" cy="1375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5839" y="3606969"/>
            <a:ext cx="130386" cy="13038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5839" y="4462949"/>
            <a:ext cx="130386" cy="13038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5839" y="5136049"/>
            <a:ext cx="130386" cy="130386"/>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878846" y="1313988"/>
            <a:ext cx="7734934" cy="4322445"/>
          </a:xfrm>
          <a:prstGeom prst="rect">
            <a:avLst/>
          </a:prstGeom>
        </p:spPr>
        <p:txBody>
          <a:bodyPr vert="horz" wrap="square" lIns="0" tIns="166370" rIns="0" bIns="0" rtlCol="0">
            <a:spAutoFit/>
          </a:bodyPr>
          <a:lstStyle/>
          <a:p>
            <a:pPr marL="12700">
              <a:lnSpc>
                <a:spcPct val="100000"/>
              </a:lnSpc>
              <a:spcBef>
                <a:spcPts val="1310"/>
              </a:spcBef>
            </a:pPr>
            <a:r>
              <a:rPr sz="2500" spc="-5" dirty="0">
                <a:solidFill>
                  <a:srgbClr val="474747"/>
                </a:solidFill>
                <a:latin typeface="Calibri"/>
                <a:cs typeface="Calibri"/>
              </a:rPr>
              <a:t>Cách </a:t>
            </a:r>
            <a:r>
              <a:rPr sz="2500" dirty="0">
                <a:solidFill>
                  <a:srgbClr val="474747"/>
                </a:solidFill>
                <a:latin typeface="Calibri"/>
                <a:cs typeface="Calibri"/>
              </a:rPr>
              <a:t>đặt </a:t>
            </a:r>
            <a:r>
              <a:rPr sz="2500" spc="-5" dirty="0">
                <a:solidFill>
                  <a:srgbClr val="474747"/>
                </a:solidFill>
                <a:latin typeface="Calibri"/>
                <a:cs typeface="Calibri"/>
              </a:rPr>
              <a:t>tên biến</a:t>
            </a:r>
            <a:endParaRPr sz="2500">
              <a:latin typeface="Calibri"/>
              <a:cs typeface="Calibri"/>
            </a:endParaRPr>
          </a:p>
          <a:p>
            <a:pPr marL="412115" marR="2832735">
              <a:lnSpc>
                <a:spcPct val="136400"/>
              </a:lnSpc>
              <a:spcBef>
                <a:spcPts val="110"/>
              </a:spcBef>
            </a:pPr>
            <a:r>
              <a:rPr sz="2200" spc="-5" dirty="0">
                <a:solidFill>
                  <a:srgbClr val="474747"/>
                </a:solidFill>
                <a:latin typeface="Calibri"/>
                <a:cs typeface="Calibri"/>
              </a:rPr>
              <a:t>Bắt </a:t>
            </a:r>
            <a:r>
              <a:rPr sz="2200" dirty="0">
                <a:solidFill>
                  <a:srgbClr val="474747"/>
                </a:solidFill>
                <a:latin typeface="Calibri"/>
                <a:cs typeface="Calibri"/>
              </a:rPr>
              <a:t>đầu bằng </a:t>
            </a:r>
            <a:r>
              <a:rPr sz="2200" spc="-5" dirty="0">
                <a:solidFill>
                  <a:srgbClr val="474747"/>
                </a:solidFill>
                <a:latin typeface="Calibri"/>
                <a:cs typeface="Calibri"/>
              </a:rPr>
              <a:t>một </a:t>
            </a:r>
            <a:r>
              <a:rPr sz="2200" dirty="0">
                <a:solidFill>
                  <a:srgbClr val="474747"/>
                </a:solidFill>
                <a:latin typeface="Calibri"/>
                <a:cs typeface="Calibri"/>
              </a:rPr>
              <a:t>chữ cái </a:t>
            </a:r>
            <a:r>
              <a:rPr sz="2200" spc="-5" dirty="0">
                <a:solidFill>
                  <a:srgbClr val="474747"/>
                </a:solidFill>
                <a:latin typeface="Calibri"/>
                <a:cs typeface="Calibri"/>
              </a:rPr>
              <a:t>hoặc </a:t>
            </a:r>
            <a:r>
              <a:rPr sz="2200" dirty="0">
                <a:solidFill>
                  <a:srgbClr val="474747"/>
                </a:solidFill>
                <a:latin typeface="Calibri"/>
                <a:cs typeface="Calibri"/>
              </a:rPr>
              <a:t>dấu _  </a:t>
            </a:r>
            <a:r>
              <a:rPr sz="2200" spc="-5" dirty="0">
                <a:solidFill>
                  <a:srgbClr val="474747"/>
                </a:solidFill>
                <a:latin typeface="Calibri"/>
                <a:cs typeface="Calibri"/>
              </a:rPr>
              <a:t>A..Z,a..z,0..9,_ </a:t>
            </a:r>
            <a:r>
              <a:rPr sz="2200" dirty="0">
                <a:solidFill>
                  <a:srgbClr val="474747"/>
                </a:solidFill>
                <a:latin typeface="Calibri"/>
                <a:cs typeface="Calibri"/>
              </a:rPr>
              <a:t>: </a:t>
            </a:r>
            <a:r>
              <a:rPr sz="2200" dirty="0">
                <a:solidFill>
                  <a:srgbClr val="7BCF27"/>
                </a:solidFill>
                <a:latin typeface="Calibri"/>
                <a:cs typeface="Calibri"/>
              </a:rPr>
              <a:t>phân </a:t>
            </a:r>
            <a:r>
              <a:rPr sz="2200" spc="-5" dirty="0">
                <a:solidFill>
                  <a:srgbClr val="7BCF27"/>
                </a:solidFill>
                <a:latin typeface="Calibri"/>
                <a:cs typeface="Calibri"/>
              </a:rPr>
              <a:t>biệt HOA,</a:t>
            </a:r>
            <a:r>
              <a:rPr sz="2200" dirty="0">
                <a:solidFill>
                  <a:srgbClr val="7BCF27"/>
                </a:solidFill>
                <a:latin typeface="Calibri"/>
                <a:cs typeface="Calibri"/>
              </a:rPr>
              <a:t> </a:t>
            </a:r>
            <a:r>
              <a:rPr sz="2200" spc="-5" dirty="0">
                <a:solidFill>
                  <a:srgbClr val="7BCF27"/>
                </a:solidFill>
                <a:latin typeface="Calibri"/>
                <a:cs typeface="Calibri"/>
              </a:rPr>
              <a:t>Thường</a:t>
            </a:r>
            <a:endParaRPr sz="2200">
              <a:latin typeface="Calibri"/>
              <a:cs typeface="Calibri"/>
            </a:endParaRPr>
          </a:p>
          <a:p>
            <a:pPr marL="12700">
              <a:lnSpc>
                <a:spcPct val="100000"/>
              </a:lnSpc>
              <a:spcBef>
                <a:spcPts val="1190"/>
              </a:spcBef>
            </a:pPr>
            <a:r>
              <a:rPr sz="2500" spc="-5" dirty="0">
                <a:solidFill>
                  <a:srgbClr val="474747"/>
                </a:solidFill>
                <a:latin typeface="Calibri"/>
                <a:cs typeface="Calibri"/>
              </a:rPr>
              <a:t>Khai </a:t>
            </a:r>
            <a:r>
              <a:rPr sz="2500" dirty="0">
                <a:solidFill>
                  <a:srgbClr val="474747"/>
                </a:solidFill>
                <a:latin typeface="Calibri"/>
                <a:cs typeface="Calibri"/>
              </a:rPr>
              <a:t>báo </a:t>
            </a:r>
            <a:r>
              <a:rPr sz="2500" spc="-5" dirty="0">
                <a:solidFill>
                  <a:srgbClr val="474747"/>
                </a:solidFill>
                <a:latin typeface="Calibri"/>
                <a:cs typeface="Calibri"/>
              </a:rPr>
              <a:t>biến</a:t>
            </a:r>
            <a:endParaRPr sz="2500">
              <a:latin typeface="Calibri"/>
              <a:cs typeface="Calibri"/>
            </a:endParaRPr>
          </a:p>
          <a:p>
            <a:pPr marL="412115">
              <a:lnSpc>
                <a:spcPct val="100000"/>
              </a:lnSpc>
              <a:spcBef>
                <a:spcPts val="1070"/>
              </a:spcBef>
            </a:pPr>
            <a:r>
              <a:rPr sz="2200" dirty="0">
                <a:solidFill>
                  <a:srgbClr val="474747"/>
                </a:solidFill>
                <a:latin typeface="Calibri"/>
                <a:cs typeface="Calibri"/>
              </a:rPr>
              <a:t>Sử dụng từ khóa</a:t>
            </a:r>
            <a:r>
              <a:rPr sz="2200" spc="-25" dirty="0">
                <a:solidFill>
                  <a:srgbClr val="474747"/>
                </a:solidFill>
                <a:latin typeface="Calibri"/>
                <a:cs typeface="Calibri"/>
              </a:rPr>
              <a:t> </a:t>
            </a:r>
            <a:r>
              <a:rPr sz="2200" b="1" spc="-5" dirty="0">
                <a:solidFill>
                  <a:srgbClr val="FF0000"/>
                </a:solidFill>
                <a:latin typeface="Calibri"/>
                <a:cs typeface="Calibri"/>
              </a:rPr>
              <a:t>var</a:t>
            </a:r>
            <a:endParaRPr sz="2200">
              <a:latin typeface="Calibri"/>
              <a:cs typeface="Calibri"/>
            </a:endParaRPr>
          </a:p>
          <a:p>
            <a:pPr marL="412115">
              <a:lnSpc>
                <a:spcPct val="100000"/>
              </a:lnSpc>
              <a:spcBef>
                <a:spcPts val="1360"/>
              </a:spcBef>
            </a:pPr>
            <a:r>
              <a:rPr sz="1900" dirty="0">
                <a:solidFill>
                  <a:srgbClr val="474747"/>
                </a:solidFill>
                <a:latin typeface="Calibri"/>
                <a:cs typeface="Calibri"/>
              </a:rPr>
              <a:t>Ví dụ: </a:t>
            </a:r>
            <a:r>
              <a:rPr sz="1900" b="1" i="1" spc="-5" dirty="0">
                <a:solidFill>
                  <a:srgbClr val="7BCF27"/>
                </a:solidFill>
                <a:latin typeface="Calibri"/>
                <a:cs typeface="Calibri"/>
              </a:rPr>
              <a:t>var count </a:t>
            </a:r>
            <a:r>
              <a:rPr sz="1900" b="1" i="1" dirty="0">
                <a:solidFill>
                  <a:srgbClr val="7BCF27"/>
                </a:solidFill>
                <a:latin typeface="Calibri"/>
                <a:cs typeface="Calibri"/>
              </a:rPr>
              <a:t>= </a:t>
            </a:r>
            <a:r>
              <a:rPr sz="1900" b="1" i="1" spc="-5" dirty="0">
                <a:solidFill>
                  <a:srgbClr val="7BCF27"/>
                </a:solidFill>
                <a:latin typeface="Calibri"/>
                <a:cs typeface="Calibri"/>
              </a:rPr>
              <a:t>10,</a:t>
            </a:r>
            <a:r>
              <a:rPr sz="1900" b="1" i="1" dirty="0">
                <a:solidFill>
                  <a:srgbClr val="7BCF27"/>
                </a:solidFill>
                <a:latin typeface="Calibri"/>
                <a:cs typeface="Calibri"/>
              </a:rPr>
              <a:t> </a:t>
            </a:r>
            <a:r>
              <a:rPr sz="1900" b="1" i="1" spc="-5" dirty="0">
                <a:solidFill>
                  <a:srgbClr val="7BCF27"/>
                </a:solidFill>
                <a:latin typeface="Calibri"/>
                <a:cs typeface="Calibri"/>
              </a:rPr>
              <a:t>amount;</a:t>
            </a:r>
            <a:endParaRPr sz="1900">
              <a:latin typeface="Calibri"/>
              <a:cs typeface="Calibri"/>
            </a:endParaRPr>
          </a:p>
          <a:p>
            <a:pPr marL="405765" marR="5080" indent="6350">
              <a:lnSpc>
                <a:spcPts val="2370"/>
              </a:lnSpc>
              <a:spcBef>
                <a:spcPts val="765"/>
              </a:spcBef>
            </a:pPr>
            <a:r>
              <a:rPr sz="2200" i="1" spc="-5" dirty="0">
                <a:solidFill>
                  <a:srgbClr val="0084B4"/>
                </a:solidFill>
                <a:latin typeface="Calibri"/>
                <a:cs typeface="Calibri"/>
              </a:rPr>
              <a:t>Không </a:t>
            </a:r>
            <a:r>
              <a:rPr sz="2200" i="1" dirty="0">
                <a:solidFill>
                  <a:srgbClr val="0084B4"/>
                </a:solidFill>
                <a:latin typeface="Calibri"/>
                <a:cs typeface="Calibri"/>
              </a:rPr>
              <a:t>cần khai báo </a:t>
            </a:r>
            <a:r>
              <a:rPr sz="2200" i="1" spc="-5" dirty="0">
                <a:solidFill>
                  <a:srgbClr val="0084B4"/>
                </a:solidFill>
                <a:latin typeface="Calibri"/>
                <a:cs typeface="Calibri"/>
              </a:rPr>
              <a:t>biến trước </a:t>
            </a:r>
            <a:r>
              <a:rPr sz="2200" i="1" dirty="0">
                <a:solidFill>
                  <a:srgbClr val="0084B4"/>
                </a:solidFill>
                <a:latin typeface="Calibri"/>
                <a:cs typeface="Calibri"/>
              </a:rPr>
              <a:t>khi sử </a:t>
            </a:r>
            <a:r>
              <a:rPr sz="2200" i="1" spc="-5" dirty="0">
                <a:solidFill>
                  <a:srgbClr val="0084B4"/>
                </a:solidFill>
                <a:latin typeface="Calibri"/>
                <a:cs typeface="Calibri"/>
              </a:rPr>
              <a:t>dụng</a:t>
            </a:r>
            <a:r>
              <a:rPr sz="2200" spc="-5" dirty="0">
                <a:solidFill>
                  <a:srgbClr val="474747"/>
                </a:solidFill>
                <a:latin typeface="Calibri"/>
                <a:cs typeface="Calibri"/>
              </a:rPr>
              <a:t>, biến </a:t>
            </a:r>
            <a:r>
              <a:rPr sz="2200" dirty="0">
                <a:solidFill>
                  <a:srgbClr val="474747"/>
                </a:solidFill>
                <a:latin typeface="Calibri"/>
                <a:cs typeface="Calibri"/>
              </a:rPr>
              <a:t>thật sự tồn tại  khi bắt đầu sử dụng lần đầu</a:t>
            </a:r>
            <a:r>
              <a:rPr sz="2200" spc="-30" dirty="0">
                <a:solidFill>
                  <a:srgbClr val="474747"/>
                </a:solidFill>
                <a:latin typeface="Calibri"/>
                <a:cs typeface="Calibri"/>
              </a:rPr>
              <a:t> </a:t>
            </a:r>
            <a:r>
              <a:rPr sz="2200" spc="-10" dirty="0">
                <a:solidFill>
                  <a:srgbClr val="474747"/>
                </a:solidFill>
                <a:latin typeface="Calibri"/>
                <a:cs typeface="Calibri"/>
              </a:rPr>
              <a:t>tiên.</a:t>
            </a:r>
            <a:endParaRPr sz="2200">
              <a:latin typeface="Calibri"/>
              <a:cs typeface="Calibri"/>
            </a:endParaRPr>
          </a:p>
          <a:p>
            <a:pPr marL="412115">
              <a:lnSpc>
                <a:spcPts val="2505"/>
              </a:lnSpc>
              <a:spcBef>
                <a:spcPts val="254"/>
              </a:spcBef>
            </a:pPr>
            <a:r>
              <a:rPr sz="2200" spc="-5" dirty="0">
                <a:solidFill>
                  <a:srgbClr val="262626"/>
                </a:solidFill>
                <a:latin typeface="Calibri"/>
                <a:cs typeface="Calibri"/>
              </a:rPr>
              <a:t>Biến</a:t>
            </a:r>
            <a:r>
              <a:rPr sz="2200" spc="360" dirty="0">
                <a:solidFill>
                  <a:srgbClr val="262626"/>
                </a:solidFill>
                <a:latin typeface="Calibri"/>
                <a:cs typeface="Calibri"/>
              </a:rPr>
              <a:t> </a:t>
            </a:r>
            <a:r>
              <a:rPr sz="2200" i="1" dirty="0">
                <a:solidFill>
                  <a:srgbClr val="5C9B1D"/>
                </a:solidFill>
                <a:latin typeface="Calibri"/>
                <a:cs typeface="Calibri"/>
              </a:rPr>
              <a:t>không</a:t>
            </a:r>
            <a:r>
              <a:rPr sz="2200" i="1" spc="360" dirty="0">
                <a:solidFill>
                  <a:srgbClr val="5C9B1D"/>
                </a:solidFill>
                <a:latin typeface="Calibri"/>
                <a:cs typeface="Calibri"/>
              </a:rPr>
              <a:t> </a:t>
            </a:r>
            <a:r>
              <a:rPr sz="2200" i="1" dirty="0">
                <a:solidFill>
                  <a:srgbClr val="5C9B1D"/>
                </a:solidFill>
                <a:latin typeface="Calibri"/>
                <a:cs typeface="Calibri"/>
              </a:rPr>
              <a:t>cần</a:t>
            </a:r>
            <a:r>
              <a:rPr sz="2200" i="1" spc="365" dirty="0">
                <a:solidFill>
                  <a:srgbClr val="5C9B1D"/>
                </a:solidFill>
                <a:latin typeface="Calibri"/>
                <a:cs typeface="Calibri"/>
              </a:rPr>
              <a:t> </a:t>
            </a:r>
            <a:r>
              <a:rPr sz="2200" i="1" dirty="0">
                <a:solidFill>
                  <a:srgbClr val="5C9B1D"/>
                </a:solidFill>
                <a:latin typeface="Calibri"/>
                <a:cs typeface="Calibri"/>
              </a:rPr>
              <a:t>khải</a:t>
            </a:r>
            <a:r>
              <a:rPr sz="2200" i="1" spc="360" dirty="0">
                <a:solidFill>
                  <a:srgbClr val="5C9B1D"/>
                </a:solidFill>
                <a:latin typeface="Calibri"/>
                <a:cs typeface="Calibri"/>
              </a:rPr>
              <a:t> </a:t>
            </a:r>
            <a:r>
              <a:rPr sz="2200" i="1" dirty="0">
                <a:solidFill>
                  <a:srgbClr val="5C9B1D"/>
                </a:solidFill>
                <a:latin typeface="Calibri"/>
                <a:cs typeface="Calibri"/>
              </a:rPr>
              <a:t>báo</a:t>
            </a:r>
            <a:r>
              <a:rPr sz="2200" i="1" spc="365" dirty="0">
                <a:solidFill>
                  <a:srgbClr val="5C9B1D"/>
                </a:solidFill>
                <a:latin typeface="Calibri"/>
                <a:cs typeface="Calibri"/>
              </a:rPr>
              <a:t> </a:t>
            </a:r>
            <a:r>
              <a:rPr sz="2200" i="1" dirty="0">
                <a:solidFill>
                  <a:srgbClr val="5C9B1D"/>
                </a:solidFill>
                <a:latin typeface="Calibri"/>
                <a:cs typeface="Calibri"/>
              </a:rPr>
              <a:t>kiểu</a:t>
            </a:r>
            <a:r>
              <a:rPr sz="2200" i="1" spc="360" dirty="0">
                <a:solidFill>
                  <a:srgbClr val="5C9B1D"/>
                </a:solidFill>
                <a:latin typeface="Calibri"/>
                <a:cs typeface="Calibri"/>
              </a:rPr>
              <a:t> </a:t>
            </a:r>
            <a:r>
              <a:rPr sz="2200" i="1" dirty="0">
                <a:solidFill>
                  <a:srgbClr val="5C9B1D"/>
                </a:solidFill>
                <a:latin typeface="Calibri"/>
                <a:cs typeface="Calibri"/>
              </a:rPr>
              <a:t>dữ</a:t>
            </a:r>
            <a:r>
              <a:rPr sz="2200" i="1" spc="365" dirty="0">
                <a:solidFill>
                  <a:srgbClr val="5C9B1D"/>
                </a:solidFill>
                <a:latin typeface="Calibri"/>
                <a:cs typeface="Calibri"/>
              </a:rPr>
              <a:t> </a:t>
            </a:r>
            <a:r>
              <a:rPr sz="2200" spc="-5" dirty="0">
                <a:solidFill>
                  <a:srgbClr val="262626"/>
                </a:solidFill>
                <a:latin typeface="Calibri"/>
                <a:cs typeface="Calibri"/>
              </a:rPr>
              <a:t>liệu</a:t>
            </a:r>
            <a:r>
              <a:rPr sz="2200" spc="365" dirty="0">
                <a:solidFill>
                  <a:srgbClr val="262626"/>
                </a:solidFill>
                <a:latin typeface="Calibri"/>
                <a:cs typeface="Calibri"/>
              </a:rPr>
              <a:t> </a:t>
            </a:r>
            <a:r>
              <a:rPr sz="2200" dirty="0">
                <a:solidFill>
                  <a:srgbClr val="262626"/>
                </a:solidFill>
                <a:latin typeface="Calibri"/>
                <a:cs typeface="Calibri"/>
              </a:rPr>
              <a:t>vì</a:t>
            </a:r>
            <a:r>
              <a:rPr sz="2200" spc="365" dirty="0">
                <a:solidFill>
                  <a:srgbClr val="262626"/>
                </a:solidFill>
                <a:latin typeface="Calibri"/>
                <a:cs typeface="Calibri"/>
              </a:rPr>
              <a:t> </a:t>
            </a:r>
            <a:r>
              <a:rPr sz="2200" spc="-5" dirty="0">
                <a:solidFill>
                  <a:srgbClr val="262626"/>
                </a:solidFill>
                <a:latin typeface="Calibri"/>
                <a:cs typeface="Calibri"/>
              </a:rPr>
              <a:t>biến</a:t>
            </a:r>
            <a:r>
              <a:rPr sz="2200" spc="365" dirty="0">
                <a:solidFill>
                  <a:srgbClr val="262626"/>
                </a:solidFill>
                <a:latin typeface="Calibri"/>
                <a:cs typeface="Calibri"/>
              </a:rPr>
              <a:t> </a:t>
            </a:r>
            <a:r>
              <a:rPr sz="2200" spc="-5" dirty="0">
                <a:solidFill>
                  <a:srgbClr val="262626"/>
                </a:solidFill>
                <a:latin typeface="Calibri"/>
                <a:cs typeface="Calibri"/>
              </a:rPr>
              <a:t>trong</a:t>
            </a:r>
            <a:r>
              <a:rPr sz="2200" spc="370" dirty="0">
                <a:solidFill>
                  <a:srgbClr val="262626"/>
                </a:solidFill>
                <a:latin typeface="Calibri"/>
                <a:cs typeface="Calibri"/>
              </a:rPr>
              <a:t> </a:t>
            </a:r>
            <a:r>
              <a:rPr sz="2200" spc="-5" dirty="0">
                <a:solidFill>
                  <a:srgbClr val="262626"/>
                </a:solidFill>
                <a:latin typeface="Calibri"/>
                <a:cs typeface="Calibri"/>
              </a:rPr>
              <a:t>javascript</a:t>
            </a:r>
            <a:endParaRPr sz="2200">
              <a:latin typeface="Calibri"/>
              <a:cs typeface="Calibri"/>
            </a:endParaRPr>
          </a:p>
          <a:p>
            <a:pPr marL="405765">
              <a:lnSpc>
                <a:spcPts val="2505"/>
              </a:lnSpc>
            </a:pPr>
            <a:r>
              <a:rPr sz="2200" i="1" dirty="0">
                <a:solidFill>
                  <a:srgbClr val="E46C0A"/>
                </a:solidFill>
                <a:latin typeface="Calibri"/>
                <a:cs typeface="Calibri"/>
              </a:rPr>
              <a:t>không có kiểu dữ </a:t>
            </a:r>
            <a:r>
              <a:rPr sz="2200" i="1" spc="-5" dirty="0">
                <a:solidFill>
                  <a:srgbClr val="E46C0A"/>
                </a:solidFill>
                <a:latin typeface="Calibri"/>
                <a:cs typeface="Calibri"/>
              </a:rPr>
              <a:t>liệu </a:t>
            </a:r>
            <a:r>
              <a:rPr sz="2200" i="1" dirty="0">
                <a:solidFill>
                  <a:srgbClr val="E46C0A"/>
                </a:solidFill>
                <a:latin typeface="Calibri"/>
                <a:cs typeface="Calibri"/>
              </a:rPr>
              <a:t>nhất</a:t>
            </a:r>
            <a:r>
              <a:rPr sz="2200" i="1" spc="-25" dirty="0">
                <a:solidFill>
                  <a:srgbClr val="E46C0A"/>
                </a:solidFill>
                <a:latin typeface="Calibri"/>
                <a:cs typeface="Calibri"/>
              </a:rPr>
              <a:t> </a:t>
            </a:r>
            <a:r>
              <a:rPr sz="2200" i="1" spc="-5" dirty="0">
                <a:solidFill>
                  <a:srgbClr val="E46C0A"/>
                </a:solidFill>
                <a:latin typeface="Calibri"/>
                <a:cs typeface="Calibri"/>
              </a:rPr>
              <a:t>định</a:t>
            </a:r>
            <a:endParaRPr sz="22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01601"/>
            <a:ext cx="6465570" cy="635000"/>
          </a:xfrm>
          <a:prstGeom prst="rect">
            <a:avLst/>
          </a:prstGeom>
        </p:spPr>
        <p:txBody>
          <a:bodyPr vert="horz" wrap="square" lIns="0" tIns="12700" rIns="0" bIns="0" rtlCol="0">
            <a:spAutoFit/>
          </a:bodyPr>
          <a:lstStyle/>
          <a:p>
            <a:pPr marL="12700">
              <a:lnSpc>
                <a:spcPct val="100000"/>
              </a:lnSpc>
              <a:spcBef>
                <a:spcPts val="100"/>
              </a:spcBef>
              <a:tabLst>
                <a:tab pos="1170305" algn="l"/>
                <a:tab pos="2865755" algn="l"/>
                <a:tab pos="4164965" algn="l"/>
              </a:tabLst>
            </a:pPr>
            <a:r>
              <a:rPr sz="4000" b="0" dirty="0">
                <a:solidFill>
                  <a:srgbClr val="474747"/>
                </a:solidFill>
                <a:latin typeface="Arial"/>
                <a:cs typeface="Arial"/>
              </a:rPr>
              <a:t>Kiểu	dữ</a:t>
            </a:r>
            <a:r>
              <a:rPr sz="4000" b="0" spc="-5" dirty="0">
                <a:solidFill>
                  <a:srgbClr val="474747"/>
                </a:solidFill>
                <a:latin typeface="Arial"/>
                <a:cs typeface="Arial"/>
              </a:rPr>
              <a:t> </a:t>
            </a:r>
            <a:r>
              <a:rPr sz="4000" b="0" dirty="0">
                <a:solidFill>
                  <a:srgbClr val="474747"/>
                </a:solidFill>
                <a:latin typeface="Arial"/>
                <a:cs typeface="Arial"/>
              </a:rPr>
              <a:t>liệu	</a:t>
            </a:r>
            <a:r>
              <a:rPr sz="4000" b="0" spc="-5" dirty="0">
                <a:solidFill>
                  <a:srgbClr val="474747"/>
                </a:solidFill>
                <a:latin typeface="Arial"/>
                <a:cs typeface="Arial"/>
              </a:rPr>
              <a:t>t</a:t>
            </a:r>
            <a:r>
              <a:rPr sz="4000" b="0" dirty="0">
                <a:solidFill>
                  <a:srgbClr val="474747"/>
                </a:solidFill>
                <a:latin typeface="Arial"/>
                <a:cs typeface="Arial"/>
              </a:rPr>
              <a:t>rong	Javascript</a:t>
            </a:r>
            <a:endParaRPr sz="4000">
              <a:latin typeface="Arial"/>
              <a:cs typeface="Arial"/>
            </a:endParaRPr>
          </a:p>
        </p:txBody>
      </p:sp>
      <p:sp>
        <p:nvSpPr>
          <p:cNvPr id="3" name="object 3"/>
          <p:cNvSpPr/>
          <p:nvPr/>
        </p:nvSpPr>
        <p:spPr>
          <a:xfrm>
            <a:off x="182879" y="1118061"/>
            <a:ext cx="8790708" cy="408570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8600" y="1143000"/>
            <a:ext cx="8699498" cy="3994975"/>
          </a:xfrm>
          <a:prstGeom prst="rect">
            <a:avLst/>
          </a:prstGeom>
          <a:blipFill>
            <a:blip r:embed="rId3"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nvGraphicFramePr>
        <p:xfrm>
          <a:off x="223837" y="1138237"/>
          <a:ext cx="8699500" cy="3994969"/>
        </p:xfrm>
        <a:graphic>
          <a:graphicData uri="http://schemas.openxmlformats.org/drawingml/2006/table">
            <a:tbl>
              <a:tblPr firstRow="1" bandRow="1">
                <a:tableStyleId>{2D5ABB26-0587-4C30-8999-92F81FD0307C}</a:tableStyleId>
              </a:tblPr>
              <a:tblGrid>
                <a:gridCol w="1562100">
                  <a:extLst>
                    <a:ext uri="{9D8B030D-6E8A-4147-A177-3AD203B41FA5}">
                      <a16:colId xmlns:a16="http://schemas.microsoft.com/office/drawing/2014/main" val="20000"/>
                    </a:ext>
                  </a:extLst>
                </a:gridCol>
                <a:gridCol w="35306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tblGrid>
              <a:tr h="366712">
                <a:tc>
                  <a:txBody>
                    <a:bodyPr/>
                    <a:lstStyle/>
                    <a:p>
                      <a:pPr marL="90805">
                        <a:lnSpc>
                          <a:spcPct val="100000"/>
                        </a:lnSpc>
                        <a:spcBef>
                          <a:spcPts val="360"/>
                        </a:spcBef>
                      </a:pPr>
                      <a:r>
                        <a:rPr sz="1800" b="1" dirty="0">
                          <a:solidFill>
                            <a:srgbClr val="262626"/>
                          </a:solidFill>
                          <a:latin typeface="Calibri"/>
                          <a:cs typeface="Calibri"/>
                        </a:rPr>
                        <a:t>Kiểu dữ</a:t>
                      </a:r>
                      <a:r>
                        <a:rPr sz="1800" b="1" spc="-25" dirty="0">
                          <a:solidFill>
                            <a:srgbClr val="262626"/>
                          </a:solidFill>
                          <a:latin typeface="Calibri"/>
                          <a:cs typeface="Calibri"/>
                        </a:rPr>
                        <a:t> </a:t>
                      </a:r>
                      <a:r>
                        <a:rPr sz="1800" b="1" dirty="0">
                          <a:solidFill>
                            <a:srgbClr val="262626"/>
                          </a:solidFill>
                          <a:latin typeface="Calibri"/>
                          <a:cs typeface="Calibri"/>
                        </a:rPr>
                        <a:t>liệu</a:t>
                      </a:r>
                      <a:endParaRPr sz="1800">
                        <a:latin typeface="Calibri"/>
                        <a:cs typeface="Calibri"/>
                      </a:endParaRPr>
                    </a:p>
                  </a:txBody>
                  <a:tcPr marL="0" marR="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ct val="100000"/>
                        </a:lnSpc>
                        <a:spcBef>
                          <a:spcPts val="360"/>
                        </a:spcBef>
                      </a:pPr>
                      <a:r>
                        <a:rPr sz="1800" b="1" dirty="0">
                          <a:solidFill>
                            <a:srgbClr val="262626"/>
                          </a:solidFill>
                          <a:latin typeface="Calibri"/>
                          <a:cs typeface="Calibri"/>
                        </a:rPr>
                        <a:t>Ví</a:t>
                      </a:r>
                      <a:r>
                        <a:rPr sz="1800" b="1" spc="-10" dirty="0">
                          <a:solidFill>
                            <a:srgbClr val="262626"/>
                          </a:solidFill>
                          <a:latin typeface="Calibri"/>
                          <a:cs typeface="Calibri"/>
                        </a:rPr>
                        <a:t> </a:t>
                      </a:r>
                      <a:r>
                        <a:rPr sz="1800" b="1" spc="-5" dirty="0">
                          <a:solidFill>
                            <a:srgbClr val="262626"/>
                          </a:solidFill>
                          <a:latin typeface="Calibri"/>
                          <a:cs typeface="Calibri"/>
                        </a:rPr>
                        <a:t>dụ</a:t>
                      </a:r>
                      <a:endParaRPr sz="1800">
                        <a:latin typeface="Calibri"/>
                        <a:cs typeface="Calibri"/>
                      </a:endParaRPr>
                    </a:p>
                  </a:txBody>
                  <a:tcPr marL="0" marR="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ct val="100000"/>
                        </a:lnSpc>
                        <a:spcBef>
                          <a:spcPts val="360"/>
                        </a:spcBef>
                      </a:pPr>
                      <a:r>
                        <a:rPr sz="1800" b="1" dirty="0">
                          <a:solidFill>
                            <a:srgbClr val="262626"/>
                          </a:solidFill>
                          <a:latin typeface="Calibri"/>
                          <a:cs typeface="Calibri"/>
                        </a:rPr>
                        <a:t>Mô</a:t>
                      </a:r>
                      <a:r>
                        <a:rPr sz="1800" b="1" spc="-5" dirty="0">
                          <a:solidFill>
                            <a:srgbClr val="262626"/>
                          </a:solidFill>
                          <a:latin typeface="Calibri"/>
                          <a:cs typeface="Calibri"/>
                        </a:rPr>
                        <a:t> </a:t>
                      </a:r>
                      <a:r>
                        <a:rPr sz="1800" b="1" dirty="0">
                          <a:solidFill>
                            <a:srgbClr val="262626"/>
                          </a:solidFill>
                          <a:latin typeface="Calibri"/>
                          <a:cs typeface="Calibri"/>
                        </a:rPr>
                        <a:t>tả</a:t>
                      </a:r>
                      <a:endParaRPr sz="1800">
                        <a:latin typeface="Calibri"/>
                        <a:cs typeface="Calibri"/>
                      </a:endParaRPr>
                    </a:p>
                  </a:txBody>
                  <a:tcPr marL="0" marR="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extLst>
                  <a:ext uri="{0D108BD9-81ED-4DB2-BD59-A6C34878D82A}">
                    <a16:rowId xmlns:a16="http://schemas.microsoft.com/office/drawing/2014/main" val="10000"/>
                  </a:ext>
                </a:extLst>
              </a:tr>
              <a:tr h="660399">
                <a:tc>
                  <a:txBody>
                    <a:bodyPr/>
                    <a:lstStyle/>
                    <a:p>
                      <a:pPr marL="90805">
                        <a:lnSpc>
                          <a:spcPts val="1870"/>
                        </a:lnSpc>
                      </a:pPr>
                      <a:r>
                        <a:rPr sz="1800" spc="-5" dirty="0">
                          <a:solidFill>
                            <a:srgbClr val="262626"/>
                          </a:solidFill>
                          <a:latin typeface="Calibri"/>
                          <a:cs typeface="Calibri"/>
                        </a:rPr>
                        <a:t>Object</a:t>
                      </a:r>
                      <a:endParaRPr sz="18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ct val="100000"/>
                        </a:lnSpc>
                        <a:spcBef>
                          <a:spcPts val="360"/>
                        </a:spcBef>
                      </a:pPr>
                      <a:r>
                        <a:rPr sz="1700" dirty="0">
                          <a:solidFill>
                            <a:srgbClr val="262626"/>
                          </a:solidFill>
                          <a:latin typeface="Calibri"/>
                          <a:cs typeface="Calibri"/>
                        </a:rPr>
                        <a:t>var </a:t>
                      </a:r>
                      <a:r>
                        <a:rPr sz="1700" spc="-5" dirty="0">
                          <a:solidFill>
                            <a:srgbClr val="262626"/>
                          </a:solidFill>
                          <a:latin typeface="Calibri"/>
                          <a:cs typeface="Calibri"/>
                        </a:rPr>
                        <a:t>listBooks </a:t>
                      </a:r>
                      <a:r>
                        <a:rPr sz="1700" dirty="0">
                          <a:solidFill>
                            <a:srgbClr val="262626"/>
                          </a:solidFill>
                          <a:latin typeface="Calibri"/>
                          <a:cs typeface="Calibri"/>
                        </a:rPr>
                        <a:t>= new </a:t>
                      </a:r>
                      <a:r>
                        <a:rPr sz="1700" spc="-5" dirty="0">
                          <a:solidFill>
                            <a:srgbClr val="262626"/>
                          </a:solidFill>
                          <a:latin typeface="Calibri"/>
                          <a:cs typeface="Calibri"/>
                        </a:rPr>
                        <a:t>Array(10)</a:t>
                      </a:r>
                      <a:r>
                        <a:rPr sz="1700" spc="-20" dirty="0">
                          <a:solidFill>
                            <a:srgbClr val="262626"/>
                          </a:solidFill>
                          <a:latin typeface="Calibri"/>
                          <a:cs typeface="Calibri"/>
                        </a:rPr>
                        <a:t> </a:t>
                      </a:r>
                      <a:r>
                        <a:rPr sz="1700" dirty="0">
                          <a:solidFill>
                            <a:srgbClr val="262626"/>
                          </a:solidFill>
                          <a:latin typeface="Calibri"/>
                          <a:cs typeface="Calibri"/>
                        </a:rPr>
                        <a:t>;</a:t>
                      </a:r>
                      <a:endParaRPr sz="1700">
                        <a:latin typeface="Calibri"/>
                        <a:cs typeface="Calibri"/>
                      </a:endParaRPr>
                    </a:p>
                  </a:txBody>
                  <a:tcPr marL="0" marR="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marR="144780">
                        <a:lnSpc>
                          <a:spcPts val="2000"/>
                        </a:lnSpc>
                        <a:spcBef>
                          <a:spcPts val="459"/>
                        </a:spcBef>
                      </a:pPr>
                      <a:r>
                        <a:rPr sz="1700" spc="-5" dirty="0">
                          <a:solidFill>
                            <a:srgbClr val="262626"/>
                          </a:solidFill>
                          <a:latin typeface="Calibri"/>
                          <a:cs typeface="Calibri"/>
                        </a:rPr>
                        <a:t>Trước </a:t>
                      </a:r>
                      <a:r>
                        <a:rPr sz="1700" dirty="0">
                          <a:solidFill>
                            <a:srgbClr val="262626"/>
                          </a:solidFill>
                          <a:latin typeface="Calibri"/>
                          <a:cs typeface="Calibri"/>
                        </a:rPr>
                        <a:t>khi sử dụng, phải cấp phát</a:t>
                      </a:r>
                      <a:r>
                        <a:rPr sz="1700" spc="-90" dirty="0">
                          <a:solidFill>
                            <a:srgbClr val="262626"/>
                          </a:solidFill>
                          <a:latin typeface="Calibri"/>
                          <a:cs typeface="Calibri"/>
                        </a:rPr>
                        <a:t> </a:t>
                      </a:r>
                      <a:r>
                        <a:rPr sz="1700" dirty="0">
                          <a:solidFill>
                            <a:srgbClr val="262626"/>
                          </a:solidFill>
                          <a:latin typeface="Calibri"/>
                          <a:cs typeface="Calibri"/>
                        </a:rPr>
                        <a:t>bằng  từ khóa</a:t>
                      </a:r>
                      <a:r>
                        <a:rPr sz="1700" spc="-15" dirty="0">
                          <a:solidFill>
                            <a:srgbClr val="262626"/>
                          </a:solidFill>
                          <a:latin typeface="Calibri"/>
                          <a:cs typeface="Calibri"/>
                        </a:rPr>
                        <a:t> </a:t>
                      </a:r>
                      <a:r>
                        <a:rPr sz="1700" spc="-5" dirty="0">
                          <a:solidFill>
                            <a:srgbClr val="262626"/>
                          </a:solidFill>
                          <a:latin typeface="Calibri"/>
                          <a:cs typeface="Calibri"/>
                        </a:rPr>
                        <a:t>new</a:t>
                      </a:r>
                      <a:endParaRPr sz="1700">
                        <a:latin typeface="Calibri"/>
                        <a:cs typeface="Calibri"/>
                      </a:endParaRPr>
                    </a:p>
                  </a:txBody>
                  <a:tcPr marL="0" marR="0" marT="58419"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extLst>
                  <a:ext uri="{0D108BD9-81ED-4DB2-BD59-A6C34878D82A}">
                    <a16:rowId xmlns:a16="http://schemas.microsoft.com/office/drawing/2014/main" val="10001"/>
                  </a:ext>
                </a:extLst>
              </a:tr>
              <a:tr h="660399">
                <a:tc>
                  <a:txBody>
                    <a:bodyPr/>
                    <a:lstStyle/>
                    <a:p>
                      <a:pPr marL="90805">
                        <a:lnSpc>
                          <a:spcPts val="1870"/>
                        </a:lnSpc>
                      </a:pPr>
                      <a:r>
                        <a:rPr sz="1800" spc="-5" dirty="0">
                          <a:solidFill>
                            <a:srgbClr val="262626"/>
                          </a:solidFill>
                          <a:latin typeface="Calibri"/>
                          <a:cs typeface="Calibri"/>
                        </a:rPr>
                        <a:t>String</a:t>
                      </a:r>
                      <a:endParaRPr sz="18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marR="358775">
                        <a:lnSpc>
                          <a:spcPct val="71700"/>
                        </a:lnSpc>
                        <a:spcBef>
                          <a:spcPts val="935"/>
                        </a:spcBef>
                      </a:pPr>
                      <a:r>
                        <a:rPr sz="1700" dirty="0">
                          <a:solidFill>
                            <a:srgbClr val="262626"/>
                          </a:solidFill>
                          <a:latin typeface="MS PGothic"/>
                          <a:cs typeface="MS PGothic"/>
                        </a:rPr>
                        <a:t>“</a:t>
                      </a:r>
                      <a:r>
                        <a:rPr sz="1700" dirty="0">
                          <a:solidFill>
                            <a:srgbClr val="262626"/>
                          </a:solidFill>
                          <a:latin typeface="Calibri"/>
                          <a:cs typeface="Calibri"/>
                        </a:rPr>
                        <a:t>The </a:t>
                      </a:r>
                      <a:r>
                        <a:rPr sz="1700" spc="-5" dirty="0">
                          <a:solidFill>
                            <a:srgbClr val="262626"/>
                          </a:solidFill>
                          <a:latin typeface="Calibri"/>
                          <a:cs typeface="Calibri"/>
                        </a:rPr>
                        <a:t>cow </a:t>
                      </a:r>
                      <a:r>
                        <a:rPr sz="1700" dirty="0">
                          <a:solidFill>
                            <a:srgbClr val="262626"/>
                          </a:solidFill>
                          <a:latin typeface="Calibri"/>
                          <a:cs typeface="Calibri"/>
                        </a:rPr>
                        <a:t>jumped </a:t>
                      </a:r>
                      <a:r>
                        <a:rPr sz="1700" spc="-5" dirty="0">
                          <a:solidFill>
                            <a:srgbClr val="262626"/>
                          </a:solidFill>
                          <a:latin typeface="Calibri"/>
                          <a:cs typeface="Calibri"/>
                        </a:rPr>
                        <a:t>over </a:t>
                      </a:r>
                      <a:r>
                        <a:rPr sz="1700" dirty="0">
                          <a:solidFill>
                            <a:srgbClr val="262626"/>
                          </a:solidFill>
                          <a:latin typeface="Calibri"/>
                          <a:cs typeface="Calibri"/>
                        </a:rPr>
                        <a:t>the</a:t>
                      </a:r>
                      <a:r>
                        <a:rPr sz="1700" spc="-50" dirty="0">
                          <a:solidFill>
                            <a:srgbClr val="262626"/>
                          </a:solidFill>
                          <a:latin typeface="Calibri"/>
                          <a:cs typeface="Calibri"/>
                        </a:rPr>
                        <a:t> </a:t>
                      </a:r>
                      <a:r>
                        <a:rPr sz="1700" spc="-5" dirty="0">
                          <a:solidFill>
                            <a:srgbClr val="262626"/>
                          </a:solidFill>
                          <a:latin typeface="Calibri"/>
                          <a:cs typeface="Calibri"/>
                        </a:rPr>
                        <a:t>moon.</a:t>
                      </a:r>
                      <a:r>
                        <a:rPr sz="1700" spc="-5" dirty="0">
                          <a:solidFill>
                            <a:srgbClr val="262626"/>
                          </a:solidFill>
                          <a:latin typeface="MS PGothic"/>
                          <a:cs typeface="MS PGothic"/>
                        </a:rPr>
                        <a:t>”  “</a:t>
                      </a:r>
                      <a:r>
                        <a:rPr sz="2550" spc="-7" baseline="3267" dirty="0">
                          <a:solidFill>
                            <a:srgbClr val="262626"/>
                          </a:solidFill>
                          <a:latin typeface="Calibri"/>
                          <a:cs typeface="Calibri"/>
                        </a:rPr>
                        <a:t>40</a:t>
                      </a:r>
                      <a:r>
                        <a:rPr sz="1700" spc="-5" dirty="0">
                          <a:solidFill>
                            <a:srgbClr val="262626"/>
                          </a:solidFill>
                          <a:latin typeface="MS PGothic"/>
                          <a:cs typeface="MS PGothic"/>
                        </a:rPr>
                        <a:t>”</a:t>
                      </a:r>
                      <a:endParaRPr sz="1700">
                        <a:latin typeface="MS PGothic"/>
                        <a:cs typeface="MS PGothic"/>
                      </a:endParaRPr>
                    </a:p>
                  </a:txBody>
                  <a:tcPr marL="0" marR="0" marT="118745"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marR="1249680">
                        <a:lnSpc>
                          <a:spcPts val="2000"/>
                        </a:lnSpc>
                        <a:spcBef>
                          <a:spcPts val="459"/>
                        </a:spcBef>
                      </a:pPr>
                      <a:r>
                        <a:rPr sz="1700" spc="-5" dirty="0">
                          <a:solidFill>
                            <a:srgbClr val="262626"/>
                          </a:solidFill>
                          <a:latin typeface="Calibri"/>
                          <a:cs typeface="Calibri"/>
                        </a:rPr>
                        <a:t>Chứa được chuổi unicode  Chuổi rỗng</a:t>
                      </a:r>
                      <a:r>
                        <a:rPr sz="1700" spc="-10" dirty="0">
                          <a:solidFill>
                            <a:srgbClr val="262626"/>
                          </a:solidFill>
                          <a:latin typeface="Calibri"/>
                          <a:cs typeface="Calibri"/>
                        </a:rPr>
                        <a:t> </a:t>
                      </a:r>
                      <a:r>
                        <a:rPr sz="1700" dirty="0">
                          <a:solidFill>
                            <a:srgbClr val="262626"/>
                          </a:solidFill>
                          <a:latin typeface="MS PGothic"/>
                          <a:cs typeface="MS PGothic"/>
                        </a:rPr>
                        <a:t>“”</a:t>
                      </a:r>
                      <a:endParaRPr sz="1700">
                        <a:latin typeface="MS PGothic"/>
                        <a:cs typeface="MS PGothic"/>
                      </a:endParaRPr>
                    </a:p>
                  </a:txBody>
                  <a:tcPr marL="0" marR="0" marT="58419"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extLst>
                  <a:ext uri="{0D108BD9-81ED-4DB2-BD59-A6C34878D82A}">
                    <a16:rowId xmlns:a16="http://schemas.microsoft.com/office/drawing/2014/main" val="10002"/>
                  </a:ext>
                </a:extLst>
              </a:tr>
              <a:tr h="660399">
                <a:tc>
                  <a:txBody>
                    <a:bodyPr/>
                    <a:lstStyle/>
                    <a:p>
                      <a:pPr marL="90805">
                        <a:lnSpc>
                          <a:spcPts val="1870"/>
                        </a:lnSpc>
                      </a:pPr>
                      <a:r>
                        <a:rPr sz="1800" spc="-5" dirty="0">
                          <a:solidFill>
                            <a:srgbClr val="262626"/>
                          </a:solidFill>
                          <a:latin typeface="Calibri"/>
                          <a:cs typeface="Calibri"/>
                        </a:rPr>
                        <a:t>Number</a:t>
                      </a:r>
                      <a:endParaRPr sz="18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ts val="1764"/>
                        </a:lnSpc>
                      </a:pPr>
                      <a:r>
                        <a:rPr sz="1700" spc="-5" dirty="0">
                          <a:solidFill>
                            <a:srgbClr val="262626"/>
                          </a:solidFill>
                          <a:latin typeface="Calibri"/>
                          <a:cs typeface="Calibri"/>
                        </a:rPr>
                        <a:t>0.066218</a:t>
                      </a:r>
                      <a:endParaRPr sz="1700">
                        <a:latin typeface="Calibri"/>
                        <a:cs typeface="Calibri"/>
                      </a:endParaRPr>
                    </a:p>
                    <a:p>
                      <a:pPr marL="91440">
                        <a:lnSpc>
                          <a:spcPts val="2020"/>
                        </a:lnSpc>
                      </a:pPr>
                      <a:r>
                        <a:rPr sz="1700" spc="-5" dirty="0">
                          <a:solidFill>
                            <a:srgbClr val="262626"/>
                          </a:solidFill>
                          <a:latin typeface="Calibri"/>
                          <a:cs typeface="Calibri"/>
                        </a:rPr>
                        <a:t>12</a:t>
                      </a:r>
                      <a:endParaRPr sz="17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ct val="100000"/>
                        </a:lnSpc>
                        <a:spcBef>
                          <a:spcPts val="360"/>
                        </a:spcBef>
                      </a:pPr>
                      <a:r>
                        <a:rPr sz="1700" spc="-5" dirty="0">
                          <a:solidFill>
                            <a:srgbClr val="262626"/>
                          </a:solidFill>
                          <a:latin typeface="Calibri"/>
                          <a:cs typeface="Calibri"/>
                        </a:rPr>
                        <a:t>Theo </a:t>
                      </a:r>
                      <a:r>
                        <a:rPr sz="1700" dirty="0">
                          <a:solidFill>
                            <a:srgbClr val="262626"/>
                          </a:solidFill>
                          <a:latin typeface="Calibri"/>
                          <a:cs typeface="Calibri"/>
                        </a:rPr>
                        <a:t>chuẩn IEEE</a:t>
                      </a:r>
                      <a:r>
                        <a:rPr sz="1700" spc="-10" dirty="0">
                          <a:solidFill>
                            <a:srgbClr val="262626"/>
                          </a:solidFill>
                          <a:latin typeface="Calibri"/>
                          <a:cs typeface="Calibri"/>
                        </a:rPr>
                        <a:t> </a:t>
                      </a:r>
                      <a:r>
                        <a:rPr sz="1700" spc="-5" dirty="0">
                          <a:solidFill>
                            <a:srgbClr val="262626"/>
                          </a:solidFill>
                          <a:latin typeface="Calibri"/>
                          <a:cs typeface="Calibri"/>
                        </a:rPr>
                        <a:t>754</a:t>
                      </a:r>
                      <a:endParaRPr sz="1700">
                        <a:latin typeface="Calibri"/>
                        <a:cs typeface="Calibri"/>
                      </a:endParaRPr>
                    </a:p>
                  </a:txBody>
                  <a:tcPr marL="0" marR="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extLst>
                  <a:ext uri="{0D108BD9-81ED-4DB2-BD59-A6C34878D82A}">
                    <a16:rowId xmlns:a16="http://schemas.microsoft.com/office/drawing/2014/main" val="10003"/>
                  </a:ext>
                </a:extLst>
              </a:tr>
              <a:tr h="475487">
                <a:tc>
                  <a:txBody>
                    <a:bodyPr/>
                    <a:lstStyle/>
                    <a:p>
                      <a:pPr marL="90805">
                        <a:lnSpc>
                          <a:spcPts val="1870"/>
                        </a:lnSpc>
                      </a:pPr>
                      <a:r>
                        <a:rPr sz="1800" spc="-5" dirty="0">
                          <a:solidFill>
                            <a:srgbClr val="262626"/>
                          </a:solidFill>
                          <a:latin typeface="Calibri"/>
                          <a:cs typeface="Calibri"/>
                        </a:rPr>
                        <a:t>boolean</a:t>
                      </a:r>
                      <a:endParaRPr sz="18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ts val="1785"/>
                        </a:lnSpc>
                      </a:pPr>
                      <a:r>
                        <a:rPr sz="1700" spc="-5" dirty="0">
                          <a:solidFill>
                            <a:srgbClr val="262626"/>
                          </a:solidFill>
                          <a:latin typeface="Calibri"/>
                          <a:cs typeface="Calibri"/>
                        </a:rPr>
                        <a:t>true </a:t>
                      </a:r>
                      <a:r>
                        <a:rPr sz="1700" dirty="0">
                          <a:solidFill>
                            <a:srgbClr val="262626"/>
                          </a:solidFill>
                          <a:latin typeface="Calibri"/>
                          <a:cs typeface="Calibri"/>
                        </a:rPr>
                        <a:t>/ false</a:t>
                      </a:r>
                      <a:endParaRPr sz="17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extLst>
                  <a:ext uri="{0D108BD9-81ED-4DB2-BD59-A6C34878D82A}">
                    <a16:rowId xmlns:a16="http://schemas.microsoft.com/office/drawing/2014/main" val="10004"/>
                  </a:ext>
                </a:extLst>
              </a:tr>
              <a:tr h="660399">
                <a:tc>
                  <a:txBody>
                    <a:bodyPr/>
                    <a:lstStyle/>
                    <a:p>
                      <a:pPr marL="90805">
                        <a:lnSpc>
                          <a:spcPts val="1870"/>
                        </a:lnSpc>
                      </a:pPr>
                      <a:r>
                        <a:rPr sz="1800" spc="-5" dirty="0">
                          <a:solidFill>
                            <a:srgbClr val="262626"/>
                          </a:solidFill>
                          <a:latin typeface="Calibri"/>
                          <a:cs typeface="Calibri"/>
                        </a:rPr>
                        <a:t>undeﬁned</a:t>
                      </a:r>
                      <a:endParaRPr sz="18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ts val="1785"/>
                        </a:lnSpc>
                      </a:pPr>
                      <a:r>
                        <a:rPr sz="1700" dirty="0">
                          <a:solidFill>
                            <a:srgbClr val="262626"/>
                          </a:solidFill>
                          <a:latin typeface="Calibri"/>
                          <a:cs typeface="Calibri"/>
                        </a:rPr>
                        <a:t>var </a:t>
                      </a:r>
                      <a:r>
                        <a:rPr sz="1700" spc="-5" dirty="0">
                          <a:solidFill>
                            <a:srgbClr val="262626"/>
                          </a:solidFill>
                          <a:latin typeface="Calibri"/>
                          <a:cs typeface="Calibri"/>
                        </a:rPr>
                        <a:t>myVariable</a:t>
                      </a:r>
                      <a:r>
                        <a:rPr sz="1700" spc="-10" dirty="0">
                          <a:solidFill>
                            <a:srgbClr val="262626"/>
                          </a:solidFill>
                          <a:latin typeface="Calibri"/>
                          <a:cs typeface="Calibri"/>
                        </a:rPr>
                        <a:t> </a:t>
                      </a:r>
                      <a:r>
                        <a:rPr sz="1700" dirty="0">
                          <a:solidFill>
                            <a:srgbClr val="262626"/>
                          </a:solidFill>
                          <a:latin typeface="Calibri"/>
                          <a:cs typeface="Calibri"/>
                        </a:rPr>
                        <a:t>;</a:t>
                      </a:r>
                      <a:endParaRPr sz="17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ts val="1785"/>
                        </a:lnSpc>
                      </a:pPr>
                      <a:r>
                        <a:rPr sz="1700" spc="-5" dirty="0">
                          <a:solidFill>
                            <a:srgbClr val="262626"/>
                          </a:solidFill>
                          <a:latin typeface="Calibri"/>
                          <a:cs typeface="Calibri"/>
                        </a:rPr>
                        <a:t>myVariable </a:t>
                      </a:r>
                      <a:r>
                        <a:rPr sz="1700" dirty="0">
                          <a:solidFill>
                            <a:srgbClr val="262626"/>
                          </a:solidFill>
                          <a:latin typeface="Calibri"/>
                          <a:cs typeface="Calibri"/>
                        </a:rPr>
                        <a:t>=</a:t>
                      </a:r>
                      <a:r>
                        <a:rPr sz="1700" spc="-5" dirty="0">
                          <a:solidFill>
                            <a:srgbClr val="262626"/>
                          </a:solidFill>
                          <a:latin typeface="Calibri"/>
                          <a:cs typeface="Calibri"/>
                        </a:rPr>
                        <a:t> </a:t>
                      </a:r>
                      <a:r>
                        <a:rPr sz="1700" dirty="0">
                          <a:solidFill>
                            <a:srgbClr val="262626"/>
                          </a:solidFill>
                          <a:latin typeface="Calibri"/>
                          <a:cs typeface="Calibri"/>
                        </a:rPr>
                        <a:t>undeﬁned</a:t>
                      </a:r>
                      <a:endParaRPr sz="17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extLst>
                  <a:ext uri="{0D108BD9-81ED-4DB2-BD59-A6C34878D82A}">
                    <a16:rowId xmlns:a16="http://schemas.microsoft.com/office/drawing/2014/main" val="10005"/>
                  </a:ext>
                </a:extLst>
              </a:tr>
              <a:tr h="511174">
                <a:tc>
                  <a:txBody>
                    <a:bodyPr/>
                    <a:lstStyle/>
                    <a:p>
                      <a:pPr marL="90805">
                        <a:lnSpc>
                          <a:spcPts val="1870"/>
                        </a:lnSpc>
                      </a:pPr>
                      <a:r>
                        <a:rPr sz="1800" dirty="0">
                          <a:solidFill>
                            <a:srgbClr val="262626"/>
                          </a:solidFill>
                          <a:latin typeface="Calibri"/>
                          <a:cs typeface="Calibri"/>
                        </a:rPr>
                        <a:t>null</a:t>
                      </a:r>
                      <a:endParaRPr sz="1800">
                        <a:latin typeface="Calibri"/>
                        <a:cs typeface="Calibri"/>
                      </a:endParaRPr>
                    </a:p>
                  </a:txBody>
                  <a:tcPr marL="0" marR="0" marT="0"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ct val="100000"/>
                        </a:lnSpc>
                        <a:spcBef>
                          <a:spcPts val="359"/>
                        </a:spcBef>
                      </a:pPr>
                      <a:r>
                        <a:rPr sz="1700" spc="-5" dirty="0">
                          <a:solidFill>
                            <a:srgbClr val="262626"/>
                          </a:solidFill>
                          <a:latin typeface="Calibri"/>
                          <a:cs typeface="Calibri"/>
                        </a:rPr>
                        <a:t>connection.Close();</a:t>
                      </a:r>
                      <a:endParaRPr sz="1700">
                        <a:latin typeface="Calibri"/>
                        <a:cs typeface="Calibri"/>
                      </a:endParaRPr>
                    </a:p>
                  </a:txBody>
                  <a:tcPr marL="0" marR="0" marT="45719"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tc>
                  <a:txBody>
                    <a:bodyPr/>
                    <a:lstStyle/>
                    <a:p>
                      <a:pPr marL="91440">
                        <a:lnSpc>
                          <a:spcPct val="100000"/>
                        </a:lnSpc>
                        <a:spcBef>
                          <a:spcPts val="359"/>
                        </a:spcBef>
                      </a:pPr>
                      <a:r>
                        <a:rPr sz="1700" spc="-5" dirty="0">
                          <a:solidFill>
                            <a:srgbClr val="262626"/>
                          </a:solidFill>
                          <a:latin typeface="Calibri"/>
                          <a:cs typeface="Calibri"/>
                        </a:rPr>
                        <a:t>connection </a:t>
                      </a:r>
                      <a:r>
                        <a:rPr sz="1700" dirty="0">
                          <a:solidFill>
                            <a:srgbClr val="262626"/>
                          </a:solidFill>
                          <a:latin typeface="Calibri"/>
                          <a:cs typeface="Calibri"/>
                        </a:rPr>
                        <a:t>=</a:t>
                      </a:r>
                      <a:r>
                        <a:rPr sz="1700" spc="-5" dirty="0">
                          <a:solidFill>
                            <a:srgbClr val="262626"/>
                          </a:solidFill>
                          <a:latin typeface="Calibri"/>
                          <a:cs typeface="Calibri"/>
                        </a:rPr>
                        <a:t> </a:t>
                      </a:r>
                      <a:r>
                        <a:rPr sz="1700" dirty="0">
                          <a:solidFill>
                            <a:srgbClr val="262626"/>
                          </a:solidFill>
                          <a:latin typeface="Calibri"/>
                          <a:cs typeface="Calibri"/>
                        </a:rPr>
                        <a:t>null</a:t>
                      </a:r>
                      <a:endParaRPr sz="1700">
                        <a:latin typeface="Calibri"/>
                        <a:cs typeface="Calibri"/>
                      </a:endParaRPr>
                    </a:p>
                  </a:txBody>
                  <a:tcPr marL="0" marR="0" marT="45719" marB="0">
                    <a:lnL w="9525">
                      <a:solidFill>
                        <a:srgbClr val="78CE22"/>
                      </a:solidFill>
                      <a:prstDash val="solid"/>
                    </a:lnL>
                    <a:lnR w="9525">
                      <a:solidFill>
                        <a:srgbClr val="78CE22"/>
                      </a:solidFill>
                      <a:prstDash val="solid"/>
                    </a:lnR>
                    <a:lnT w="9525">
                      <a:solidFill>
                        <a:srgbClr val="78CE22"/>
                      </a:solidFill>
                      <a:prstDash val="solid"/>
                    </a:lnT>
                    <a:lnB w="9525">
                      <a:solidFill>
                        <a:srgbClr val="78CE22"/>
                      </a:solidFill>
                      <a:prstDash val="solid"/>
                    </a:lnB>
                  </a:tcPr>
                </a:tc>
                <a:extLst>
                  <a:ext uri="{0D108BD9-81ED-4DB2-BD59-A6C34878D82A}">
                    <a16:rowId xmlns:a16="http://schemas.microsoft.com/office/drawing/2014/main" val="10006"/>
                  </a:ext>
                </a:extLst>
              </a:tr>
            </a:tbl>
          </a:graphicData>
        </a:graphic>
      </p:graphicFrame>
      <p:sp>
        <p:nvSpPr>
          <p:cNvPr id="6" name="object 6"/>
          <p:cNvSpPr txBox="1"/>
          <p:nvPr/>
        </p:nvSpPr>
        <p:spPr>
          <a:xfrm>
            <a:off x="612139" y="5519420"/>
            <a:ext cx="5528310" cy="330200"/>
          </a:xfrm>
          <a:prstGeom prst="rect">
            <a:avLst/>
          </a:prstGeom>
        </p:spPr>
        <p:txBody>
          <a:bodyPr vert="horz" wrap="square" lIns="0" tIns="12700" rIns="0" bIns="0" rtlCol="0">
            <a:spAutoFit/>
          </a:bodyPr>
          <a:lstStyle/>
          <a:p>
            <a:pPr marL="12700">
              <a:lnSpc>
                <a:spcPct val="100000"/>
              </a:lnSpc>
              <a:spcBef>
                <a:spcPts val="100"/>
              </a:spcBef>
            </a:pPr>
            <a:r>
              <a:rPr sz="2000" b="1" i="1" dirty="0">
                <a:solidFill>
                  <a:srgbClr val="F79646"/>
                </a:solidFill>
                <a:latin typeface="Calibri"/>
                <a:cs typeface="Calibri"/>
              </a:rPr>
              <a:t>Một </a:t>
            </a:r>
            <a:r>
              <a:rPr sz="2000" b="1" i="1" spc="-5" dirty="0">
                <a:solidFill>
                  <a:srgbClr val="F79646"/>
                </a:solidFill>
                <a:latin typeface="Calibri"/>
                <a:cs typeface="Calibri"/>
              </a:rPr>
              <a:t>biến </a:t>
            </a:r>
            <a:r>
              <a:rPr sz="2000" b="1" i="1" dirty="0">
                <a:solidFill>
                  <a:srgbClr val="F79646"/>
                </a:solidFill>
                <a:latin typeface="Calibri"/>
                <a:cs typeface="Calibri"/>
              </a:rPr>
              <a:t>trong </a:t>
            </a:r>
            <a:r>
              <a:rPr sz="2000" b="1" i="1" spc="-5" dirty="0">
                <a:solidFill>
                  <a:srgbClr val="F79646"/>
                </a:solidFill>
                <a:latin typeface="Calibri"/>
                <a:cs typeface="Calibri"/>
              </a:rPr>
              <a:t>JavaScript </a:t>
            </a:r>
            <a:r>
              <a:rPr sz="2000" b="1" i="1" dirty="0">
                <a:solidFill>
                  <a:srgbClr val="F79646"/>
                </a:solidFill>
                <a:latin typeface="Calibri"/>
                <a:cs typeface="Calibri"/>
              </a:rPr>
              <a:t>có thể lưu </a:t>
            </a:r>
            <a:r>
              <a:rPr sz="2000" b="1" i="1" spc="-5" dirty="0">
                <a:solidFill>
                  <a:srgbClr val="F79646"/>
                </a:solidFill>
                <a:latin typeface="Calibri"/>
                <a:cs typeface="Calibri"/>
              </a:rPr>
              <a:t>bất </a:t>
            </a:r>
            <a:r>
              <a:rPr sz="2000" b="1" i="1" dirty="0">
                <a:solidFill>
                  <a:srgbClr val="F79646"/>
                </a:solidFill>
                <a:latin typeface="Calibri"/>
                <a:cs typeface="Calibri"/>
              </a:rPr>
              <a:t>kỳ </a:t>
            </a:r>
            <a:r>
              <a:rPr sz="2000" b="1" i="1" spc="-5" dirty="0">
                <a:solidFill>
                  <a:srgbClr val="F79646"/>
                </a:solidFill>
                <a:latin typeface="Calibri"/>
                <a:cs typeface="Calibri"/>
              </a:rPr>
              <a:t>kiểu</a:t>
            </a:r>
            <a:r>
              <a:rPr sz="2000" b="1" i="1" spc="-30" dirty="0">
                <a:solidFill>
                  <a:srgbClr val="F79646"/>
                </a:solidFill>
                <a:latin typeface="Calibri"/>
                <a:cs typeface="Calibri"/>
              </a:rPr>
              <a:t> </a:t>
            </a:r>
            <a:r>
              <a:rPr sz="2000" b="1" i="1" spc="-5" dirty="0">
                <a:solidFill>
                  <a:srgbClr val="F79646"/>
                </a:solidFill>
                <a:latin typeface="Calibri"/>
                <a:cs typeface="Calibri"/>
              </a:rPr>
              <a:t>nào</a:t>
            </a:r>
            <a:endParaRPr sz="20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29864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Đổi kiểu </a:t>
            </a:r>
            <a:r>
              <a:rPr sz="3600" b="0" dirty="0">
                <a:solidFill>
                  <a:srgbClr val="929292"/>
                </a:solidFill>
                <a:latin typeface="Calibri"/>
                <a:cs typeface="Calibri"/>
              </a:rPr>
              <a:t>dữ</a:t>
            </a:r>
            <a:r>
              <a:rPr sz="3600" b="0" spc="-55" dirty="0">
                <a:solidFill>
                  <a:srgbClr val="929292"/>
                </a:solidFill>
                <a:latin typeface="Calibri"/>
                <a:cs typeface="Calibri"/>
              </a:rPr>
              <a:t> </a:t>
            </a:r>
            <a:r>
              <a:rPr sz="3600" b="0" spc="-5" dirty="0">
                <a:solidFill>
                  <a:srgbClr val="929292"/>
                </a:solidFill>
                <a:latin typeface="Calibri"/>
                <a:cs typeface="Calibri"/>
              </a:rPr>
              <a:t>liệu</a:t>
            </a:r>
            <a:endParaRPr sz="3600">
              <a:latin typeface="Calibri"/>
              <a:cs typeface="Calibri"/>
            </a:endParaRPr>
          </a:p>
        </p:txBody>
      </p:sp>
      <p:sp>
        <p:nvSpPr>
          <p:cNvPr id="3" name="object 3"/>
          <p:cNvSpPr/>
          <p:nvPr/>
        </p:nvSpPr>
        <p:spPr>
          <a:xfrm>
            <a:off x="548639" y="1595119"/>
            <a:ext cx="165100" cy="1651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78839" y="1366520"/>
            <a:ext cx="7397115" cy="1318895"/>
          </a:xfrm>
          <a:prstGeom prst="rect">
            <a:avLst/>
          </a:prstGeom>
        </p:spPr>
        <p:txBody>
          <a:bodyPr vert="horz" wrap="square" lIns="0" tIns="68580" rIns="0" bIns="0" rtlCol="0">
            <a:spAutoFit/>
          </a:bodyPr>
          <a:lstStyle/>
          <a:p>
            <a:pPr marL="12700" marR="5080">
              <a:lnSpc>
                <a:spcPts val="3200"/>
              </a:lnSpc>
              <a:spcBef>
                <a:spcPts val="540"/>
              </a:spcBef>
            </a:pPr>
            <a:r>
              <a:rPr sz="3000" spc="-5" dirty="0">
                <a:solidFill>
                  <a:srgbClr val="474747"/>
                </a:solidFill>
                <a:latin typeface="Calibri"/>
                <a:cs typeface="Calibri"/>
              </a:rPr>
              <a:t>Biến </a:t>
            </a:r>
            <a:r>
              <a:rPr sz="3000" dirty="0">
                <a:solidFill>
                  <a:srgbClr val="474747"/>
                </a:solidFill>
                <a:latin typeface="Calibri"/>
                <a:cs typeface="Calibri"/>
              </a:rPr>
              <a:t>tự đổi kiểu dữ </a:t>
            </a:r>
            <a:r>
              <a:rPr sz="3000" spc="-5" dirty="0">
                <a:solidFill>
                  <a:srgbClr val="474747"/>
                </a:solidFill>
                <a:latin typeface="Calibri"/>
                <a:cs typeface="Calibri"/>
              </a:rPr>
              <a:t>liệu </a:t>
            </a:r>
            <a:r>
              <a:rPr sz="3000" dirty="0">
                <a:solidFill>
                  <a:srgbClr val="474747"/>
                </a:solidFill>
                <a:latin typeface="Calibri"/>
                <a:cs typeface="Calibri"/>
              </a:rPr>
              <a:t>khi giá </a:t>
            </a:r>
            <a:r>
              <a:rPr sz="3000" spc="-5" dirty="0">
                <a:solidFill>
                  <a:srgbClr val="474747"/>
                </a:solidFill>
                <a:latin typeface="Calibri"/>
                <a:cs typeface="Calibri"/>
              </a:rPr>
              <a:t>trị mà </a:t>
            </a:r>
            <a:r>
              <a:rPr sz="3000" dirty="0">
                <a:solidFill>
                  <a:srgbClr val="474747"/>
                </a:solidFill>
                <a:latin typeface="Calibri"/>
                <a:cs typeface="Calibri"/>
              </a:rPr>
              <a:t>nó </a:t>
            </a:r>
            <a:r>
              <a:rPr sz="3000" spc="-5" dirty="0">
                <a:solidFill>
                  <a:srgbClr val="474747"/>
                </a:solidFill>
                <a:latin typeface="Calibri"/>
                <a:cs typeface="Calibri"/>
              </a:rPr>
              <a:t>lưu trữ  </a:t>
            </a:r>
            <a:r>
              <a:rPr sz="3000" dirty="0">
                <a:solidFill>
                  <a:srgbClr val="474747"/>
                </a:solidFill>
                <a:latin typeface="Calibri"/>
                <a:cs typeface="Calibri"/>
              </a:rPr>
              <a:t>thay</a:t>
            </a:r>
            <a:r>
              <a:rPr sz="3000" spc="-10" dirty="0">
                <a:solidFill>
                  <a:srgbClr val="474747"/>
                </a:solidFill>
                <a:latin typeface="Calibri"/>
                <a:cs typeface="Calibri"/>
              </a:rPr>
              <a:t> </a:t>
            </a:r>
            <a:r>
              <a:rPr sz="3000" dirty="0">
                <a:solidFill>
                  <a:srgbClr val="474747"/>
                </a:solidFill>
                <a:latin typeface="Calibri"/>
                <a:cs typeface="Calibri"/>
              </a:rPr>
              <a:t>đổi</a:t>
            </a:r>
            <a:endParaRPr sz="3000">
              <a:latin typeface="Calibri"/>
              <a:cs typeface="Calibri"/>
            </a:endParaRPr>
          </a:p>
          <a:p>
            <a:pPr marL="48260">
              <a:lnSpc>
                <a:spcPct val="100000"/>
              </a:lnSpc>
              <a:spcBef>
                <a:spcPts val="220"/>
              </a:spcBef>
            </a:pPr>
            <a:r>
              <a:rPr sz="2200" u="heavy" dirty="0">
                <a:solidFill>
                  <a:srgbClr val="474747"/>
                </a:solidFill>
                <a:uFill>
                  <a:solidFill>
                    <a:srgbClr val="595959"/>
                  </a:solidFill>
                </a:uFill>
                <a:latin typeface="Calibri"/>
                <a:cs typeface="Calibri"/>
              </a:rPr>
              <a:t>Ví</a:t>
            </a:r>
            <a:r>
              <a:rPr sz="2200" u="heavy" spc="-5" dirty="0">
                <a:solidFill>
                  <a:srgbClr val="474747"/>
                </a:solidFill>
                <a:uFill>
                  <a:solidFill>
                    <a:srgbClr val="595959"/>
                  </a:solidFill>
                </a:uFill>
                <a:latin typeface="Calibri"/>
                <a:cs typeface="Calibri"/>
              </a:rPr>
              <a:t> </a:t>
            </a:r>
            <a:r>
              <a:rPr sz="2200" u="heavy" dirty="0">
                <a:solidFill>
                  <a:srgbClr val="474747"/>
                </a:solidFill>
                <a:uFill>
                  <a:solidFill>
                    <a:srgbClr val="595959"/>
                  </a:solidFill>
                </a:uFill>
                <a:latin typeface="Calibri"/>
                <a:cs typeface="Calibri"/>
              </a:rPr>
              <a:t>dụ</a:t>
            </a:r>
            <a:r>
              <a:rPr sz="2600" dirty="0">
                <a:solidFill>
                  <a:srgbClr val="474747"/>
                </a:solidFill>
                <a:latin typeface="Calibri"/>
                <a:cs typeface="Calibri"/>
              </a:rPr>
              <a:t>:</a:t>
            </a:r>
            <a:endParaRPr sz="2600">
              <a:latin typeface="Calibri"/>
              <a:cs typeface="Calibri"/>
            </a:endParaRPr>
          </a:p>
        </p:txBody>
      </p:sp>
      <p:sp>
        <p:nvSpPr>
          <p:cNvPr id="5" name="object 5"/>
          <p:cNvSpPr txBox="1"/>
          <p:nvPr/>
        </p:nvSpPr>
        <p:spPr>
          <a:xfrm>
            <a:off x="1384218" y="2679700"/>
            <a:ext cx="2178685" cy="672465"/>
          </a:xfrm>
          <a:prstGeom prst="rect">
            <a:avLst/>
          </a:prstGeom>
        </p:spPr>
        <p:txBody>
          <a:bodyPr vert="horz" wrap="square" lIns="0" tIns="12700" rIns="0" bIns="0" rtlCol="0">
            <a:spAutoFit/>
          </a:bodyPr>
          <a:lstStyle/>
          <a:p>
            <a:pPr marL="29845">
              <a:lnSpc>
                <a:spcPts val="2515"/>
              </a:lnSpc>
              <a:spcBef>
                <a:spcPts val="100"/>
              </a:spcBef>
            </a:pPr>
            <a:r>
              <a:rPr sz="2200" i="1" dirty="0">
                <a:solidFill>
                  <a:srgbClr val="474747"/>
                </a:solidFill>
                <a:latin typeface="Calibri"/>
                <a:cs typeface="Calibri"/>
              </a:rPr>
              <a:t>var x =</a:t>
            </a:r>
            <a:r>
              <a:rPr sz="2200" i="1" spc="-25" dirty="0">
                <a:solidFill>
                  <a:srgbClr val="474747"/>
                </a:solidFill>
                <a:latin typeface="Calibri"/>
                <a:cs typeface="Calibri"/>
              </a:rPr>
              <a:t> </a:t>
            </a:r>
            <a:r>
              <a:rPr sz="2200" i="1" spc="-5" dirty="0">
                <a:solidFill>
                  <a:srgbClr val="474747"/>
                </a:solidFill>
                <a:latin typeface="Calibri"/>
                <a:cs typeface="Calibri"/>
              </a:rPr>
              <a:t>10;</a:t>
            </a:r>
            <a:endParaRPr sz="2200">
              <a:latin typeface="Calibri"/>
              <a:cs typeface="Calibri"/>
            </a:endParaRPr>
          </a:p>
          <a:p>
            <a:pPr marL="12700">
              <a:lnSpc>
                <a:spcPts val="2575"/>
              </a:lnSpc>
            </a:pPr>
            <a:r>
              <a:rPr sz="2200" i="1" dirty="0">
                <a:solidFill>
                  <a:srgbClr val="474747"/>
                </a:solidFill>
                <a:latin typeface="Calibri"/>
                <a:cs typeface="Calibri"/>
              </a:rPr>
              <a:t>x = </a:t>
            </a:r>
            <a:r>
              <a:rPr sz="2250" i="1" spc="-10" dirty="0">
                <a:solidFill>
                  <a:srgbClr val="595959"/>
                </a:solidFill>
                <a:latin typeface="MS PGothic"/>
                <a:cs typeface="MS PGothic"/>
              </a:rPr>
              <a:t>“</a:t>
            </a:r>
            <a:r>
              <a:rPr sz="2200" i="1" spc="-10" dirty="0">
                <a:solidFill>
                  <a:srgbClr val="474747"/>
                </a:solidFill>
                <a:latin typeface="Calibri"/>
                <a:cs typeface="Calibri"/>
              </a:rPr>
              <a:t>hello </a:t>
            </a:r>
            <a:r>
              <a:rPr sz="2200" i="1" dirty="0">
                <a:solidFill>
                  <a:srgbClr val="474747"/>
                </a:solidFill>
                <a:latin typeface="Calibri"/>
                <a:cs typeface="Calibri"/>
              </a:rPr>
              <a:t>world</a:t>
            </a:r>
            <a:r>
              <a:rPr sz="2200" i="1" spc="-75" dirty="0">
                <a:solidFill>
                  <a:srgbClr val="474747"/>
                </a:solidFill>
                <a:latin typeface="Calibri"/>
                <a:cs typeface="Calibri"/>
              </a:rPr>
              <a:t> </a:t>
            </a:r>
            <a:r>
              <a:rPr sz="2200" i="1" spc="-10" dirty="0">
                <a:solidFill>
                  <a:srgbClr val="474747"/>
                </a:solidFill>
                <a:latin typeface="Calibri"/>
                <a:cs typeface="Calibri"/>
              </a:rPr>
              <a:t>!</a:t>
            </a:r>
            <a:r>
              <a:rPr sz="2250" i="1" spc="-10" dirty="0">
                <a:solidFill>
                  <a:srgbClr val="595959"/>
                </a:solidFill>
                <a:latin typeface="MS PGothic"/>
                <a:cs typeface="MS PGothic"/>
              </a:rPr>
              <a:t>”</a:t>
            </a:r>
            <a:r>
              <a:rPr sz="2200" i="1" spc="-10" dirty="0">
                <a:solidFill>
                  <a:srgbClr val="474747"/>
                </a:solidFill>
                <a:latin typeface="Calibri"/>
                <a:cs typeface="Calibri"/>
              </a:rPr>
              <a:t>;</a:t>
            </a:r>
            <a:endParaRPr sz="2200">
              <a:latin typeface="Calibri"/>
              <a:cs typeface="Calibri"/>
            </a:endParaRPr>
          </a:p>
        </p:txBody>
      </p:sp>
      <p:sp>
        <p:nvSpPr>
          <p:cNvPr id="6" name="object 6"/>
          <p:cNvSpPr txBox="1"/>
          <p:nvPr/>
        </p:nvSpPr>
        <p:spPr>
          <a:xfrm>
            <a:off x="4193539" y="2679700"/>
            <a:ext cx="1938655" cy="670560"/>
          </a:xfrm>
          <a:prstGeom prst="rect">
            <a:avLst/>
          </a:prstGeom>
        </p:spPr>
        <p:txBody>
          <a:bodyPr vert="horz" wrap="square" lIns="0" tIns="12700" rIns="0" bIns="0" rtlCol="0">
            <a:spAutoFit/>
          </a:bodyPr>
          <a:lstStyle/>
          <a:p>
            <a:pPr marL="12700">
              <a:lnSpc>
                <a:spcPts val="2540"/>
              </a:lnSpc>
              <a:spcBef>
                <a:spcPts val="100"/>
              </a:spcBef>
            </a:pPr>
            <a:r>
              <a:rPr sz="2200" i="1" dirty="0">
                <a:solidFill>
                  <a:srgbClr val="FF6600"/>
                </a:solidFill>
                <a:latin typeface="Calibri"/>
                <a:cs typeface="Calibri"/>
              </a:rPr>
              <a:t>// x kiểu</a:t>
            </a:r>
            <a:r>
              <a:rPr sz="2200" i="1" spc="-90" dirty="0">
                <a:solidFill>
                  <a:srgbClr val="FF6600"/>
                </a:solidFill>
                <a:latin typeface="Calibri"/>
                <a:cs typeface="Calibri"/>
              </a:rPr>
              <a:t> </a:t>
            </a:r>
            <a:r>
              <a:rPr sz="2200" i="1" spc="-5" dirty="0">
                <a:solidFill>
                  <a:srgbClr val="FF6600"/>
                </a:solidFill>
                <a:latin typeface="Calibri"/>
                <a:cs typeface="Calibri"/>
              </a:rPr>
              <a:t>Number</a:t>
            </a:r>
            <a:endParaRPr sz="2200">
              <a:latin typeface="Calibri"/>
              <a:cs typeface="Calibri"/>
            </a:endParaRPr>
          </a:p>
          <a:p>
            <a:pPr marL="12700">
              <a:lnSpc>
                <a:spcPts val="2540"/>
              </a:lnSpc>
            </a:pPr>
            <a:r>
              <a:rPr sz="2200" i="1" dirty="0">
                <a:solidFill>
                  <a:srgbClr val="FF6600"/>
                </a:solidFill>
                <a:latin typeface="Calibri"/>
                <a:cs typeface="Calibri"/>
              </a:rPr>
              <a:t>// x kiểu</a:t>
            </a:r>
            <a:r>
              <a:rPr sz="2200" i="1" spc="-50" dirty="0">
                <a:solidFill>
                  <a:srgbClr val="FF6600"/>
                </a:solidFill>
                <a:latin typeface="Calibri"/>
                <a:cs typeface="Calibri"/>
              </a:rPr>
              <a:t> </a:t>
            </a:r>
            <a:r>
              <a:rPr sz="2200" i="1" spc="-5" dirty="0">
                <a:solidFill>
                  <a:srgbClr val="FF6600"/>
                </a:solidFill>
                <a:latin typeface="Calibri"/>
                <a:cs typeface="Calibri"/>
              </a:rPr>
              <a:t>String</a:t>
            </a:r>
            <a:endParaRPr sz="2200">
              <a:latin typeface="Calibri"/>
              <a:cs typeface="Calibri"/>
            </a:endParaRPr>
          </a:p>
        </p:txBody>
      </p:sp>
      <p:sp>
        <p:nvSpPr>
          <p:cNvPr id="7" name="object 7"/>
          <p:cNvSpPr/>
          <p:nvPr/>
        </p:nvSpPr>
        <p:spPr>
          <a:xfrm>
            <a:off x="548639" y="3591560"/>
            <a:ext cx="165100" cy="1650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48639" y="5191759"/>
            <a:ext cx="165100" cy="165099"/>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878839" y="3234112"/>
            <a:ext cx="7018020" cy="2628265"/>
          </a:xfrm>
          <a:prstGeom prst="rect">
            <a:avLst/>
          </a:prstGeom>
        </p:spPr>
        <p:txBody>
          <a:bodyPr vert="horz" wrap="square" lIns="0" tIns="141605" rIns="0" bIns="0" rtlCol="0">
            <a:spAutoFit/>
          </a:bodyPr>
          <a:lstStyle/>
          <a:p>
            <a:pPr marL="12700">
              <a:lnSpc>
                <a:spcPct val="100000"/>
              </a:lnSpc>
              <a:spcBef>
                <a:spcPts val="1115"/>
              </a:spcBef>
            </a:pPr>
            <a:r>
              <a:rPr sz="3000" dirty="0">
                <a:solidFill>
                  <a:srgbClr val="474747"/>
                </a:solidFill>
                <a:latin typeface="Calibri"/>
                <a:cs typeface="Calibri"/>
              </a:rPr>
              <a:t>Có thể cộng 2 </a:t>
            </a:r>
            <a:r>
              <a:rPr sz="3000" spc="-5" dirty="0">
                <a:solidFill>
                  <a:srgbClr val="474747"/>
                </a:solidFill>
                <a:latin typeface="Calibri"/>
                <a:cs typeface="Calibri"/>
              </a:rPr>
              <a:t>biến </a:t>
            </a:r>
            <a:r>
              <a:rPr sz="3000" dirty="0">
                <a:solidFill>
                  <a:srgbClr val="474747"/>
                </a:solidFill>
                <a:latin typeface="Calibri"/>
                <a:cs typeface="Calibri"/>
              </a:rPr>
              <a:t>khác kiểu dữ</a:t>
            </a:r>
            <a:r>
              <a:rPr sz="3000" spc="-40" dirty="0">
                <a:solidFill>
                  <a:srgbClr val="474747"/>
                </a:solidFill>
                <a:latin typeface="Calibri"/>
                <a:cs typeface="Calibri"/>
              </a:rPr>
              <a:t> </a:t>
            </a:r>
            <a:r>
              <a:rPr sz="3000" spc="-5" dirty="0">
                <a:solidFill>
                  <a:srgbClr val="474747"/>
                </a:solidFill>
                <a:latin typeface="Calibri"/>
                <a:cs typeface="Calibri"/>
              </a:rPr>
              <a:t>liệu</a:t>
            </a:r>
            <a:endParaRPr sz="3000">
              <a:latin typeface="Calibri"/>
              <a:cs typeface="Calibri"/>
            </a:endParaRPr>
          </a:p>
          <a:p>
            <a:pPr marL="48260">
              <a:lnSpc>
                <a:spcPct val="100000"/>
              </a:lnSpc>
              <a:spcBef>
                <a:spcPts val="740"/>
              </a:spcBef>
            </a:pPr>
            <a:r>
              <a:rPr sz="2200" u="heavy" dirty="0">
                <a:solidFill>
                  <a:srgbClr val="474747"/>
                </a:solidFill>
                <a:uFill>
                  <a:solidFill>
                    <a:srgbClr val="595959"/>
                  </a:solidFill>
                </a:uFill>
                <a:latin typeface="Calibri"/>
                <a:cs typeface="Calibri"/>
              </a:rPr>
              <a:t>Ví</a:t>
            </a:r>
            <a:r>
              <a:rPr sz="2200" u="heavy" spc="-5" dirty="0">
                <a:solidFill>
                  <a:srgbClr val="474747"/>
                </a:solidFill>
                <a:uFill>
                  <a:solidFill>
                    <a:srgbClr val="595959"/>
                  </a:solidFill>
                </a:uFill>
                <a:latin typeface="Calibri"/>
                <a:cs typeface="Calibri"/>
              </a:rPr>
              <a:t> </a:t>
            </a:r>
            <a:r>
              <a:rPr sz="2200" u="heavy" dirty="0">
                <a:solidFill>
                  <a:srgbClr val="474747"/>
                </a:solidFill>
                <a:uFill>
                  <a:solidFill>
                    <a:srgbClr val="595959"/>
                  </a:solidFill>
                </a:uFill>
                <a:latin typeface="Calibri"/>
                <a:cs typeface="Calibri"/>
              </a:rPr>
              <a:t>dụ</a:t>
            </a:r>
            <a:r>
              <a:rPr sz="2200" dirty="0">
                <a:solidFill>
                  <a:srgbClr val="474747"/>
                </a:solidFill>
                <a:latin typeface="Calibri"/>
                <a:cs typeface="Calibri"/>
              </a:rPr>
              <a:t>:</a:t>
            </a:r>
            <a:endParaRPr sz="2200">
              <a:latin typeface="Calibri"/>
              <a:cs typeface="Calibri"/>
            </a:endParaRPr>
          </a:p>
          <a:p>
            <a:pPr marL="609600">
              <a:lnSpc>
                <a:spcPts val="2515"/>
              </a:lnSpc>
              <a:spcBef>
                <a:spcPts val="140"/>
              </a:spcBef>
            </a:pPr>
            <a:r>
              <a:rPr sz="2200" i="1" dirty="0">
                <a:solidFill>
                  <a:srgbClr val="474747"/>
                </a:solidFill>
                <a:latin typeface="Calibri"/>
                <a:cs typeface="Calibri"/>
              </a:rPr>
              <a:t>var</a:t>
            </a:r>
            <a:r>
              <a:rPr sz="2200" i="1" spc="-5" dirty="0">
                <a:solidFill>
                  <a:srgbClr val="474747"/>
                </a:solidFill>
                <a:latin typeface="Calibri"/>
                <a:cs typeface="Calibri"/>
              </a:rPr>
              <a:t> </a:t>
            </a:r>
            <a:r>
              <a:rPr sz="2200" i="1" dirty="0">
                <a:solidFill>
                  <a:srgbClr val="474747"/>
                </a:solidFill>
                <a:latin typeface="Calibri"/>
                <a:cs typeface="Calibri"/>
              </a:rPr>
              <a:t>x;</a:t>
            </a:r>
            <a:endParaRPr sz="2200">
              <a:latin typeface="Calibri"/>
              <a:cs typeface="Calibri"/>
            </a:endParaRPr>
          </a:p>
          <a:p>
            <a:pPr marL="643890">
              <a:lnSpc>
                <a:spcPts val="2575"/>
              </a:lnSpc>
              <a:tabLst>
                <a:tab pos="3267710" algn="l"/>
              </a:tabLst>
            </a:pPr>
            <a:r>
              <a:rPr sz="2200" i="1" dirty="0">
                <a:solidFill>
                  <a:srgbClr val="474747"/>
                </a:solidFill>
                <a:latin typeface="Calibri"/>
                <a:cs typeface="Calibri"/>
              </a:rPr>
              <a:t>x = </a:t>
            </a:r>
            <a:r>
              <a:rPr sz="2200" i="1" spc="-5" dirty="0">
                <a:solidFill>
                  <a:srgbClr val="474747"/>
                </a:solidFill>
                <a:latin typeface="Calibri"/>
                <a:cs typeface="Calibri"/>
              </a:rPr>
              <a:t>“12”</a:t>
            </a:r>
            <a:r>
              <a:rPr sz="2200" i="1" dirty="0">
                <a:solidFill>
                  <a:srgbClr val="474747"/>
                </a:solidFill>
                <a:latin typeface="Calibri"/>
                <a:cs typeface="Calibri"/>
              </a:rPr>
              <a:t> +</a:t>
            </a:r>
            <a:r>
              <a:rPr sz="2200" i="1" spc="-5" dirty="0">
                <a:solidFill>
                  <a:srgbClr val="474747"/>
                </a:solidFill>
                <a:latin typeface="Calibri"/>
                <a:cs typeface="Calibri"/>
              </a:rPr>
              <a:t> 34.5;	</a:t>
            </a:r>
            <a:r>
              <a:rPr sz="2200" i="1" dirty="0">
                <a:solidFill>
                  <a:srgbClr val="FF6600"/>
                </a:solidFill>
                <a:latin typeface="Calibri"/>
                <a:cs typeface="Calibri"/>
              </a:rPr>
              <a:t>// </a:t>
            </a:r>
            <a:r>
              <a:rPr sz="2200" i="1" spc="-5" dirty="0">
                <a:solidFill>
                  <a:srgbClr val="FF6600"/>
                </a:solidFill>
                <a:latin typeface="Calibri"/>
                <a:cs typeface="Calibri"/>
              </a:rPr>
              <a:t>KQ: </a:t>
            </a:r>
            <a:r>
              <a:rPr sz="2200" i="1" dirty="0">
                <a:solidFill>
                  <a:srgbClr val="FF6600"/>
                </a:solidFill>
                <a:latin typeface="Calibri"/>
                <a:cs typeface="Calibri"/>
              </a:rPr>
              <a:t>x =</a:t>
            </a:r>
            <a:r>
              <a:rPr sz="2200" i="1" spc="-10" dirty="0">
                <a:solidFill>
                  <a:srgbClr val="FF6600"/>
                </a:solidFill>
                <a:latin typeface="Calibri"/>
                <a:cs typeface="Calibri"/>
              </a:rPr>
              <a:t> </a:t>
            </a:r>
            <a:r>
              <a:rPr sz="2250" i="1" spc="-10" dirty="0">
                <a:solidFill>
                  <a:srgbClr val="FF7C00"/>
                </a:solidFill>
                <a:latin typeface="MS PGothic"/>
                <a:cs typeface="MS PGothic"/>
              </a:rPr>
              <a:t>“</a:t>
            </a:r>
            <a:r>
              <a:rPr sz="2200" i="1" spc="-10" dirty="0">
                <a:solidFill>
                  <a:srgbClr val="FF6600"/>
                </a:solidFill>
                <a:latin typeface="Calibri"/>
                <a:cs typeface="Calibri"/>
              </a:rPr>
              <a:t>1234.5</a:t>
            </a:r>
            <a:r>
              <a:rPr sz="2250" i="1" spc="-10" dirty="0">
                <a:solidFill>
                  <a:srgbClr val="FF7C00"/>
                </a:solidFill>
                <a:latin typeface="MS PGothic"/>
                <a:cs typeface="MS PGothic"/>
              </a:rPr>
              <a:t>”</a:t>
            </a:r>
            <a:endParaRPr sz="2250">
              <a:latin typeface="MS PGothic"/>
              <a:cs typeface="MS PGothic"/>
            </a:endParaRPr>
          </a:p>
          <a:p>
            <a:pPr marL="12700" marR="5080">
              <a:lnSpc>
                <a:spcPts val="3279"/>
              </a:lnSpc>
              <a:spcBef>
                <a:spcPts val="765"/>
              </a:spcBef>
              <a:tabLst>
                <a:tab pos="5356225" algn="l"/>
              </a:tabLst>
            </a:pPr>
            <a:r>
              <a:rPr sz="3000" spc="-5" dirty="0">
                <a:solidFill>
                  <a:srgbClr val="474747"/>
                </a:solidFill>
                <a:latin typeface="Calibri"/>
                <a:cs typeface="Calibri"/>
              </a:rPr>
              <a:t>Hàm </a:t>
            </a:r>
            <a:r>
              <a:rPr sz="3000" b="1" spc="-5" dirty="0">
                <a:solidFill>
                  <a:srgbClr val="0084B4"/>
                </a:solidFill>
                <a:latin typeface="Calibri"/>
                <a:cs typeface="Calibri"/>
              </a:rPr>
              <a:t>parseInt(…)</a:t>
            </a:r>
            <a:r>
              <a:rPr sz="3000" spc="-5" dirty="0">
                <a:solidFill>
                  <a:srgbClr val="474747"/>
                </a:solidFill>
                <a:latin typeface="Calibri"/>
                <a:cs typeface="Calibri"/>
              </a:rPr>
              <a:t>,</a:t>
            </a:r>
            <a:r>
              <a:rPr sz="3000" spc="30" dirty="0">
                <a:solidFill>
                  <a:srgbClr val="474747"/>
                </a:solidFill>
                <a:latin typeface="Calibri"/>
                <a:cs typeface="Calibri"/>
              </a:rPr>
              <a:t> </a:t>
            </a:r>
            <a:r>
              <a:rPr sz="3000" b="1" spc="-5" dirty="0">
                <a:solidFill>
                  <a:srgbClr val="5C9B1D"/>
                </a:solidFill>
                <a:latin typeface="Calibri"/>
                <a:cs typeface="Calibri"/>
              </a:rPr>
              <a:t>parseFloat(…)</a:t>
            </a:r>
            <a:r>
              <a:rPr sz="3000" b="1" spc="10" dirty="0">
                <a:solidFill>
                  <a:srgbClr val="5C9B1D"/>
                </a:solidFill>
                <a:latin typeface="Calibri"/>
                <a:cs typeface="Calibri"/>
              </a:rPr>
              <a:t> </a:t>
            </a:r>
            <a:r>
              <a:rPr sz="3000" dirty="0">
                <a:solidFill>
                  <a:srgbClr val="474747"/>
                </a:solidFill>
                <a:latin typeface="Calibri"/>
                <a:cs typeface="Calibri"/>
              </a:rPr>
              <a:t>:	Đổi </a:t>
            </a:r>
            <a:r>
              <a:rPr sz="3000" spc="-5" dirty="0">
                <a:solidFill>
                  <a:srgbClr val="474747"/>
                </a:solidFill>
                <a:latin typeface="Calibri"/>
                <a:cs typeface="Calibri"/>
              </a:rPr>
              <a:t>KDL</a:t>
            </a:r>
            <a:r>
              <a:rPr sz="3000" spc="-95" dirty="0">
                <a:solidFill>
                  <a:srgbClr val="474747"/>
                </a:solidFill>
                <a:latin typeface="Calibri"/>
                <a:cs typeface="Calibri"/>
              </a:rPr>
              <a:t> </a:t>
            </a:r>
            <a:r>
              <a:rPr sz="3000" dirty="0">
                <a:solidFill>
                  <a:srgbClr val="474747"/>
                </a:solidFill>
                <a:latin typeface="Calibri"/>
                <a:cs typeface="Calibri"/>
              </a:rPr>
              <a:t>từ  </a:t>
            </a:r>
            <a:r>
              <a:rPr sz="3000" spc="-5" dirty="0">
                <a:solidFill>
                  <a:srgbClr val="474747"/>
                </a:solidFill>
                <a:latin typeface="Calibri"/>
                <a:cs typeface="Calibri"/>
              </a:rPr>
              <a:t>chuỗi </a:t>
            </a:r>
            <a:r>
              <a:rPr sz="3000" dirty="0">
                <a:solidFill>
                  <a:srgbClr val="474747"/>
                </a:solidFill>
                <a:latin typeface="Calibri"/>
                <a:cs typeface="Calibri"/>
              </a:rPr>
              <a:t>sang</a:t>
            </a:r>
            <a:r>
              <a:rPr sz="3000" spc="-10" dirty="0">
                <a:solidFill>
                  <a:srgbClr val="474747"/>
                </a:solidFill>
                <a:latin typeface="Calibri"/>
                <a:cs typeface="Calibri"/>
              </a:rPr>
              <a:t> </a:t>
            </a:r>
            <a:r>
              <a:rPr sz="3000" dirty="0">
                <a:solidFill>
                  <a:srgbClr val="474747"/>
                </a:solidFill>
                <a:latin typeface="Calibri"/>
                <a:cs typeface="Calibri"/>
              </a:rPr>
              <a:t>số.</a:t>
            </a:r>
            <a:endParaRPr sz="30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3967479"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Hàm trong</a:t>
            </a:r>
            <a:r>
              <a:rPr sz="3600" spc="-75" dirty="0">
                <a:solidFill>
                  <a:srgbClr val="474747"/>
                </a:solidFill>
              </a:rPr>
              <a:t> </a:t>
            </a:r>
            <a:r>
              <a:rPr sz="3600" b="0" spc="-5" dirty="0">
                <a:solidFill>
                  <a:srgbClr val="929292"/>
                </a:solidFill>
                <a:latin typeface="Calibri"/>
                <a:cs typeface="Calibri"/>
              </a:rPr>
              <a:t>Javascript</a:t>
            </a:r>
            <a:endParaRPr sz="3600">
              <a:latin typeface="Calibri"/>
              <a:cs typeface="Calibri"/>
            </a:endParaRPr>
          </a:p>
        </p:txBody>
      </p:sp>
      <p:sp>
        <p:nvSpPr>
          <p:cNvPr id="3" name="object 3"/>
          <p:cNvSpPr/>
          <p:nvPr/>
        </p:nvSpPr>
        <p:spPr>
          <a:xfrm>
            <a:off x="548639" y="175937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78839" y="1479803"/>
            <a:ext cx="5152390" cy="942975"/>
          </a:xfrm>
          <a:prstGeom prst="rect">
            <a:avLst/>
          </a:prstGeom>
        </p:spPr>
        <p:txBody>
          <a:bodyPr vert="horz" wrap="square" lIns="0" tIns="48895" rIns="0" bIns="0" rtlCol="0">
            <a:spAutoFit/>
          </a:bodyPr>
          <a:lstStyle/>
          <a:p>
            <a:pPr marL="12700">
              <a:lnSpc>
                <a:spcPct val="100000"/>
              </a:lnSpc>
              <a:spcBef>
                <a:spcPts val="385"/>
              </a:spcBef>
            </a:pPr>
            <a:r>
              <a:rPr sz="3200" spc="-5" dirty="0">
                <a:solidFill>
                  <a:srgbClr val="474747"/>
                </a:solidFill>
                <a:latin typeface="Calibri"/>
                <a:cs typeface="Calibri"/>
              </a:rPr>
              <a:t>Dạng thức </a:t>
            </a:r>
            <a:r>
              <a:rPr sz="3200" dirty="0">
                <a:solidFill>
                  <a:srgbClr val="474747"/>
                </a:solidFill>
                <a:latin typeface="Calibri"/>
                <a:cs typeface="Calibri"/>
              </a:rPr>
              <a:t>khai báo</a:t>
            </a:r>
            <a:r>
              <a:rPr sz="3200" spc="-20" dirty="0">
                <a:solidFill>
                  <a:srgbClr val="474747"/>
                </a:solidFill>
                <a:latin typeface="Calibri"/>
                <a:cs typeface="Calibri"/>
              </a:rPr>
              <a:t> </a:t>
            </a:r>
            <a:r>
              <a:rPr sz="3200" spc="-5" dirty="0">
                <a:solidFill>
                  <a:srgbClr val="474747"/>
                </a:solidFill>
                <a:latin typeface="Calibri"/>
                <a:cs typeface="Calibri"/>
              </a:rPr>
              <a:t>chung:</a:t>
            </a:r>
            <a:endParaRPr sz="3200">
              <a:latin typeface="Calibri"/>
              <a:cs typeface="Calibri"/>
            </a:endParaRPr>
          </a:p>
          <a:p>
            <a:pPr marL="12700">
              <a:lnSpc>
                <a:spcPct val="100000"/>
              </a:lnSpc>
              <a:spcBef>
                <a:spcPts val="215"/>
              </a:spcBef>
            </a:pPr>
            <a:r>
              <a:rPr sz="2400" b="1" i="1" spc="-5" dirty="0">
                <a:solidFill>
                  <a:srgbClr val="5C9B1D"/>
                </a:solidFill>
                <a:latin typeface="Calibri"/>
                <a:cs typeface="Calibri"/>
              </a:rPr>
              <a:t>function </a:t>
            </a:r>
            <a:r>
              <a:rPr sz="2400" i="1" spc="-5" dirty="0">
                <a:solidFill>
                  <a:srgbClr val="E46C0A"/>
                </a:solidFill>
                <a:latin typeface="Calibri"/>
                <a:cs typeface="Calibri"/>
              </a:rPr>
              <a:t>Tên_hàm</a:t>
            </a:r>
            <a:r>
              <a:rPr sz="2400" i="1" spc="-5" dirty="0">
                <a:solidFill>
                  <a:srgbClr val="474747"/>
                </a:solidFill>
                <a:latin typeface="Calibri"/>
                <a:cs typeface="Calibri"/>
              </a:rPr>
              <a:t>(</a:t>
            </a:r>
            <a:r>
              <a:rPr sz="2400" i="1" spc="-5" dirty="0">
                <a:solidFill>
                  <a:srgbClr val="31859C"/>
                </a:solidFill>
                <a:latin typeface="Calibri"/>
                <a:cs typeface="Calibri"/>
              </a:rPr>
              <a:t>thamso1, thamso2,</a:t>
            </a:r>
            <a:r>
              <a:rPr sz="2400" i="1" spc="10" dirty="0">
                <a:solidFill>
                  <a:srgbClr val="31859C"/>
                </a:solidFill>
                <a:latin typeface="Calibri"/>
                <a:cs typeface="Calibri"/>
              </a:rPr>
              <a:t> </a:t>
            </a:r>
            <a:r>
              <a:rPr sz="2400" i="1" spc="-5" dirty="0">
                <a:solidFill>
                  <a:srgbClr val="31859C"/>
                </a:solidFill>
                <a:latin typeface="Calibri"/>
                <a:cs typeface="Calibri"/>
              </a:rPr>
              <a:t>…</a:t>
            </a:r>
            <a:r>
              <a:rPr sz="2400" i="1" spc="-5" dirty="0">
                <a:solidFill>
                  <a:srgbClr val="474747"/>
                </a:solidFill>
                <a:latin typeface="Calibri"/>
                <a:cs typeface="Calibri"/>
              </a:rPr>
              <a:t>)</a:t>
            </a:r>
            <a:endParaRPr sz="2400">
              <a:latin typeface="Calibri"/>
              <a:cs typeface="Calibri"/>
            </a:endParaRPr>
          </a:p>
        </p:txBody>
      </p:sp>
      <p:sp>
        <p:nvSpPr>
          <p:cNvPr id="5" name="object 5"/>
          <p:cNvSpPr txBox="1"/>
          <p:nvPr/>
        </p:nvSpPr>
        <p:spPr>
          <a:xfrm>
            <a:off x="1450339" y="2694939"/>
            <a:ext cx="236220" cy="391160"/>
          </a:xfrm>
          <a:prstGeom prst="rect">
            <a:avLst/>
          </a:prstGeom>
        </p:spPr>
        <p:txBody>
          <a:bodyPr vert="horz" wrap="square" lIns="0" tIns="12700" rIns="0" bIns="0" rtlCol="0">
            <a:spAutoFit/>
          </a:bodyPr>
          <a:lstStyle/>
          <a:p>
            <a:pPr marL="12700">
              <a:lnSpc>
                <a:spcPct val="100000"/>
              </a:lnSpc>
              <a:spcBef>
                <a:spcPts val="100"/>
              </a:spcBef>
            </a:pPr>
            <a:r>
              <a:rPr sz="2400" i="1" dirty="0">
                <a:solidFill>
                  <a:srgbClr val="474747"/>
                </a:solidFill>
                <a:latin typeface="Calibri"/>
                <a:cs typeface="Calibri"/>
              </a:rPr>
              <a:t>…</a:t>
            </a:r>
            <a:endParaRPr sz="2400">
              <a:latin typeface="Calibri"/>
              <a:cs typeface="Calibri"/>
            </a:endParaRPr>
          </a:p>
        </p:txBody>
      </p:sp>
      <p:sp>
        <p:nvSpPr>
          <p:cNvPr id="6" name="object 6"/>
          <p:cNvSpPr txBox="1"/>
          <p:nvPr/>
        </p:nvSpPr>
        <p:spPr>
          <a:xfrm>
            <a:off x="878839" y="2364739"/>
            <a:ext cx="121285" cy="1051560"/>
          </a:xfrm>
          <a:prstGeom prst="rect">
            <a:avLst/>
          </a:prstGeom>
        </p:spPr>
        <p:txBody>
          <a:bodyPr vert="horz" wrap="square" lIns="0" tIns="12700" rIns="0" bIns="0" rtlCol="0">
            <a:spAutoFit/>
          </a:bodyPr>
          <a:lstStyle/>
          <a:p>
            <a:pPr marL="12700">
              <a:lnSpc>
                <a:spcPct val="100000"/>
              </a:lnSpc>
              <a:spcBef>
                <a:spcPts val="100"/>
              </a:spcBef>
            </a:pPr>
            <a:r>
              <a:rPr sz="2400" i="1" dirty="0">
                <a:solidFill>
                  <a:srgbClr val="474747"/>
                </a:solidFill>
                <a:latin typeface="Calibri"/>
                <a:cs typeface="Calibri"/>
              </a:rPr>
              <a:t>{</a:t>
            </a:r>
            <a:endParaRPr sz="2400">
              <a:latin typeface="Calibri"/>
              <a:cs typeface="Calibri"/>
            </a:endParaRPr>
          </a:p>
          <a:p>
            <a:pPr marL="12700">
              <a:lnSpc>
                <a:spcPct val="100000"/>
              </a:lnSpc>
              <a:spcBef>
                <a:spcPts val="2320"/>
              </a:spcBef>
            </a:pPr>
            <a:r>
              <a:rPr sz="2400" i="1" dirty="0">
                <a:solidFill>
                  <a:srgbClr val="474747"/>
                </a:solidFill>
                <a:latin typeface="Calibri"/>
                <a:cs typeface="Calibri"/>
              </a:rPr>
              <a:t>}</a:t>
            </a:r>
            <a:endParaRPr sz="2400">
              <a:latin typeface="Calibri"/>
              <a:cs typeface="Calibri"/>
            </a:endParaRPr>
          </a:p>
        </p:txBody>
      </p:sp>
      <p:sp>
        <p:nvSpPr>
          <p:cNvPr id="7" name="object 7"/>
          <p:cNvSpPr/>
          <p:nvPr/>
        </p:nvSpPr>
        <p:spPr>
          <a:xfrm>
            <a:off x="548639" y="3685709"/>
            <a:ext cx="176106" cy="17610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78839" y="3400721"/>
            <a:ext cx="5172710" cy="2263775"/>
          </a:xfrm>
          <a:prstGeom prst="rect">
            <a:avLst/>
          </a:prstGeom>
        </p:spPr>
        <p:txBody>
          <a:bodyPr vert="horz" wrap="square" lIns="0" tIns="54610" rIns="0" bIns="0" rtlCol="0">
            <a:spAutoFit/>
          </a:bodyPr>
          <a:lstStyle/>
          <a:p>
            <a:pPr marL="12700">
              <a:lnSpc>
                <a:spcPct val="100000"/>
              </a:lnSpc>
              <a:spcBef>
                <a:spcPts val="430"/>
              </a:spcBef>
            </a:pPr>
            <a:r>
              <a:rPr sz="3200" spc="-5" dirty="0">
                <a:solidFill>
                  <a:srgbClr val="474747"/>
                </a:solidFill>
                <a:latin typeface="Calibri"/>
                <a:cs typeface="Calibri"/>
              </a:rPr>
              <a:t>Hàm </a:t>
            </a:r>
            <a:r>
              <a:rPr sz="3200" dirty="0">
                <a:solidFill>
                  <a:srgbClr val="474747"/>
                </a:solidFill>
                <a:latin typeface="Calibri"/>
                <a:cs typeface="Calibri"/>
              </a:rPr>
              <a:t>có giá </a:t>
            </a:r>
            <a:r>
              <a:rPr sz="3200" spc="-5" dirty="0">
                <a:solidFill>
                  <a:srgbClr val="474747"/>
                </a:solidFill>
                <a:latin typeface="Calibri"/>
                <a:cs typeface="Calibri"/>
              </a:rPr>
              <a:t>trị trả</a:t>
            </a:r>
            <a:r>
              <a:rPr sz="3200" spc="-15" dirty="0">
                <a:solidFill>
                  <a:srgbClr val="474747"/>
                </a:solidFill>
                <a:latin typeface="Calibri"/>
                <a:cs typeface="Calibri"/>
              </a:rPr>
              <a:t> </a:t>
            </a:r>
            <a:r>
              <a:rPr sz="3200" spc="-5" dirty="0">
                <a:solidFill>
                  <a:srgbClr val="474747"/>
                </a:solidFill>
                <a:latin typeface="Calibri"/>
                <a:cs typeface="Calibri"/>
              </a:rPr>
              <a:t>về:</a:t>
            </a:r>
            <a:endParaRPr sz="3200">
              <a:latin typeface="Calibri"/>
              <a:cs typeface="Calibri"/>
            </a:endParaRPr>
          </a:p>
          <a:p>
            <a:pPr marL="12700">
              <a:lnSpc>
                <a:spcPts val="2700"/>
              </a:lnSpc>
              <a:spcBef>
                <a:spcPts val="245"/>
              </a:spcBef>
            </a:pPr>
            <a:r>
              <a:rPr sz="2400" b="1" i="1" spc="-5" dirty="0">
                <a:solidFill>
                  <a:srgbClr val="5C9B1D"/>
                </a:solidFill>
                <a:latin typeface="Calibri"/>
                <a:cs typeface="Calibri"/>
              </a:rPr>
              <a:t>function </a:t>
            </a:r>
            <a:r>
              <a:rPr sz="2400" i="1" spc="-5" dirty="0">
                <a:solidFill>
                  <a:srgbClr val="E46C0A"/>
                </a:solidFill>
                <a:latin typeface="Calibri"/>
                <a:cs typeface="Calibri"/>
              </a:rPr>
              <a:t>Tên_hàm</a:t>
            </a:r>
            <a:r>
              <a:rPr sz="2400" i="1" spc="-5" dirty="0">
                <a:solidFill>
                  <a:srgbClr val="474747"/>
                </a:solidFill>
                <a:latin typeface="Calibri"/>
                <a:cs typeface="Calibri"/>
              </a:rPr>
              <a:t>(</a:t>
            </a:r>
            <a:r>
              <a:rPr sz="2400" i="1" spc="-5" dirty="0">
                <a:solidFill>
                  <a:srgbClr val="31859C"/>
                </a:solidFill>
                <a:latin typeface="Calibri"/>
                <a:cs typeface="Calibri"/>
              </a:rPr>
              <a:t>thamso1, thamso2,</a:t>
            </a:r>
            <a:r>
              <a:rPr sz="2400" i="1" spc="10" dirty="0">
                <a:solidFill>
                  <a:srgbClr val="31859C"/>
                </a:solidFill>
                <a:latin typeface="Calibri"/>
                <a:cs typeface="Calibri"/>
              </a:rPr>
              <a:t> </a:t>
            </a:r>
            <a:r>
              <a:rPr sz="2400" i="1" spc="-5" dirty="0">
                <a:solidFill>
                  <a:srgbClr val="31859C"/>
                </a:solidFill>
                <a:latin typeface="Calibri"/>
                <a:cs typeface="Calibri"/>
              </a:rPr>
              <a:t>...</a:t>
            </a:r>
            <a:r>
              <a:rPr sz="2400" i="1" spc="-5" dirty="0">
                <a:solidFill>
                  <a:srgbClr val="474747"/>
                </a:solidFill>
                <a:latin typeface="Calibri"/>
                <a:cs typeface="Calibri"/>
              </a:rPr>
              <a:t>)</a:t>
            </a:r>
            <a:endParaRPr sz="2400">
              <a:latin typeface="Calibri"/>
              <a:cs typeface="Calibri"/>
            </a:endParaRPr>
          </a:p>
          <a:p>
            <a:pPr marL="12700">
              <a:lnSpc>
                <a:spcPts val="2560"/>
              </a:lnSpc>
            </a:pPr>
            <a:r>
              <a:rPr sz="2400" i="1" dirty="0">
                <a:solidFill>
                  <a:srgbClr val="474747"/>
                </a:solidFill>
                <a:latin typeface="Calibri"/>
                <a:cs typeface="Calibri"/>
              </a:rPr>
              <a:t>{</a:t>
            </a:r>
            <a:endParaRPr sz="2400">
              <a:latin typeface="Calibri"/>
              <a:cs typeface="Calibri"/>
            </a:endParaRPr>
          </a:p>
          <a:p>
            <a:pPr marL="584200">
              <a:lnSpc>
                <a:spcPts val="2600"/>
              </a:lnSpc>
            </a:pPr>
            <a:r>
              <a:rPr sz="2400" i="1" dirty="0">
                <a:solidFill>
                  <a:srgbClr val="474747"/>
                </a:solidFill>
                <a:latin typeface="Calibri"/>
                <a:cs typeface="Calibri"/>
              </a:rPr>
              <a:t>…</a:t>
            </a:r>
            <a:endParaRPr sz="2400">
              <a:latin typeface="Calibri"/>
              <a:cs typeface="Calibri"/>
            </a:endParaRPr>
          </a:p>
          <a:p>
            <a:pPr marL="584200">
              <a:lnSpc>
                <a:spcPts val="2600"/>
              </a:lnSpc>
            </a:pPr>
            <a:r>
              <a:rPr sz="2400" b="1" i="1" dirty="0">
                <a:solidFill>
                  <a:srgbClr val="FF0000"/>
                </a:solidFill>
                <a:latin typeface="Calibri"/>
                <a:cs typeface="Calibri"/>
              </a:rPr>
              <a:t>return</a:t>
            </a:r>
            <a:r>
              <a:rPr sz="2400" b="1" i="1" spc="-5" dirty="0">
                <a:solidFill>
                  <a:srgbClr val="FF0000"/>
                </a:solidFill>
                <a:latin typeface="Calibri"/>
                <a:cs typeface="Calibri"/>
              </a:rPr>
              <a:t> (value)</a:t>
            </a:r>
            <a:r>
              <a:rPr sz="2400" b="1" i="1" spc="-5" dirty="0">
                <a:solidFill>
                  <a:srgbClr val="7BCF27"/>
                </a:solidFill>
                <a:latin typeface="Calibri"/>
                <a:cs typeface="Calibri"/>
              </a:rPr>
              <a:t>;</a:t>
            </a:r>
            <a:endParaRPr sz="2400">
              <a:latin typeface="Calibri"/>
              <a:cs typeface="Calibri"/>
            </a:endParaRPr>
          </a:p>
          <a:p>
            <a:pPr marL="12700">
              <a:lnSpc>
                <a:spcPts val="2740"/>
              </a:lnSpc>
            </a:pPr>
            <a:r>
              <a:rPr sz="2400" i="1" dirty="0">
                <a:solidFill>
                  <a:srgbClr val="474747"/>
                </a:solidFill>
                <a:latin typeface="Calibri"/>
                <a:cs typeface="Calibri"/>
              </a:rPr>
              <a:t>}</a:t>
            </a:r>
            <a:endParaRPr sz="2400">
              <a:latin typeface="Calibri"/>
              <a:cs typeface="Calibri"/>
            </a:endParaRPr>
          </a:p>
        </p:txBody>
      </p:sp>
      <p:sp>
        <p:nvSpPr>
          <p:cNvPr id="9" name="object 9"/>
          <p:cNvSpPr/>
          <p:nvPr/>
        </p:nvSpPr>
        <p:spPr>
          <a:xfrm>
            <a:off x="561109" y="2028305"/>
            <a:ext cx="5889566" cy="153785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09600" y="2057400"/>
            <a:ext cx="5791200" cy="1435100"/>
          </a:xfrm>
          <a:custGeom>
            <a:avLst/>
            <a:gdLst/>
            <a:ahLst/>
            <a:cxnLst/>
            <a:rect l="l" t="t" r="r" b="b"/>
            <a:pathLst>
              <a:path w="5791200" h="1435100">
                <a:moveTo>
                  <a:pt x="0" y="0"/>
                </a:moveTo>
                <a:lnTo>
                  <a:pt x="5791198" y="0"/>
                </a:lnTo>
                <a:lnTo>
                  <a:pt x="5791198" y="1435099"/>
                </a:lnTo>
                <a:lnTo>
                  <a:pt x="0" y="1435099"/>
                </a:lnTo>
                <a:lnTo>
                  <a:pt x="0" y="0"/>
                </a:lnTo>
                <a:close/>
              </a:path>
            </a:pathLst>
          </a:custGeom>
          <a:ln w="9524">
            <a:solidFill>
              <a:srgbClr val="F8981D"/>
            </a:solidFill>
          </a:ln>
        </p:spPr>
        <p:txBody>
          <a:bodyPr wrap="square" lIns="0" tIns="0" rIns="0" bIns="0" rtlCol="0"/>
          <a:lstStyle/>
          <a:p>
            <a:endParaRPr/>
          </a:p>
        </p:txBody>
      </p:sp>
      <p:sp>
        <p:nvSpPr>
          <p:cNvPr id="11" name="object 11"/>
          <p:cNvSpPr/>
          <p:nvPr/>
        </p:nvSpPr>
        <p:spPr>
          <a:xfrm>
            <a:off x="561109" y="3965171"/>
            <a:ext cx="5889566" cy="189945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09600" y="3990973"/>
            <a:ext cx="5791200" cy="1800225"/>
          </a:xfrm>
          <a:custGeom>
            <a:avLst/>
            <a:gdLst/>
            <a:ahLst/>
            <a:cxnLst/>
            <a:rect l="l" t="t" r="r" b="b"/>
            <a:pathLst>
              <a:path w="5791200" h="1800225">
                <a:moveTo>
                  <a:pt x="0" y="0"/>
                </a:moveTo>
                <a:lnTo>
                  <a:pt x="5791198" y="0"/>
                </a:lnTo>
                <a:lnTo>
                  <a:pt x="5791198" y="1800224"/>
                </a:lnTo>
                <a:lnTo>
                  <a:pt x="0" y="1800224"/>
                </a:lnTo>
                <a:lnTo>
                  <a:pt x="0" y="0"/>
                </a:lnTo>
                <a:close/>
              </a:path>
            </a:pathLst>
          </a:custGeom>
          <a:ln w="9524">
            <a:solidFill>
              <a:srgbClr val="6DA826"/>
            </a:solidFill>
          </a:ln>
        </p:spPr>
        <p:txBody>
          <a:bodyPr wrap="square" lIns="0" tIns="0" rIns="0" bIns="0" rtlCol="0"/>
          <a:lstStyle/>
          <a:p>
            <a:endParaRPr/>
          </a:p>
        </p:txBody>
      </p:sp>
      <p:sp>
        <p:nvSpPr>
          <p:cNvPr id="13" name="object 13"/>
          <p:cNvSpPr/>
          <p:nvPr/>
        </p:nvSpPr>
        <p:spPr>
          <a:xfrm>
            <a:off x="7467600" y="4572000"/>
            <a:ext cx="1396998" cy="132432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01601"/>
            <a:ext cx="4993640"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474747"/>
                </a:solidFill>
                <a:latin typeface="Arial"/>
                <a:cs typeface="Arial"/>
              </a:rPr>
              <a:t>Hàm </a:t>
            </a:r>
            <a:r>
              <a:rPr sz="4000" spc="-5" dirty="0">
                <a:solidFill>
                  <a:srgbClr val="474747"/>
                </a:solidFill>
                <a:latin typeface="Arial"/>
                <a:cs typeface="Arial"/>
              </a:rPr>
              <a:t>trong</a:t>
            </a:r>
            <a:r>
              <a:rPr sz="4000" spc="-95" dirty="0">
                <a:solidFill>
                  <a:srgbClr val="474747"/>
                </a:solidFill>
                <a:latin typeface="Arial"/>
                <a:cs typeface="Arial"/>
              </a:rPr>
              <a:t> </a:t>
            </a:r>
            <a:r>
              <a:rPr sz="4000" b="0" dirty="0">
                <a:solidFill>
                  <a:srgbClr val="929292"/>
                </a:solidFill>
                <a:latin typeface="Arial"/>
                <a:cs typeface="Arial"/>
              </a:rPr>
              <a:t>Javascript</a:t>
            </a:r>
            <a:endParaRPr sz="4000">
              <a:latin typeface="Arial"/>
              <a:cs typeface="Arial"/>
            </a:endParaRPr>
          </a:p>
        </p:txBody>
      </p:sp>
      <p:sp>
        <p:nvSpPr>
          <p:cNvPr id="3" name="object 3"/>
          <p:cNvSpPr/>
          <p:nvPr/>
        </p:nvSpPr>
        <p:spPr>
          <a:xfrm>
            <a:off x="548639" y="172381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39" y="479314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11569" y="1390057"/>
            <a:ext cx="2545715" cy="4543425"/>
          </a:xfrm>
          <a:prstGeom prst="rect">
            <a:avLst/>
          </a:prstGeom>
        </p:spPr>
        <p:txBody>
          <a:bodyPr vert="horz" wrap="square" lIns="0" tIns="103505" rIns="0" bIns="0" rtlCol="0">
            <a:spAutoFit/>
          </a:bodyPr>
          <a:lstStyle/>
          <a:p>
            <a:pPr marL="79375">
              <a:lnSpc>
                <a:spcPct val="100000"/>
              </a:lnSpc>
              <a:spcBef>
                <a:spcPts val="815"/>
              </a:spcBef>
            </a:pPr>
            <a:r>
              <a:rPr sz="3200" dirty="0">
                <a:solidFill>
                  <a:srgbClr val="474747"/>
                </a:solidFill>
                <a:latin typeface="Calibri"/>
                <a:cs typeface="Calibri"/>
              </a:rPr>
              <a:t>Ví</a:t>
            </a:r>
            <a:r>
              <a:rPr sz="3200" spc="-10" dirty="0">
                <a:solidFill>
                  <a:srgbClr val="474747"/>
                </a:solidFill>
                <a:latin typeface="Calibri"/>
                <a:cs typeface="Calibri"/>
              </a:rPr>
              <a:t> </a:t>
            </a:r>
            <a:r>
              <a:rPr sz="3200" dirty="0">
                <a:solidFill>
                  <a:srgbClr val="474747"/>
                </a:solidFill>
                <a:latin typeface="Calibri"/>
                <a:cs typeface="Calibri"/>
              </a:rPr>
              <a:t>dụ:</a:t>
            </a:r>
            <a:endParaRPr sz="3200">
              <a:latin typeface="Calibri"/>
              <a:cs typeface="Calibri"/>
            </a:endParaRPr>
          </a:p>
          <a:p>
            <a:pPr marL="79375">
              <a:lnSpc>
                <a:spcPts val="2850"/>
              </a:lnSpc>
              <a:spcBef>
                <a:spcPts val="535"/>
              </a:spcBef>
            </a:pPr>
            <a:r>
              <a:rPr sz="2400" b="1" i="1" spc="-5" dirty="0">
                <a:solidFill>
                  <a:srgbClr val="5C9B1D"/>
                </a:solidFill>
                <a:latin typeface="Calibri"/>
                <a:cs typeface="Calibri"/>
              </a:rPr>
              <a:t>function </a:t>
            </a:r>
            <a:r>
              <a:rPr sz="2400" i="1" spc="-5" dirty="0">
                <a:solidFill>
                  <a:srgbClr val="F4891E"/>
                </a:solidFill>
                <a:latin typeface="Calibri"/>
                <a:cs typeface="Calibri"/>
              </a:rPr>
              <a:t>Sum</a:t>
            </a:r>
            <a:r>
              <a:rPr sz="2400" i="1" spc="-5" dirty="0">
                <a:solidFill>
                  <a:srgbClr val="474747"/>
                </a:solidFill>
                <a:latin typeface="Calibri"/>
                <a:cs typeface="Calibri"/>
              </a:rPr>
              <a:t>(</a:t>
            </a:r>
            <a:r>
              <a:rPr sz="2400" i="1" spc="-5" dirty="0">
                <a:solidFill>
                  <a:srgbClr val="31859C"/>
                </a:solidFill>
                <a:latin typeface="Calibri"/>
                <a:cs typeface="Calibri"/>
              </a:rPr>
              <a:t>x,</a:t>
            </a:r>
            <a:r>
              <a:rPr sz="2400" i="1" spc="-30" dirty="0">
                <a:solidFill>
                  <a:srgbClr val="31859C"/>
                </a:solidFill>
                <a:latin typeface="Calibri"/>
                <a:cs typeface="Calibri"/>
              </a:rPr>
              <a:t> </a:t>
            </a:r>
            <a:r>
              <a:rPr sz="2400" i="1" dirty="0">
                <a:solidFill>
                  <a:srgbClr val="31859C"/>
                </a:solidFill>
                <a:latin typeface="Calibri"/>
                <a:cs typeface="Calibri"/>
              </a:rPr>
              <a:t>y</a:t>
            </a:r>
            <a:r>
              <a:rPr sz="2400" i="1" dirty="0">
                <a:solidFill>
                  <a:srgbClr val="474747"/>
                </a:solidFill>
                <a:latin typeface="Calibri"/>
                <a:cs typeface="Calibri"/>
              </a:rPr>
              <a:t>)</a:t>
            </a:r>
            <a:endParaRPr sz="2400">
              <a:latin typeface="Calibri"/>
              <a:cs typeface="Calibri"/>
            </a:endParaRPr>
          </a:p>
          <a:p>
            <a:pPr marL="79375">
              <a:lnSpc>
                <a:spcPts val="2850"/>
              </a:lnSpc>
            </a:pPr>
            <a:r>
              <a:rPr sz="2400" i="1" dirty="0">
                <a:solidFill>
                  <a:srgbClr val="474747"/>
                </a:solidFill>
                <a:latin typeface="Calibri"/>
                <a:cs typeface="Calibri"/>
              </a:rPr>
              <a:t>{</a:t>
            </a:r>
            <a:endParaRPr sz="2400">
              <a:latin typeface="Calibri"/>
              <a:cs typeface="Calibri"/>
            </a:endParaRPr>
          </a:p>
          <a:p>
            <a:pPr marL="650875" marR="384810">
              <a:lnSpc>
                <a:spcPct val="100699"/>
              </a:lnSpc>
            </a:pPr>
            <a:r>
              <a:rPr sz="2400" i="1" dirty="0">
                <a:solidFill>
                  <a:srgbClr val="474747"/>
                </a:solidFill>
                <a:latin typeface="Calibri"/>
                <a:cs typeface="Calibri"/>
              </a:rPr>
              <a:t>tong = x +</a:t>
            </a:r>
            <a:r>
              <a:rPr sz="2400" i="1" spc="-110" dirty="0">
                <a:solidFill>
                  <a:srgbClr val="474747"/>
                </a:solidFill>
                <a:latin typeface="Calibri"/>
                <a:cs typeface="Calibri"/>
              </a:rPr>
              <a:t> </a:t>
            </a:r>
            <a:r>
              <a:rPr sz="2400" i="1" dirty="0">
                <a:solidFill>
                  <a:srgbClr val="474747"/>
                </a:solidFill>
                <a:latin typeface="Calibri"/>
                <a:cs typeface="Calibri"/>
              </a:rPr>
              <a:t>y;  </a:t>
            </a:r>
            <a:r>
              <a:rPr sz="2400" i="1" spc="-5" dirty="0">
                <a:solidFill>
                  <a:srgbClr val="FF0000"/>
                </a:solidFill>
                <a:latin typeface="Calibri"/>
                <a:cs typeface="Calibri"/>
              </a:rPr>
              <a:t>return</a:t>
            </a:r>
            <a:r>
              <a:rPr sz="2400" i="1" spc="-65" dirty="0">
                <a:solidFill>
                  <a:srgbClr val="FF0000"/>
                </a:solidFill>
                <a:latin typeface="Calibri"/>
                <a:cs typeface="Calibri"/>
              </a:rPr>
              <a:t> </a:t>
            </a:r>
            <a:r>
              <a:rPr sz="2400" i="1" dirty="0">
                <a:solidFill>
                  <a:srgbClr val="FF0000"/>
                </a:solidFill>
                <a:latin typeface="Calibri"/>
                <a:cs typeface="Calibri"/>
              </a:rPr>
              <a:t>tong;</a:t>
            </a:r>
            <a:endParaRPr sz="2400">
              <a:latin typeface="Calibri"/>
              <a:cs typeface="Calibri"/>
            </a:endParaRPr>
          </a:p>
          <a:p>
            <a:pPr marL="79375">
              <a:lnSpc>
                <a:spcPct val="100000"/>
              </a:lnSpc>
              <a:spcBef>
                <a:spcPts val="20"/>
              </a:spcBef>
            </a:pPr>
            <a:r>
              <a:rPr sz="2400" i="1" dirty="0">
                <a:solidFill>
                  <a:srgbClr val="474747"/>
                </a:solidFill>
                <a:latin typeface="Calibri"/>
                <a:cs typeface="Calibri"/>
              </a:rPr>
              <a:t>}</a:t>
            </a:r>
            <a:endParaRPr sz="2400">
              <a:latin typeface="Calibri"/>
              <a:cs typeface="Calibri"/>
            </a:endParaRPr>
          </a:p>
          <a:p>
            <a:pPr>
              <a:lnSpc>
                <a:spcPct val="100000"/>
              </a:lnSpc>
            </a:pPr>
            <a:endParaRPr sz="2900">
              <a:latin typeface="Times New Roman"/>
              <a:cs typeface="Times New Roman"/>
            </a:endParaRPr>
          </a:p>
          <a:p>
            <a:pPr marL="79375">
              <a:lnSpc>
                <a:spcPct val="100000"/>
              </a:lnSpc>
              <a:spcBef>
                <a:spcPts val="2050"/>
              </a:spcBef>
            </a:pPr>
            <a:r>
              <a:rPr sz="3200" dirty="0">
                <a:solidFill>
                  <a:srgbClr val="474747"/>
                </a:solidFill>
                <a:latin typeface="Calibri"/>
                <a:cs typeface="Calibri"/>
              </a:rPr>
              <a:t>Gọi</a:t>
            </a:r>
            <a:r>
              <a:rPr sz="3200" spc="-15" dirty="0">
                <a:solidFill>
                  <a:srgbClr val="474747"/>
                </a:solidFill>
                <a:latin typeface="Calibri"/>
                <a:cs typeface="Calibri"/>
              </a:rPr>
              <a:t> </a:t>
            </a:r>
            <a:r>
              <a:rPr sz="3200" dirty="0">
                <a:solidFill>
                  <a:srgbClr val="474747"/>
                </a:solidFill>
                <a:latin typeface="Calibri"/>
                <a:cs typeface="Calibri"/>
              </a:rPr>
              <a:t>hàm:</a:t>
            </a:r>
            <a:endParaRPr sz="3200">
              <a:latin typeface="Calibri"/>
              <a:cs typeface="Calibri"/>
            </a:endParaRPr>
          </a:p>
          <a:p>
            <a:pPr marL="12700" marR="5080" indent="66675">
              <a:lnSpc>
                <a:spcPct val="118100"/>
              </a:lnSpc>
              <a:spcBef>
                <a:spcPts val="50"/>
              </a:spcBef>
            </a:pPr>
            <a:r>
              <a:rPr sz="2400" i="1" dirty="0">
                <a:solidFill>
                  <a:srgbClr val="0084B4"/>
                </a:solidFill>
                <a:latin typeface="Calibri"/>
                <a:cs typeface="Calibri"/>
              </a:rPr>
              <a:t>var </a:t>
            </a:r>
            <a:r>
              <a:rPr sz="2400" i="1" dirty="0">
                <a:solidFill>
                  <a:srgbClr val="474747"/>
                </a:solidFill>
                <a:latin typeface="Calibri"/>
                <a:cs typeface="Calibri"/>
              </a:rPr>
              <a:t>x = </a:t>
            </a:r>
            <a:r>
              <a:rPr sz="2400" i="1" spc="-5" dirty="0">
                <a:solidFill>
                  <a:srgbClr val="F4891E"/>
                </a:solidFill>
                <a:latin typeface="Calibri"/>
                <a:cs typeface="Calibri"/>
              </a:rPr>
              <a:t>Sum</a:t>
            </a:r>
            <a:r>
              <a:rPr sz="2400" i="1" spc="-5" dirty="0">
                <a:solidFill>
                  <a:srgbClr val="474747"/>
                </a:solidFill>
                <a:latin typeface="Calibri"/>
                <a:cs typeface="Calibri"/>
              </a:rPr>
              <a:t>(</a:t>
            </a:r>
            <a:r>
              <a:rPr sz="2400" i="1" spc="-5" dirty="0">
                <a:solidFill>
                  <a:srgbClr val="31859C"/>
                </a:solidFill>
                <a:latin typeface="Calibri"/>
                <a:cs typeface="Calibri"/>
              </a:rPr>
              <a:t>10,</a:t>
            </a:r>
            <a:r>
              <a:rPr sz="2400" i="1" spc="-80" dirty="0">
                <a:solidFill>
                  <a:srgbClr val="31859C"/>
                </a:solidFill>
                <a:latin typeface="Calibri"/>
                <a:cs typeface="Calibri"/>
              </a:rPr>
              <a:t> </a:t>
            </a:r>
            <a:r>
              <a:rPr sz="2400" i="1" spc="-5" dirty="0">
                <a:solidFill>
                  <a:srgbClr val="31859C"/>
                </a:solidFill>
                <a:latin typeface="Calibri"/>
                <a:cs typeface="Calibri"/>
              </a:rPr>
              <a:t>20</a:t>
            </a:r>
            <a:r>
              <a:rPr sz="2400" i="1" spc="-5" dirty="0">
                <a:solidFill>
                  <a:srgbClr val="474747"/>
                </a:solidFill>
                <a:latin typeface="Calibri"/>
                <a:cs typeface="Calibri"/>
              </a:rPr>
              <a:t>);  </a:t>
            </a:r>
            <a:r>
              <a:rPr sz="2400" i="1" spc="-5" dirty="0">
                <a:solidFill>
                  <a:srgbClr val="FF0080"/>
                </a:solidFill>
                <a:latin typeface="Calibri"/>
                <a:cs typeface="Calibri"/>
              </a:rPr>
              <a:t>alert</a:t>
            </a:r>
            <a:r>
              <a:rPr sz="2400" i="1" spc="-5" dirty="0">
                <a:solidFill>
                  <a:srgbClr val="474747"/>
                </a:solidFill>
                <a:latin typeface="Calibri"/>
                <a:cs typeface="Calibri"/>
              </a:rPr>
              <a:t>(x);</a:t>
            </a:r>
            <a:endParaRPr sz="2400">
              <a:latin typeface="Calibri"/>
              <a:cs typeface="Calibri"/>
            </a:endParaRPr>
          </a:p>
        </p:txBody>
      </p:sp>
      <p:sp>
        <p:nvSpPr>
          <p:cNvPr id="6" name="object 6"/>
          <p:cNvSpPr/>
          <p:nvPr/>
        </p:nvSpPr>
        <p:spPr>
          <a:xfrm>
            <a:off x="3304308" y="2252748"/>
            <a:ext cx="860367" cy="327521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349625" y="2286000"/>
            <a:ext cx="762000" cy="3063875"/>
          </a:xfrm>
          <a:custGeom>
            <a:avLst/>
            <a:gdLst/>
            <a:ahLst/>
            <a:cxnLst/>
            <a:rect l="l" t="t" r="r" b="b"/>
            <a:pathLst>
              <a:path w="762000" h="3063875">
                <a:moveTo>
                  <a:pt x="152399" y="3063875"/>
                </a:moveTo>
                <a:lnTo>
                  <a:pt x="761999" y="3063875"/>
                </a:lnTo>
                <a:lnTo>
                  <a:pt x="746124" y="0"/>
                </a:lnTo>
                <a:lnTo>
                  <a:pt x="0" y="0"/>
                </a:lnTo>
              </a:path>
            </a:pathLst>
          </a:custGeom>
          <a:ln w="12699">
            <a:solidFill>
              <a:srgbClr val="F89B26"/>
            </a:solidFill>
          </a:ln>
        </p:spPr>
        <p:txBody>
          <a:bodyPr wrap="square" lIns="0" tIns="0" rIns="0" bIns="0" rtlCol="0"/>
          <a:lstStyle/>
          <a:p>
            <a:endParaRPr/>
          </a:p>
        </p:txBody>
      </p:sp>
      <p:sp>
        <p:nvSpPr>
          <p:cNvPr id="8" name="object 8"/>
          <p:cNvSpPr/>
          <p:nvPr/>
        </p:nvSpPr>
        <p:spPr>
          <a:xfrm>
            <a:off x="3476625" y="5311775"/>
            <a:ext cx="76200" cy="76200"/>
          </a:xfrm>
          <a:custGeom>
            <a:avLst/>
            <a:gdLst/>
            <a:ahLst/>
            <a:cxnLst/>
            <a:rect l="l" t="t" r="r" b="b"/>
            <a:pathLst>
              <a:path w="76200" h="76200">
                <a:moveTo>
                  <a:pt x="76200" y="0"/>
                </a:moveTo>
                <a:lnTo>
                  <a:pt x="0" y="38100"/>
                </a:lnTo>
                <a:lnTo>
                  <a:pt x="76200" y="76200"/>
                </a:lnTo>
                <a:lnTo>
                  <a:pt x="50800" y="38100"/>
                </a:lnTo>
                <a:lnTo>
                  <a:pt x="76200" y="0"/>
                </a:lnTo>
                <a:close/>
              </a:path>
            </a:pathLst>
          </a:custGeom>
          <a:solidFill>
            <a:srgbClr val="F89B26"/>
          </a:solidFill>
        </p:spPr>
        <p:txBody>
          <a:bodyPr wrap="square" lIns="0" tIns="0" rIns="0" bIns="0" rtlCol="0"/>
          <a:lstStyle/>
          <a:p>
            <a:endParaRPr/>
          </a:p>
        </p:txBody>
      </p:sp>
      <p:sp>
        <p:nvSpPr>
          <p:cNvPr id="9" name="object 9"/>
          <p:cNvSpPr/>
          <p:nvPr/>
        </p:nvSpPr>
        <p:spPr>
          <a:xfrm>
            <a:off x="6019800" y="3962400"/>
            <a:ext cx="2412998" cy="168909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181600" y="1447801"/>
            <a:ext cx="3733798" cy="136580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874520" y="1891145"/>
            <a:ext cx="3429000" cy="3961014"/>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1920875" y="2032000"/>
            <a:ext cx="3197225" cy="3746500"/>
          </a:xfrm>
          <a:custGeom>
            <a:avLst/>
            <a:gdLst/>
            <a:ahLst/>
            <a:cxnLst/>
            <a:rect l="l" t="t" r="r" b="b"/>
            <a:pathLst>
              <a:path w="3197225" h="3746500">
                <a:moveTo>
                  <a:pt x="0" y="3746498"/>
                </a:moveTo>
                <a:lnTo>
                  <a:pt x="2698749" y="3746498"/>
                </a:lnTo>
                <a:lnTo>
                  <a:pt x="2682875" y="0"/>
                </a:lnTo>
                <a:lnTo>
                  <a:pt x="3197224" y="0"/>
                </a:lnTo>
              </a:path>
            </a:pathLst>
          </a:custGeom>
          <a:ln w="12699">
            <a:solidFill>
              <a:srgbClr val="FF2600"/>
            </a:solidFill>
          </a:ln>
        </p:spPr>
        <p:txBody>
          <a:bodyPr wrap="square" lIns="0" tIns="0" rIns="0" bIns="0" rtlCol="0"/>
          <a:lstStyle/>
          <a:p>
            <a:endParaRPr/>
          </a:p>
        </p:txBody>
      </p:sp>
      <p:sp>
        <p:nvSpPr>
          <p:cNvPr id="13" name="object 13"/>
          <p:cNvSpPr/>
          <p:nvPr/>
        </p:nvSpPr>
        <p:spPr>
          <a:xfrm>
            <a:off x="5067300" y="1993900"/>
            <a:ext cx="76200" cy="76200"/>
          </a:xfrm>
          <a:custGeom>
            <a:avLst/>
            <a:gdLst/>
            <a:ahLst/>
            <a:cxnLst/>
            <a:rect l="l" t="t" r="r" b="b"/>
            <a:pathLst>
              <a:path w="76200" h="76200">
                <a:moveTo>
                  <a:pt x="0" y="0"/>
                </a:moveTo>
                <a:lnTo>
                  <a:pt x="25400" y="38100"/>
                </a:lnTo>
                <a:lnTo>
                  <a:pt x="0" y="76200"/>
                </a:lnTo>
                <a:lnTo>
                  <a:pt x="76200" y="38100"/>
                </a:lnTo>
                <a:lnTo>
                  <a:pt x="0" y="0"/>
                </a:lnTo>
                <a:close/>
              </a:path>
            </a:pathLst>
          </a:custGeom>
          <a:solidFill>
            <a:srgbClr val="FF2600"/>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34074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Các quy </a:t>
            </a:r>
            <a:r>
              <a:rPr sz="3600" dirty="0">
                <a:solidFill>
                  <a:srgbClr val="474747"/>
                </a:solidFill>
              </a:rPr>
              <a:t>tắc</a:t>
            </a:r>
            <a:r>
              <a:rPr sz="3600" spc="-80" dirty="0">
                <a:solidFill>
                  <a:srgbClr val="474747"/>
                </a:solidFill>
              </a:rPr>
              <a:t> </a:t>
            </a:r>
            <a:r>
              <a:rPr sz="3600" b="0" dirty="0">
                <a:solidFill>
                  <a:srgbClr val="929292"/>
                </a:solidFill>
                <a:latin typeface="Calibri"/>
                <a:cs typeface="Calibri"/>
              </a:rPr>
              <a:t>chung</a:t>
            </a:r>
            <a:endParaRPr sz="3600">
              <a:latin typeface="Calibri"/>
              <a:cs typeface="Calibri"/>
            </a:endParaRPr>
          </a:p>
        </p:txBody>
      </p:sp>
      <p:sp>
        <p:nvSpPr>
          <p:cNvPr id="3" name="object 3"/>
          <p:cNvSpPr/>
          <p:nvPr/>
        </p:nvSpPr>
        <p:spPr>
          <a:xfrm>
            <a:off x="548639" y="187621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39" y="245634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39" y="3040549"/>
            <a:ext cx="176106" cy="17610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05839" y="3571917"/>
            <a:ext cx="165946" cy="16594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5839" y="4079917"/>
            <a:ext cx="165946" cy="16594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878848" y="1540764"/>
            <a:ext cx="5480685" cy="3224530"/>
          </a:xfrm>
          <a:prstGeom prst="rect">
            <a:avLst/>
          </a:prstGeom>
        </p:spPr>
        <p:txBody>
          <a:bodyPr vert="horz" wrap="square" lIns="0" tIns="10160" rIns="0" bIns="0" rtlCol="0">
            <a:spAutoFit/>
          </a:bodyPr>
          <a:lstStyle/>
          <a:p>
            <a:pPr marL="12700" marR="5080">
              <a:lnSpc>
                <a:spcPct val="119400"/>
              </a:lnSpc>
              <a:spcBef>
                <a:spcPts val="80"/>
              </a:spcBef>
            </a:pPr>
            <a:r>
              <a:rPr sz="3200" spc="-5" dirty="0">
                <a:solidFill>
                  <a:srgbClr val="474747"/>
                </a:solidFill>
                <a:latin typeface="Calibri"/>
                <a:cs typeface="Calibri"/>
              </a:rPr>
              <a:t>Khối lệnh </a:t>
            </a:r>
            <a:r>
              <a:rPr sz="3200" dirty="0">
                <a:solidFill>
                  <a:srgbClr val="474747"/>
                </a:solidFill>
                <a:latin typeface="Calibri"/>
                <a:cs typeface="Calibri"/>
              </a:rPr>
              <a:t>được bao </a:t>
            </a:r>
            <a:r>
              <a:rPr sz="3200" spc="-5" dirty="0">
                <a:solidFill>
                  <a:srgbClr val="474747"/>
                </a:solidFill>
                <a:latin typeface="Calibri"/>
                <a:cs typeface="Calibri"/>
              </a:rPr>
              <a:t>trong </a:t>
            </a:r>
            <a:r>
              <a:rPr sz="3200" dirty="0">
                <a:solidFill>
                  <a:srgbClr val="474747"/>
                </a:solidFill>
                <a:latin typeface="Calibri"/>
                <a:cs typeface="Calibri"/>
              </a:rPr>
              <a:t>dấu </a:t>
            </a:r>
            <a:r>
              <a:rPr sz="3200" b="1" dirty="0">
                <a:solidFill>
                  <a:srgbClr val="FF0000"/>
                </a:solidFill>
                <a:latin typeface="Calibri"/>
                <a:cs typeface="Calibri"/>
              </a:rPr>
              <a:t>{}  </a:t>
            </a:r>
            <a:r>
              <a:rPr sz="3200" dirty="0">
                <a:solidFill>
                  <a:srgbClr val="474747"/>
                </a:solidFill>
                <a:latin typeface="Calibri"/>
                <a:cs typeface="Calibri"/>
              </a:rPr>
              <a:t>Mỗi </a:t>
            </a:r>
            <a:r>
              <a:rPr sz="3200" spc="-5" dirty="0">
                <a:solidFill>
                  <a:srgbClr val="474747"/>
                </a:solidFill>
                <a:latin typeface="Calibri"/>
                <a:cs typeface="Calibri"/>
              </a:rPr>
              <a:t>lệnh nên </a:t>
            </a:r>
            <a:r>
              <a:rPr sz="3200" dirty="0">
                <a:solidFill>
                  <a:srgbClr val="474747"/>
                </a:solidFill>
                <a:latin typeface="Calibri"/>
                <a:cs typeface="Calibri"/>
              </a:rPr>
              <a:t>kết thúc bằng dấu</a:t>
            </a:r>
            <a:r>
              <a:rPr sz="3200" spc="-80" dirty="0">
                <a:solidFill>
                  <a:srgbClr val="474747"/>
                </a:solidFill>
                <a:latin typeface="Calibri"/>
                <a:cs typeface="Calibri"/>
              </a:rPr>
              <a:t> </a:t>
            </a:r>
            <a:r>
              <a:rPr sz="3200" b="1" dirty="0">
                <a:solidFill>
                  <a:srgbClr val="0084B4"/>
                </a:solidFill>
                <a:latin typeface="Calibri"/>
                <a:cs typeface="Calibri"/>
              </a:rPr>
              <a:t>;  </a:t>
            </a:r>
            <a:r>
              <a:rPr sz="3200" spc="-5" dirty="0">
                <a:solidFill>
                  <a:srgbClr val="474747"/>
                </a:solidFill>
                <a:latin typeface="Calibri"/>
                <a:cs typeface="Calibri"/>
              </a:rPr>
              <a:t>Cách </a:t>
            </a:r>
            <a:r>
              <a:rPr sz="3200" dirty="0">
                <a:solidFill>
                  <a:srgbClr val="474747"/>
                </a:solidFill>
                <a:latin typeface="Calibri"/>
                <a:cs typeface="Calibri"/>
              </a:rPr>
              <a:t>ghi chú</a:t>
            </a:r>
            <a:r>
              <a:rPr sz="3200" spc="-15" dirty="0">
                <a:solidFill>
                  <a:srgbClr val="474747"/>
                </a:solidFill>
                <a:latin typeface="Calibri"/>
                <a:cs typeface="Calibri"/>
              </a:rPr>
              <a:t> </a:t>
            </a:r>
            <a:r>
              <a:rPr sz="3200" spc="-5" dirty="0">
                <a:solidFill>
                  <a:srgbClr val="474747"/>
                </a:solidFill>
                <a:latin typeface="Calibri"/>
                <a:cs typeface="Calibri"/>
              </a:rPr>
              <a:t>thích:</a:t>
            </a:r>
            <a:endParaRPr sz="3200">
              <a:latin typeface="Calibri"/>
              <a:cs typeface="Calibri"/>
            </a:endParaRPr>
          </a:p>
          <a:p>
            <a:pPr marL="412115">
              <a:lnSpc>
                <a:spcPct val="100000"/>
              </a:lnSpc>
              <a:spcBef>
                <a:spcPts val="665"/>
              </a:spcBef>
            </a:pPr>
            <a:r>
              <a:rPr sz="2800" b="1" i="1" spc="-5" dirty="0">
                <a:solidFill>
                  <a:srgbClr val="6DA826"/>
                </a:solidFill>
                <a:latin typeface="Calibri"/>
                <a:cs typeface="Calibri"/>
              </a:rPr>
              <a:t>// </a:t>
            </a:r>
            <a:r>
              <a:rPr sz="2800" i="1" dirty="0">
                <a:solidFill>
                  <a:srgbClr val="F66AC7"/>
                </a:solidFill>
                <a:latin typeface="Calibri"/>
                <a:cs typeface="Calibri"/>
              </a:rPr>
              <a:t>Chú thích 1</a:t>
            </a:r>
            <a:r>
              <a:rPr sz="2800" i="1" spc="-25" dirty="0">
                <a:solidFill>
                  <a:srgbClr val="F66AC7"/>
                </a:solidFill>
                <a:latin typeface="Calibri"/>
                <a:cs typeface="Calibri"/>
              </a:rPr>
              <a:t> </a:t>
            </a:r>
            <a:r>
              <a:rPr sz="2800" i="1" dirty="0">
                <a:solidFill>
                  <a:srgbClr val="F66AC7"/>
                </a:solidFill>
                <a:latin typeface="Calibri"/>
                <a:cs typeface="Calibri"/>
              </a:rPr>
              <a:t>dòng</a:t>
            </a:r>
            <a:endParaRPr sz="2800">
              <a:latin typeface="Calibri"/>
              <a:cs typeface="Calibri"/>
            </a:endParaRPr>
          </a:p>
          <a:p>
            <a:pPr marL="727710" marR="2706370" indent="-315595">
              <a:lnSpc>
                <a:spcPct val="102000"/>
              </a:lnSpc>
              <a:spcBef>
                <a:spcPts val="575"/>
              </a:spcBef>
            </a:pPr>
            <a:r>
              <a:rPr sz="2800" b="1" dirty="0">
                <a:solidFill>
                  <a:srgbClr val="5C9B1D"/>
                </a:solidFill>
                <a:latin typeface="Calibri"/>
                <a:cs typeface="Calibri"/>
              </a:rPr>
              <a:t>/* </a:t>
            </a:r>
            <a:r>
              <a:rPr sz="2800" dirty="0">
                <a:solidFill>
                  <a:srgbClr val="F66AC7"/>
                </a:solidFill>
                <a:latin typeface="Calibri"/>
                <a:cs typeface="Calibri"/>
              </a:rPr>
              <a:t>Chú thích  </a:t>
            </a:r>
            <a:r>
              <a:rPr sz="2800" spc="-5" dirty="0">
                <a:solidFill>
                  <a:srgbClr val="F66AC7"/>
                </a:solidFill>
                <a:latin typeface="Calibri"/>
                <a:cs typeface="Calibri"/>
              </a:rPr>
              <a:t>nhiều </a:t>
            </a:r>
            <a:r>
              <a:rPr sz="2800" dirty="0">
                <a:solidFill>
                  <a:srgbClr val="F66AC7"/>
                </a:solidFill>
                <a:latin typeface="Calibri"/>
                <a:cs typeface="Calibri"/>
              </a:rPr>
              <a:t>dòng</a:t>
            </a:r>
            <a:r>
              <a:rPr sz="2800" spc="-80" dirty="0">
                <a:solidFill>
                  <a:srgbClr val="F66AC7"/>
                </a:solidFill>
                <a:latin typeface="Calibri"/>
                <a:cs typeface="Calibri"/>
              </a:rPr>
              <a:t> </a:t>
            </a:r>
            <a:r>
              <a:rPr sz="2800" b="1" spc="-5" dirty="0">
                <a:solidFill>
                  <a:srgbClr val="5C9B1D"/>
                </a:solidFill>
                <a:latin typeface="Calibri"/>
                <a:cs typeface="Calibri"/>
              </a:rPr>
              <a:t>*/</a:t>
            </a:r>
            <a:endParaRPr sz="2800">
              <a:latin typeface="Calibri"/>
              <a:cs typeface="Calibri"/>
            </a:endParaRPr>
          </a:p>
        </p:txBody>
      </p:sp>
      <p:sp>
        <p:nvSpPr>
          <p:cNvPr id="9" name="object 9"/>
          <p:cNvSpPr/>
          <p:nvPr/>
        </p:nvSpPr>
        <p:spPr>
          <a:xfrm>
            <a:off x="6096000" y="4038600"/>
            <a:ext cx="1574798" cy="157479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0539" y="2355076"/>
            <a:ext cx="2137410" cy="12446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262626"/>
                </a:solidFill>
                <a:latin typeface="Calibri"/>
                <a:cs typeface="Calibri"/>
              </a:rPr>
              <a:t>Giới</a:t>
            </a:r>
            <a:r>
              <a:rPr sz="4000" b="1" spc="-80" dirty="0">
                <a:solidFill>
                  <a:srgbClr val="262626"/>
                </a:solidFill>
                <a:latin typeface="Calibri"/>
                <a:cs typeface="Calibri"/>
              </a:rPr>
              <a:t> </a:t>
            </a:r>
            <a:r>
              <a:rPr sz="4000" b="1" dirty="0">
                <a:solidFill>
                  <a:srgbClr val="262626"/>
                </a:solidFill>
                <a:latin typeface="Calibri"/>
                <a:cs typeface="Calibri"/>
              </a:rPr>
              <a:t>thiệu</a:t>
            </a:r>
            <a:endParaRPr sz="4000">
              <a:latin typeface="Calibri"/>
              <a:cs typeface="Calibri"/>
            </a:endParaRPr>
          </a:p>
          <a:p>
            <a:pPr marL="12700">
              <a:lnSpc>
                <a:spcPct val="100000"/>
              </a:lnSpc>
            </a:pPr>
            <a:r>
              <a:rPr sz="4000" spc="-5" dirty="0">
                <a:solidFill>
                  <a:srgbClr val="7F7F7F"/>
                </a:solidFill>
                <a:latin typeface="Calibri"/>
                <a:cs typeface="Calibri"/>
              </a:rPr>
              <a:t>JavaScript</a:t>
            </a:r>
            <a:endParaRPr sz="4000">
              <a:latin typeface="Calibri"/>
              <a:cs typeface="Calibri"/>
            </a:endParaRPr>
          </a:p>
        </p:txBody>
      </p:sp>
      <p:sp>
        <p:nvSpPr>
          <p:cNvPr id="3" name="object 3"/>
          <p:cNvSpPr txBox="1"/>
          <p:nvPr/>
        </p:nvSpPr>
        <p:spPr>
          <a:xfrm>
            <a:off x="6679762" y="5163686"/>
            <a:ext cx="1857375" cy="284480"/>
          </a:xfrm>
          <a:prstGeom prst="rect">
            <a:avLst/>
          </a:prstGeom>
        </p:spPr>
        <p:txBody>
          <a:bodyPr vert="horz" wrap="square" lIns="0" tIns="12700" rIns="0" bIns="0" rtlCol="0">
            <a:spAutoFit/>
          </a:bodyPr>
          <a:lstStyle/>
          <a:p>
            <a:pPr marL="12700">
              <a:lnSpc>
                <a:spcPct val="100000"/>
              </a:lnSpc>
              <a:spcBef>
                <a:spcPts val="100"/>
              </a:spcBef>
            </a:pPr>
            <a:r>
              <a:rPr sz="1700" b="1" dirty="0">
                <a:solidFill>
                  <a:srgbClr val="404040"/>
                </a:solidFill>
                <a:latin typeface="Calibri"/>
                <a:cs typeface="Calibri"/>
              </a:rPr>
              <a:t>Ngôn ngữ</a:t>
            </a:r>
            <a:r>
              <a:rPr sz="1700" b="1" spc="-60" dirty="0">
                <a:solidFill>
                  <a:srgbClr val="404040"/>
                </a:solidFill>
                <a:latin typeface="Calibri"/>
                <a:cs typeface="Calibri"/>
              </a:rPr>
              <a:t> </a:t>
            </a:r>
            <a:r>
              <a:rPr sz="1700" b="1" spc="-5" dirty="0">
                <a:solidFill>
                  <a:srgbClr val="404040"/>
                </a:solidFill>
                <a:latin typeface="Calibri"/>
                <a:cs typeface="Calibri"/>
              </a:rPr>
              <a:t>JavaScript</a:t>
            </a:r>
            <a:endParaRPr sz="1700">
              <a:latin typeface="Calibri"/>
              <a:cs typeface="Calibri"/>
            </a:endParaRPr>
          </a:p>
        </p:txBody>
      </p:sp>
      <p:sp>
        <p:nvSpPr>
          <p:cNvPr id="4" name="object 4"/>
          <p:cNvSpPr txBox="1"/>
          <p:nvPr/>
        </p:nvSpPr>
        <p:spPr>
          <a:xfrm>
            <a:off x="1200131" y="1590476"/>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F26200"/>
                </a:solidFill>
                <a:latin typeface="Calibri"/>
                <a:cs typeface="Calibri"/>
              </a:rPr>
              <a:t>1</a:t>
            </a:r>
            <a:endParaRPr sz="17000">
              <a:latin typeface="Calibri"/>
              <a:cs typeface="Calibri"/>
            </a:endParaRPr>
          </a:p>
        </p:txBody>
      </p:sp>
      <p:sp>
        <p:nvSpPr>
          <p:cNvPr id="5" name="object 5"/>
          <p:cNvSpPr/>
          <p:nvPr/>
        </p:nvSpPr>
        <p:spPr>
          <a:xfrm>
            <a:off x="3733800" y="3505200"/>
            <a:ext cx="2590798" cy="25907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202247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Câu lệnh</a:t>
            </a:r>
            <a:r>
              <a:rPr sz="3600" spc="-70" dirty="0">
                <a:solidFill>
                  <a:srgbClr val="474747"/>
                </a:solidFill>
              </a:rPr>
              <a:t> </a:t>
            </a:r>
            <a:r>
              <a:rPr sz="3600" b="0" spc="-5" dirty="0">
                <a:solidFill>
                  <a:srgbClr val="929292"/>
                </a:solidFill>
                <a:latin typeface="Calibri"/>
                <a:cs typeface="Calibri"/>
              </a:rPr>
              <a:t>if</a:t>
            </a:r>
            <a:endParaRPr sz="3600">
              <a:latin typeface="Calibri"/>
              <a:cs typeface="Calibri"/>
            </a:endParaRPr>
          </a:p>
        </p:txBody>
      </p:sp>
      <p:sp>
        <p:nvSpPr>
          <p:cNvPr id="3" name="object 3"/>
          <p:cNvSpPr/>
          <p:nvPr/>
        </p:nvSpPr>
        <p:spPr>
          <a:xfrm>
            <a:off x="203199" y="1219201"/>
            <a:ext cx="4216400" cy="3810000"/>
          </a:xfrm>
          <a:custGeom>
            <a:avLst/>
            <a:gdLst/>
            <a:ahLst/>
            <a:cxnLst/>
            <a:rect l="l" t="t" r="r" b="b"/>
            <a:pathLst>
              <a:path w="4216400" h="3810000">
                <a:moveTo>
                  <a:pt x="0" y="0"/>
                </a:moveTo>
                <a:lnTo>
                  <a:pt x="4216398" y="0"/>
                </a:lnTo>
                <a:lnTo>
                  <a:pt x="4216398" y="3809999"/>
                </a:lnTo>
                <a:lnTo>
                  <a:pt x="0" y="3809999"/>
                </a:lnTo>
                <a:lnTo>
                  <a:pt x="0" y="0"/>
                </a:lnTo>
                <a:close/>
              </a:path>
            </a:pathLst>
          </a:custGeom>
          <a:ln w="9524">
            <a:solidFill>
              <a:srgbClr val="F89B26"/>
            </a:solidFill>
          </a:ln>
        </p:spPr>
        <p:txBody>
          <a:bodyPr wrap="square" lIns="0" tIns="0" rIns="0" bIns="0" rtlCol="0"/>
          <a:lstStyle/>
          <a:p>
            <a:endParaRPr/>
          </a:p>
        </p:txBody>
      </p:sp>
      <p:sp>
        <p:nvSpPr>
          <p:cNvPr id="4" name="object 4"/>
          <p:cNvSpPr txBox="1"/>
          <p:nvPr/>
        </p:nvSpPr>
        <p:spPr>
          <a:xfrm>
            <a:off x="624839" y="1252220"/>
            <a:ext cx="3578860" cy="3073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0000"/>
                </a:solidFill>
                <a:latin typeface="Arial"/>
                <a:cs typeface="Arial"/>
              </a:rPr>
              <a:t>if </a:t>
            </a:r>
            <a:r>
              <a:rPr sz="2500" b="1" spc="-5" dirty="0">
                <a:solidFill>
                  <a:srgbClr val="474747"/>
                </a:solidFill>
                <a:latin typeface="Arial"/>
                <a:cs typeface="Arial"/>
              </a:rPr>
              <a:t>(</a:t>
            </a:r>
            <a:r>
              <a:rPr sz="2500" b="1" i="1" spc="-5" dirty="0">
                <a:solidFill>
                  <a:srgbClr val="5C9B1D"/>
                </a:solidFill>
                <a:latin typeface="Arial"/>
                <a:cs typeface="Arial"/>
              </a:rPr>
              <a:t>condition</a:t>
            </a:r>
            <a:r>
              <a:rPr sz="2500" b="1" spc="-5" dirty="0">
                <a:solidFill>
                  <a:srgbClr val="262626"/>
                </a:solidFill>
                <a:latin typeface="Arial"/>
                <a:cs typeface="Arial"/>
              </a:rPr>
              <a:t>)</a:t>
            </a:r>
            <a:endParaRPr sz="2500">
              <a:latin typeface="Arial"/>
              <a:cs typeface="Arial"/>
            </a:endParaRPr>
          </a:p>
          <a:p>
            <a:pPr marL="12700">
              <a:lnSpc>
                <a:spcPct val="100000"/>
              </a:lnSpc>
            </a:pPr>
            <a:r>
              <a:rPr sz="2500" b="1" dirty="0">
                <a:solidFill>
                  <a:srgbClr val="262626"/>
                </a:solidFill>
                <a:latin typeface="Arial"/>
                <a:cs typeface="Arial"/>
              </a:rPr>
              <a:t>{</a:t>
            </a:r>
            <a:endParaRPr sz="2500">
              <a:latin typeface="Arial"/>
              <a:cs typeface="Arial"/>
            </a:endParaRPr>
          </a:p>
          <a:p>
            <a:pPr marL="584200">
              <a:lnSpc>
                <a:spcPct val="100000"/>
              </a:lnSpc>
            </a:pPr>
            <a:r>
              <a:rPr sz="2500" b="1" i="1" spc="-5" dirty="0">
                <a:solidFill>
                  <a:srgbClr val="0084B4"/>
                </a:solidFill>
                <a:latin typeface="Arial"/>
                <a:cs typeface="Arial"/>
              </a:rPr>
              <a:t>statement[s] if</a:t>
            </a:r>
            <a:r>
              <a:rPr sz="2500" b="1" i="1" spc="-20" dirty="0">
                <a:solidFill>
                  <a:srgbClr val="0084B4"/>
                </a:solidFill>
                <a:latin typeface="Arial"/>
                <a:cs typeface="Arial"/>
              </a:rPr>
              <a:t> </a:t>
            </a:r>
            <a:r>
              <a:rPr sz="2500" b="1" i="1" spc="-5" dirty="0">
                <a:solidFill>
                  <a:srgbClr val="F4891E"/>
                </a:solidFill>
                <a:latin typeface="Arial"/>
                <a:cs typeface="Arial"/>
              </a:rPr>
              <a:t>true</a:t>
            </a:r>
            <a:endParaRPr sz="2500">
              <a:latin typeface="Arial"/>
              <a:cs typeface="Arial"/>
            </a:endParaRPr>
          </a:p>
          <a:p>
            <a:pPr marL="12700">
              <a:lnSpc>
                <a:spcPct val="100000"/>
              </a:lnSpc>
            </a:pPr>
            <a:r>
              <a:rPr sz="2500" b="1" dirty="0">
                <a:solidFill>
                  <a:srgbClr val="474747"/>
                </a:solidFill>
                <a:latin typeface="Arial"/>
                <a:cs typeface="Arial"/>
              </a:rPr>
              <a:t>}</a:t>
            </a:r>
            <a:endParaRPr sz="2500">
              <a:latin typeface="Arial"/>
              <a:cs typeface="Arial"/>
            </a:endParaRPr>
          </a:p>
          <a:p>
            <a:pPr marL="12700">
              <a:lnSpc>
                <a:spcPct val="100000"/>
              </a:lnSpc>
            </a:pPr>
            <a:r>
              <a:rPr sz="2500" b="1" spc="-5" dirty="0">
                <a:solidFill>
                  <a:srgbClr val="FF0000"/>
                </a:solidFill>
                <a:latin typeface="Arial"/>
                <a:cs typeface="Arial"/>
              </a:rPr>
              <a:t>else</a:t>
            </a:r>
            <a:endParaRPr sz="2500">
              <a:latin typeface="Arial"/>
              <a:cs typeface="Arial"/>
            </a:endParaRPr>
          </a:p>
          <a:p>
            <a:pPr marL="12700">
              <a:lnSpc>
                <a:spcPct val="100000"/>
              </a:lnSpc>
            </a:pPr>
            <a:r>
              <a:rPr sz="2500" b="1" dirty="0">
                <a:solidFill>
                  <a:srgbClr val="474747"/>
                </a:solidFill>
                <a:latin typeface="Arial"/>
                <a:cs typeface="Arial"/>
              </a:rPr>
              <a:t>{</a:t>
            </a:r>
            <a:endParaRPr sz="2500">
              <a:latin typeface="Arial"/>
              <a:cs typeface="Arial"/>
            </a:endParaRPr>
          </a:p>
          <a:p>
            <a:pPr marL="584200">
              <a:lnSpc>
                <a:spcPct val="100000"/>
              </a:lnSpc>
            </a:pPr>
            <a:r>
              <a:rPr sz="2500" b="1" i="1" spc="-5" dirty="0">
                <a:solidFill>
                  <a:srgbClr val="0084B4"/>
                </a:solidFill>
                <a:latin typeface="Arial"/>
                <a:cs typeface="Arial"/>
              </a:rPr>
              <a:t>statement[s] if</a:t>
            </a:r>
            <a:r>
              <a:rPr sz="2500" b="1" i="1" spc="-25" dirty="0">
                <a:solidFill>
                  <a:srgbClr val="0084B4"/>
                </a:solidFill>
                <a:latin typeface="Arial"/>
                <a:cs typeface="Arial"/>
              </a:rPr>
              <a:t> </a:t>
            </a:r>
            <a:r>
              <a:rPr sz="2500" b="1" i="1" spc="-5" dirty="0">
                <a:solidFill>
                  <a:srgbClr val="F4891E"/>
                </a:solidFill>
                <a:latin typeface="Arial"/>
                <a:cs typeface="Arial"/>
              </a:rPr>
              <a:t>false</a:t>
            </a:r>
            <a:endParaRPr sz="2500">
              <a:latin typeface="Arial"/>
              <a:cs typeface="Arial"/>
            </a:endParaRPr>
          </a:p>
          <a:p>
            <a:pPr marL="12700">
              <a:lnSpc>
                <a:spcPct val="100000"/>
              </a:lnSpc>
            </a:pPr>
            <a:r>
              <a:rPr sz="2500" b="1" dirty="0">
                <a:solidFill>
                  <a:srgbClr val="474747"/>
                </a:solidFill>
                <a:latin typeface="Arial"/>
                <a:cs typeface="Arial"/>
              </a:rPr>
              <a:t>}</a:t>
            </a:r>
            <a:endParaRPr sz="2500">
              <a:latin typeface="Arial"/>
              <a:cs typeface="Arial"/>
            </a:endParaRPr>
          </a:p>
        </p:txBody>
      </p:sp>
      <p:sp>
        <p:nvSpPr>
          <p:cNvPr id="5" name="object 5"/>
          <p:cNvSpPr txBox="1">
            <a:spLocks noGrp="1"/>
          </p:cNvSpPr>
          <p:nvPr>
            <p:ph sz="half" idx="3"/>
          </p:nvPr>
        </p:nvSpPr>
        <p:spPr>
          <a:prstGeom prst="rect">
            <a:avLst/>
          </a:prstGeom>
        </p:spPr>
        <p:txBody>
          <a:bodyPr vert="horz" wrap="square" lIns="0" tIns="12700" rIns="0" bIns="0" rtlCol="0">
            <a:spAutoFit/>
          </a:bodyPr>
          <a:lstStyle/>
          <a:p>
            <a:pPr marL="12700">
              <a:lnSpc>
                <a:spcPts val="3329"/>
              </a:lnSpc>
              <a:spcBef>
                <a:spcPts val="100"/>
              </a:spcBef>
            </a:pPr>
            <a:r>
              <a:rPr dirty="0"/>
              <a:t>Ví</a:t>
            </a:r>
            <a:r>
              <a:rPr spc="-5" dirty="0"/>
              <a:t> dụ</a:t>
            </a:r>
            <a:r>
              <a:rPr i="0" u="none" spc="-5" dirty="0">
                <a:latin typeface="Arial"/>
                <a:cs typeface="Arial"/>
              </a:rPr>
              <a:t>:</a:t>
            </a:r>
          </a:p>
          <a:p>
            <a:pPr marL="12700" marR="85090">
              <a:lnSpc>
                <a:spcPts val="3400"/>
              </a:lnSpc>
              <a:spcBef>
                <a:spcPts val="50"/>
              </a:spcBef>
            </a:pPr>
            <a:r>
              <a:rPr i="0" u="none" dirty="0">
                <a:solidFill>
                  <a:srgbClr val="0084B4"/>
                </a:solidFill>
                <a:latin typeface="Arial"/>
                <a:cs typeface="Arial"/>
              </a:rPr>
              <a:t>var </a:t>
            </a:r>
            <a:r>
              <a:rPr i="0" u="none" dirty="0">
                <a:latin typeface="Arial"/>
                <a:cs typeface="Arial"/>
              </a:rPr>
              <a:t>x = 5, y = 6,</a:t>
            </a:r>
            <a:r>
              <a:rPr i="0" u="none" spc="-125" dirty="0">
                <a:latin typeface="Arial"/>
                <a:cs typeface="Arial"/>
              </a:rPr>
              <a:t> </a:t>
            </a:r>
            <a:r>
              <a:rPr i="0" u="none" dirty="0">
                <a:latin typeface="Arial"/>
                <a:cs typeface="Arial"/>
              </a:rPr>
              <a:t>z;  </a:t>
            </a:r>
            <a:r>
              <a:rPr i="0" u="none" dirty="0">
                <a:solidFill>
                  <a:srgbClr val="FF0000"/>
                </a:solidFill>
                <a:latin typeface="Arial"/>
                <a:cs typeface="Arial"/>
              </a:rPr>
              <a:t>if </a:t>
            </a:r>
            <a:r>
              <a:rPr i="0" u="none" dirty="0">
                <a:latin typeface="Arial"/>
                <a:cs typeface="Arial"/>
              </a:rPr>
              <a:t>(</a:t>
            </a:r>
            <a:r>
              <a:rPr i="0" u="none" dirty="0">
                <a:solidFill>
                  <a:srgbClr val="5C9B1D"/>
                </a:solidFill>
                <a:latin typeface="Arial"/>
                <a:cs typeface="Arial"/>
              </a:rPr>
              <a:t>x ==</a:t>
            </a:r>
            <a:r>
              <a:rPr i="0" u="none" spc="-30" dirty="0">
                <a:solidFill>
                  <a:srgbClr val="5C9B1D"/>
                </a:solidFill>
                <a:latin typeface="Arial"/>
                <a:cs typeface="Arial"/>
              </a:rPr>
              <a:t> </a:t>
            </a:r>
            <a:r>
              <a:rPr i="0" u="none" dirty="0">
                <a:solidFill>
                  <a:srgbClr val="5C9B1D"/>
                </a:solidFill>
                <a:latin typeface="Arial"/>
                <a:cs typeface="Arial"/>
              </a:rPr>
              <a:t>5</a:t>
            </a:r>
            <a:r>
              <a:rPr i="0" u="none" dirty="0">
                <a:latin typeface="Arial"/>
                <a:cs typeface="Arial"/>
              </a:rPr>
              <a:t>)</a:t>
            </a:r>
          </a:p>
          <a:p>
            <a:pPr marL="12700">
              <a:lnSpc>
                <a:spcPts val="3180"/>
              </a:lnSpc>
            </a:pPr>
            <a:r>
              <a:rPr i="0" u="none" dirty="0">
                <a:latin typeface="Arial"/>
                <a:cs typeface="Arial"/>
              </a:rPr>
              <a:t>{</a:t>
            </a:r>
          </a:p>
          <a:p>
            <a:pPr marL="1025525">
              <a:lnSpc>
                <a:spcPct val="100000"/>
              </a:lnSpc>
              <a:spcBef>
                <a:spcPts val="40"/>
              </a:spcBef>
            </a:pPr>
            <a:r>
              <a:rPr i="0" u="none" spc="-5" dirty="0">
                <a:solidFill>
                  <a:srgbClr val="FF0000"/>
                </a:solidFill>
                <a:latin typeface="Arial"/>
                <a:cs typeface="Arial"/>
              </a:rPr>
              <a:t>if </a:t>
            </a:r>
            <a:r>
              <a:rPr i="0" u="none" dirty="0">
                <a:latin typeface="Arial"/>
                <a:cs typeface="Arial"/>
              </a:rPr>
              <a:t>(</a:t>
            </a:r>
            <a:r>
              <a:rPr i="0" u="none" dirty="0">
                <a:solidFill>
                  <a:srgbClr val="5C9B1D"/>
                </a:solidFill>
                <a:latin typeface="Arial"/>
                <a:cs typeface="Arial"/>
              </a:rPr>
              <a:t>y ==</a:t>
            </a:r>
            <a:r>
              <a:rPr i="0" u="none" spc="-45" dirty="0">
                <a:solidFill>
                  <a:srgbClr val="5C9B1D"/>
                </a:solidFill>
                <a:latin typeface="Arial"/>
                <a:cs typeface="Arial"/>
              </a:rPr>
              <a:t> </a:t>
            </a:r>
            <a:r>
              <a:rPr i="0" u="none" dirty="0">
                <a:solidFill>
                  <a:srgbClr val="5C9B1D"/>
                </a:solidFill>
                <a:latin typeface="Arial"/>
                <a:cs typeface="Arial"/>
              </a:rPr>
              <a:t>6</a:t>
            </a:r>
            <a:r>
              <a:rPr i="0" u="none" dirty="0">
                <a:latin typeface="Arial"/>
                <a:cs typeface="Arial"/>
              </a:rPr>
              <a:t>)</a:t>
            </a:r>
          </a:p>
          <a:p>
            <a:pPr marL="1841500">
              <a:lnSpc>
                <a:spcPts val="3329"/>
              </a:lnSpc>
              <a:spcBef>
                <a:spcPts val="40"/>
              </a:spcBef>
            </a:pPr>
            <a:r>
              <a:rPr i="0" u="none" dirty="0">
                <a:solidFill>
                  <a:srgbClr val="0084B4"/>
                </a:solidFill>
                <a:latin typeface="Arial"/>
                <a:cs typeface="Arial"/>
              </a:rPr>
              <a:t>z =</a:t>
            </a:r>
            <a:r>
              <a:rPr i="0" u="none" spc="-100" dirty="0">
                <a:solidFill>
                  <a:srgbClr val="0084B4"/>
                </a:solidFill>
                <a:latin typeface="Arial"/>
                <a:cs typeface="Arial"/>
              </a:rPr>
              <a:t> </a:t>
            </a:r>
            <a:r>
              <a:rPr i="0" u="none" dirty="0">
                <a:solidFill>
                  <a:srgbClr val="0084B4"/>
                </a:solidFill>
                <a:latin typeface="Arial"/>
                <a:cs typeface="Arial"/>
              </a:rPr>
              <a:t>17;</a:t>
            </a:r>
          </a:p>
          <a:p>
            <a:pPr marL="111125">
              <a:lnSpc>
                <a:spcPts val="3329"/>
              </a:lnSpc>
            </a:pPr>
            <a:r>
              <a:rPr i="0" u="none" dirty="0">
                <a:latin typeface="Arial"/>
                <a:cs typeface="Arial"/>
              </a:rPr>
              <a:t>}</a:t>
            </a:r>
          </a:p>
          <a:p>
            <a:pPr marL="111125">
              <a:lnSpc>
                <a:spcPts val="3329"/>
              </a:lnSpc>
              <a:spcBef>
                <a:spcPts val="40"/>
              </a:spcBef>
            </a:pPr>
            <a:r>
              <a:rPr i="0" u="none" dirty="0">
                <a:solidFill>
                  <a:srgbClr val="FF0000"/>
                </a:solidFill>
                <a:latin typeface="Arial"/>
                <a:cs typeface="Arial"/>
              </a:rPr>
              <a:t>else</a:t>
            </a:r>
          </a:p>
          <a:p>
            <a:pPr marL="1025525">
              <a:lnSpc>
                <a:spcPts val="3329"/>
              </a:lnSpc>
            </a:pPr>
            <a:r>
              <a:rPr i="0" u="none" dirty="0">
                <a:solidFill>
                  <a:srgbClr val="0084B4"/>
                </a:solidFill>
                <a:latin typeface="Arial"/>
                <a:cs typeface="Arial"/>
              </a:rPr>
              <a:t>z =</a:t>
            </a:r>
            <a:r>
              <a:rPr i="0" u="none" spc="-25" dirty="0">
                <a:solidFill>
                  <a:srgbClr val="0084B4"/>
                </a:solidFill>
                <a:latin typeface="Arial"/>
                <a:cs typeface="Arial"/>
              </a:rPr>
              <a:t> </a:t>
            </a:r>
            <a:r>
              <a:rPr i="0" u="none" dirty="0">
                <a:solidFill>
                  <a:srgbClr val="0084B4"/>
                </a:solidFill>
                <a:latin typeface="Arial"/>
                <a:cs typeface="Arial"/>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29756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Câu lệnh</a:t>
            </a:r>
            <a:r>
              <a:rPr sz="3600" spc="-55" dirty="0">
                <a:solidFill>
                  <a:srgbClr val="474747"/>
                </a:solidFill>
              </a:rPr>
              <a:t> </a:t>
            </a:r>
            <a:r>
              <a:rPr sz="3600" b="0" spc="-5" dirty="0">
                <a:solidFill>
                  <a:srgbClr val="929292"/>
                </a:solidFill>
                <a:latin typeface="Calibri"/>
                <a:cs typeface="Calibri"/>
              </a:rPr>
              <a:t>switch</a:t>
            </a:r>
            <a:endParaRPr sz="3600">
              <a:latin typeface="Calibri"/>
              <a:cs typeface="Calibri"/>
            </a:endParaRPr>
          </a:p>
        </p:txBody>
      </p:sp>
      <p:sp>
        <p:nvSpPr>
          <p:cNvPr id="3" name="object 3"/>
          <p:cNvSpPr/>
          <p:nvPr/>
        </p:nvSpPr>
        <p:spPr>
          <a:xfrm>
            <a:off x="184150" y="1219201"/>
            <a:ext cx="3778250" cy="4364355"/>
          </a:xfrm>
          <a:custGeom>
            <a:avLst/>
            <a:gdLst/>
            <a:ahLst/>
            <a:cxnLst/>
            <a:rect l="l" t="t" r="r" b="b"/>
            <a:pathLst>
              <a:path w="3778250" h="4364355">
                <a:moveTo>
                  <a:pt x="0" y="0"/>
                </a:moveTo>
                <a:lnTo>
                  <a:pt x="3778249" y="0"/>
                </a:lnTo>
                <a:lnTo>
                  <a:pt x="3778249" y="4364036"/>
                </a:lnTo>
                <a:lnTo>
                  <a:pt x="0" y="4364036"/>
                </a:lnTo>
                <a:lnTo>
                  <a:pt x="0" y="0"/>
                </a:lnTo>
                <a:close/>
              </a:path>
            </a:pathLst>
          </a:custGeom>
          <a:ln w="9524">
            <a:solidFill>
              <a:srgbClr val="F89B26"/>
            </a:solidFill>
          </a:ln>
        </p:spPr>
        <p:txBody>
          <a:bodyPr wrap="square" lIns="0" tIns="0" rIns="0" bIns="0" rtlCol="0"/>
          <a:lstStyle/>
          <a:p>
            <a:endParaRPr/>
          </a:p>
        </p:txBody>
      </p:sp>
      <p:sp>
        <p:nvSpPr>
          <p:cNvPr id="4" name="object 4"/>
          <p:cNvSpPr txBox="1"/>
          <p:nvPr/>
        </p:nvSpPr>
        <p:spPr>
          <a:xfrm>
            <a:off x="262890" y="1196847"/>
            <a:ext cx="2871470" cy="4032885"/>
          </a:xfrm>
          <a:prstGeom prst="rect">
            <a:avLst/>
          </a:prstGeom>
        </p:spPr>
        <p:txBody>
          <a:bodyPr vert="horz" wrap="square" lIns="0" tIns="37465" rIns="0" bIns="0" rtlCol="0">
            <a:spAutoFit/>
          </a:bodyPr>
          <a:lstStyle/>
          <a:p>
            <a:pPr marL="12700">
              <a:lnSpc>
                <a:spcPct val="100000"/>
              </a:lnSpc>
              <a:spcBef>
                <a:spcPts val="295"/>
              </a:spcBef>
            </a:pPr>
            <a:r>
              <a:rPr sz="2400" b="1" spc="-5" dirty="0">
                <a:solidFill>
                  <a:srgbClr val="FF0000"/>
                </a:solidFill>
                <a:latin typeface="Arial"/>
                <a:cs typeface="Arial"/>
              </a:rPr>
              <a:t>switch</a:t>
            </a:r>
            <a:r>
              <a:rPr sz="2400" b="1" spc="-30" dirty="0">
                <a:solidFill>
                  <a:srgbClr val="FF0000"/>
                </a:solidFill>
                <a:latin typeface="Arial"/>
                <a:cs typeface="Arial"/>
              </a:rPr>
              <a:t> </a:t>
            </a:r>
            <a:r>
              <a:rPr sz="2400" b="1" spc="-5" dirty="0">
                <a:solidFill>
                  <a:srgbClr val="474747"/>
                </a:solidFill>
                <a:latin typeface="Arial"/>
                <a:cs typeface="Arial"/>
              </a:rPr>
              <a:t>(</a:t>
            </a:r>
            <a:r>
              <a:rPr sz="2400" b="1" i="1" spc="-5" dirty="0">
                <a:solidFill>
                  <a:srgbClr val="5C9B1D"/>
                </a:solidFill>
                <a:latin typeface="Arial"/>
                <a:cs typeface="Arial"/>
              </a:rPr>
              <a:t>expression</a:t>
            </a:r>
            <a:r>
              <a:rPr sz="2400" b="1" spc="-5" dirty="0">
                <a:solidFill>
                  <a:srgbClr val="474747"/>
                </a:solidFill>
                <a:latin typeface="Arial"/>
                <a:cs typeface="Arial"/>
              </a:rPr>
              <a:t>)</a:t>
            </a:r>
            <a:endParaRPr sz="2400">
              <a:latin typeface="Arial"/>
              <a:cs typeface="Arial"/>
            </a:endParaRPr>
          </a:p>
          <a:p>
            <a:pPr marL="12700">
              <a:lnSpc>
                <a:spcPct val="100000"/>
              </a:lnSpc>
              <a:spcBef>
                <a:spcPts val="195"/>
              </a:spcBef>
            </a:pPr>
            <a:r>
              <a:rPr sz="2400" b="1" dirty="0">
                <a:solidFill>
                  <a:srgbClr val="474747"/>
                </a:solidFill>
                <a:latin typeface="Arial"/>
                <a:cs typeface="Arial"/>
              </a:rPr>
              <a:t>{</a:t>
            </a:r>
            <a:endParaRPr sz="2400">
              <a:latin typeface="Arial"/>
              <a:cs typeface="Arial"/>
            </a:endParaRPr>
          </a:p>
          <a:p>
            <a:pPr marL="859155" marR="123189" indent="-504190">
              <a:lnSpc>
                <a:spcPct val="111100"/>
              </a:lnSpc>
            </a:pPr>
            <a:r>
              <a:rPr sz="2400" b="1" dirty="0">
                <a:solidFill>
                  <a:srgbClr val="FF0000"/>
                </a:solidFill>
                <a:latin typeface="Arial"/>
                <a:cs typeface="Arial"/>
              </a:rPr>
              <a:t>case </a:t>
            </a:r>
            <a:r>
              <a:rPr sz="2400" b="1" i="1" spc="-5" dirty="0">
                <a:solidFill>
                  <a:srgbClr val="0084B4"/>
                </a:solidFill>
                <a:latin typeface="Arial"/>
                <a:cs typeface="Arial"/>
              </a:rPr>
              <a:t>label1 </a:t>
            </a:r>
            <a:r>
              <a:rPr sz="2400" b="1" dirty="0">
                <a:solidFill>
                  <a:srgbClr val="474747"/>
                </a:solidFill>
                <a:latin typeface="Arial"/>
                <a:cs typeface="Arial"/>
              </a:rPr>
              <a:t>:  s</a:t>
            </a:r>
            <a:r>
              <a:rPr sz="2400" b="1" i="1" dirty="0">
                <a:solidFill>
                  <a:srgbClr val="474747"/>
                </a:solidFill>
                <a:latin typeface="Arial"/>
                <a:cs typeface="Arial"/>
              </a:rPr>
              <a:t>tateme</a:t>
            </a:r>
            <a:r>
              <a:rPr sz="2400" b="1" i="1" spc="-5" dirty="0">
                <a:solidFill>
                  <a:srgbClr val="474747"/>
                </a:solidFill>
                <a:latin typeface="Arial"/>
                <a:cs typeface="Arial"/>
              </a:rPr>
              <a:t>n</a:t>
            </a:r>
            <a:r>
              <a:rPr sz="2400" b="1" i="1" dirty="0">
                <a:solidFill>
                  <a:srgbClr val="474747"/>
                </a:solidFill>
                <a:latin typeface="Arial"/>
                <a:cs typeface="Arial"/>
              </a:rPr>
              <a:t>t</a:t>
            </a:r>
            <a:r>
              <a:rPr sz="2400" b="1" i="1" spc="-5" dirty="0">
                <a:solidFill>
                  <a:srgbClr val="474747"/>
                </a:solidFill>
                <a:latin typeface="Arial"/>
                <a:cs typeface="Arial"/>
              </a:rPr>
              <a:t>li</a:t>
            </a:r>
            <a:r>
              <a:rPr sz="2400" b="1" i="1" dirty="0">
                <a:solidFill>
                  <a:srgbClr val="474747"/>
                </a:solidFill>
                <a:latin typeface="Arial"/>
                <a:cs typeface="Arial"/>
              </a:rPr>
              <a:t>st</a:t>
            </a:r>
            <a:endParaRPr sz="2400">
              <a:latin typeface="Arial"/>
              <a:cs typeface="Arial"/>
            </a:endParaRPr>
          </a:p>
          <a:p>
            <a:pPr marL="355600">
              <a:lnSpc>
                <a:spcPct val="100000"/>
              </a:lnSpc>
              <a:spcBef>
                <a:spcPts val="220"/>
              </a:spcBef>
            </a:pPr>
            <a:r>
              <a:rPr sz="2400" b="1" spc="-5" dirty="0">
                <a:solidFill>
                  <a:srgbClr val="FF0000"/>
                </a:solidFill>
                <a:latin typeface="Arial"/>
                <a:cs typeface="Arial"/>
              </a:rPr>
              <a:t>case </a:t>
            </a:r>
            <a:r>
              <a:rPr sz="2400" b="1" i="1" spc="-5" dirty="0">
                <a:solidFill>
                  <a:srgbClr val="0084B4"/>
                </a:solidFill>
                <a:latin typeface="Arial"/>
                <a:cs typeface="Arial"/>
              </a:rPr>
              <a:t>label2</a:t>
            </a:r>
            <a:r>
              <a:rPr sz="2400" b="1" i="1" spc="-15" dirty="0">
                <a:solidFill>
                  <a:srgbClr val="0084B4"/>
                </a:solidFill>
                <a:latin typeface="Arial"/>
                <a:cs typeface="Arial"/>
              </a:rPr>
              <a:t> </a:t>
            </a:r>
            <a:r>
              <a:rPr sz="2400" b="1" dirty="0">
                <a:solidFill>
                  <a:srgbClr val="474747"/>
                </a:solidFill>
                <a:latin typeface="Arial"/>
                <a:cs typeface="Arial"/>
              </a:rPr>
              <a:t>:</a:t>
            </a:r>
            <a:endParaRPr sz="2400">
              <a:latin typeface="Arial"/>
              <a:cs typeface="Arial"/>
            </a:endParaRPr>
          </a:p>
          <a:p>
            <a:pPr marL="927100">
              <a:lnSpc>
                <a:spcPct val="100000"/>
              </a:lnSpc>
              <a:spcBef>
                <a:spcPts val="320"/>
              </a:spcBef>
            </a:pPr>
            <a:r>
              <a:rPr sz="2400" b="1" i="1" spc="-5" dirty="0">
                <a:solidFill>
                  <a:srgbClr val="474747"/>
                </a:solidFill>
                <a:latin typeface="Arial"/>
                <a:cs typeface="Arial"/>
              </a:rPr>
              <a:t>statementlist</a:t>
            </a:r>
            <a:endParaRPr sz="2400">
              <a:latin typeface="Arial"/>
              <a:cs typeface="Arial"/>
            </a:endParaRPr>
          </a:p>
          <a:p>
            <a:pPr marL="694055">
              <a:lnSpc>
                <a:spcPct val="100000"/>
              </a:lnSpc>
              <a:spcBef>
                <a:spcPts val="320"/>
              </a:spcBef>
            </a:pPr>
            <a:r>
              <a:rPr sz="2400" b="1" dirty="0">
                <a:solidFill>
                  <a:srgbClr val="474747"/>
                </a:solidFill>
                <a:latin typeface="Arial"/>
                <a:cs typeface="Arial"/>
              </a:rPr>
              <a:t>...</a:t>
            </a:r>
            <a:endParaRPr sz="2400">
              <a:latin typeface="Arial"/>
              <a:cs typeface="Arial"/>
            </a:endParaRPr>
          </a:p>
          <a:p>
            <a:pPr marL="351155">
              <a:lnSpc>
                <a:spcPct val="100000"/>
              </a:lnSpc>
              <a:spcBef>
                <a:spcPts val="320"/>
              </a:spcBef>
            </a:pPr>
            <a:r>
              <a:rPr sz="2400" b="1" spc="-5" dirty="0">
                <a:solidFill>
                  <a:srgbClr val="FF0000"/>
                </a:solidFill>
                <a:latin typeface="Arial"/>
                <a:cs typeface="Arial"/>
              </a:rPr>
              <a:t>default</a:t>
            </a:r>
            <a:r>
              <a:rPr sz="2400" b="1" spc="-10" dirty="0">
                <a:solidFill>
                  <a:srgbClr val="FF0000"/>
                </a:solidFill>
                <a:latin typeface="Arial"/>
                <a:cs typeface="Arial"/>
              </a:rPr>
              <a:t> </a:t>
            </a:r>
            <a:r>
              <a:rPr sz="2400" b="1" dirty="0">
                <a:solidFill>
                  <a:srgbClr val="474747"/>
                </a:solidFill>
                <a:latin typeface="Arial"/>
                <a:cs typeface="Arial"/>
              </a:rPr>
              <a:t>:</a:t>
            </a:r>
            <a:endParaRPr sz="2400">
              <a:latin typeface="Arial"/>
              <a:cs typeface="Arial"/>
            </a:endParaRPr>
          </a:p>
          <a:p>
            <a:pPr marL="605155">
              <a:lnSpc>
                <a:spcPct val="100000"/>
              </a:lnSpc>
              <a:spcBef>
                <a:spcPts val="220"/>
              </a:spcBef>
            </a:pPr>
            <a:r>
              <a:rPr sz="2400" b="1" i="1" spc="-5" dirty="0">
                <a:solidFill>
                  <a:srgbClr val="474747"/>
                </a:solidFill>
                <a:latin typeface="Arial"/>
                <a:cs typeface="Arial"/>
              </a:rPr>
              <a:t>statement</a:t>
            </a:r>
            <a:r>
              <a:rPr sz="2400" b="1" i="1" spc="-20" dirty="0">
                <a:solidFill>
                  <a:srgbClr val="474747"/>
                </a:solidFill>
                <a:latin typeface="Arial"/>
                <a:cs typeface="Arial"/>
              </a:rPr>
              <a:t> </a:t>
            </a:r>
            <a:r>
              <a:rPr sz="2400" b="1" i="1" spc="-5" dirty="0">
                <a:solidFill>
                  <a:srgbClr val="474747"/>
                </a:solidFill>
                <a:latin typeface="Arial"/>
                <a:cs typeface="Arial"/>
              </a:rPr>
              <a:t>list</a:t>
            </a:r>
            <a:endParaRPr sz="2400">
              <a:latin typeface="Arial"/>
              <a:cs typeface="Arial"/>
            </a:endParaRPr>
          </a:p>
          <a:p>
            <a:pPr marL="12700">
              <a:lnSpc>
                <a:spcPct val="100000"/>
              </a:lnSpc>
              <a:spcBef>
                <a:spcPts val="320"/>
              </a:spcBef>
            </a:pPr>
            <a:r>
              <a:rPr sz="2400" b="1" dirty="0">
                <a:solidFill>
                  <a:srgbClr val="474747"/>
                </a:solidFill>
                <a:latin typeface="Arial"/>
                <a:cs typeface="Arial"/>
              </a:rPr>
              <a:t>}</a:t>
            </a:r>
            <a:endParaRPr sz="2400">
              <a:latin typeface="Arial"/>
              <a:cs typeface="Arial"/>
            </a:endParaRPr>
          </a:p>
        </p:txBody>
      </p:sp>
      <p:sp>
        <p:nvSpPr>
          <p:cNvPr id="5" name="object 5"/>
          <p:cNvSpPr txBox="1"/>
          <p:nvPr/>
        </p:nvSpPr>
        <p:spPr>
          <a:xfrm>
            <a:off x="4041140" y="1249045"/>
            <a:ext cx="1802130" cy="1112520"/>
          </a:xfrm>
          <a:prstGeom prst="rect">
            <a:avLst/>
          </a:prstGeom>
        </p:spPr>
        <p:txBody>
          <a:bodyPr vert="horz" wrap="square" lIns="0" tIns="12700" rIns="0" bIns="0" rtlCol="0">
            <a:spAutoFit/>
          </a:bodyPr>
          <a:lstStyle/>
          <a:p>
            <a:pPr marL="12700">
              <a:lnSpc>
                <a:spcPts val="2130"/>
              </a:lnSpc>
              <a:spcBef>
                <a:spcPts val="100"/>
              </a:spcBef>
            </a:pPr>
            <a:r>
              <a:rPr sz="1800" dirty="0">
                <a:solidFill>
                  <a:srgbClr val="262626"/>
                </a:solidFill>
                <a:latin typeface="Calibri"/>
                <a:cs typeface="Calibri"/>
              </a:rPr>
              <a:t>Ví dụ</a:t>
            </a:r>
            <a:r>
              <a:rPr sz="1800" spc="-10" dirty="0">
                <a:solidFill>
                  <a:srgbClr val="262626"/>
                </a:solidFill>
                <a:latin typeface="Calibri"/>
                <a:cs typeface="Calibri"/>
              </a:rPr>
              <a:t> </a:t>
            </a:r>
            <a:r>
              <a:rPr sz="1800" dirty="0">
                <a:solidFill>
                  <a:srgbClr val="262626"/>
                </a:solidFill>
                <a:latin typeface="Calibri"/>
                <a:cs typeface="Calibri"/>
              </a:rPr>
              <a:t>:</a:t>
            </a:r>
            <a:endParaRPr sz="1800">
              <a:latin typeface="Calibri"/>
              <a:cs typeface="Calibri"/>
            </a:endParaRPr>
          </a:p>
          <a:p>
            <a:pPr marL="12700" marR="316865">
              <a:lnSpc>
                <a:spcPts val="2200"/>
              </a:lnSpc>
              <a:spcBef>
                <a:spcPts val="10"/>
              </a:spcBef>
            </a:pPr>
            <a:r>
              <a:rPr sz="1800" dirty="0">
                <a:solidFill>
                  <a:srgbClr val="FF0000"/>
                </a:solidFill>
                <a:latin typeface="Calibri"/>
                <a:cs typeface="Calibri"/>
              </a:rPr>
              <a:t>var </a:t>
            </a:r>
            <a:r>
              <a:rPr sz="1800" dirty="0">
                <a:solidFill>
                  <a:srgbClr val="262626"/>
                </a:solidFill>
                <a:latin typeface="Calibri"/>
                <a:cs typeface="Calibri"/>
              </a:rPr>
              <a:t>diem =</a:t>
            </a:r>
            <a:r>
              <a:rPr sz="1800" spc="-110" dirty="0">
                <a:solidFill>
                  <a:srgbClr val="262626"/>
                </a:solidFill>
                <a:latin typeface="Calibri"/>
                <a:cs typeface="Calibri"/>
              </a:rPr>
              <a:t> </a:t>
            </a:r>
            <a:r>
              <a:rPr sz="1800" dirty="0">
                <a:solidFill>
                  <a:srgbClr val="323232"/>
                </a:solidFill>
                <a:latin typeface="MS PGothic"/>
                <a:cs typeface="MS PGothic"/>
              </a:rPr>
              <a:t>“</a:t>
            </a:r>
            <a:r>
              <a:rPr sz="1800" dirty="0">
                <a:solidFill>
                  <a:srgbClr val="262626"/>
                </a:solidFill>
                <a:latin typeface="Calibri"/>
                <a:cs typeface="Calibri"/>
              </a:rPr>
              <a:t>G</a:t>
            </a:r>
            <a:r>
              <a:rPr sz="1800" dirty="0">
                <a:solidFill>
                  <a:srgbClr val="323232"/>
                </a:solidFill>
                <a:latin typeface="MS PGothic"/>
                <a:cs typeface="MS PGothic"/>
              </a:rPr>
              <a:t>”</a:t>
            </a:r>
            <a:r>
              <a:rPr sz="1800" dirty="0">
                <a:solidFill>
                  <a:srgbClr val="262626"/>
                </a:solidFill>
                <a:latin typeface="Calibri"/>
                <a:cs typeface="Calibri"/>
              </a:rPr>
              <a:t>;  </a:t>
            </a:r>
            <a:r>
              <a:rPr sz="1800" spc="-5" dirty="0">
                <a:solidFill>
                  <a:srgbClr val="FF0000"/>
                </a:solidFill>
                <a:latin typeface="Calibri"/>
                <a:cs typeface="Calibri"/>
              </a:rPr>
              <a:t>switch </a:t>
            </a:r>
            <a:r>
              <a:rPr sz="1800" spc="-5" dirty="0">
                <a:solidFill>
                  <a:srgbClr val="262626"/>
                </a:solidFill>
                <a:latin typeface="Calibri"/>
                <a:cs typeface="Calibri"/>
              </a:rPr>
              <a:t>(</a:t>
            </a:r>
            <a:r>
              <a:rPr sz="1800" spc="-5" dirty="0">
                <a:solidFill>
                  <a:srgbClr val="5C9B1D"/>
                </a:solidFill>
                <a:latin typeface="Calibri"/>
                <a:cs typeface="Calibri"/>
              </a:rPr>
              <a:t>diem</a:t>
            </a:r>
            <a:r>
              <a:rPr sz="1800" spc="-5" dirty="0">
                <a:solidFill>
                  <a:srgbClr val="262626"/>
                </a:solidFill>
                <a:latin typeface="Calibri"/>
                <a:cs typeface="Calibri"/>
              </a:rPr>
              <a:t>)</a:t>
            </a:r>
            <a:r>
              <a:rPr sz="1800" spc="-30" dirty="0">
                <a:solidFill>
                  <a:srgbClr val="262626"/>
                </a:solidFill>
                <a:latin typeface="Calibri"/>
                <a:cs typeface="Calibri"/>
              </a:rPr>
              <a:t> </a:t>
            </a:r>
            <a:r>
              <a:rPr sz="1800" dirty="0">
                <a:solidFill>
                  <a:srgbClr val="262626"/>
                </a:solidFill>
                <a:latin typeface="Calibri"/>
                <a:cs typeface="Calibri"/>
              </a:rPr>
              <a:t>{</a:t>
            </a:r>
            <a:endParaRPr sz="1800">
              <a:latin typeface="Calibri"/>
              <a:cs typeface="Calibri"/>
            </a:endParaRPr>
          </a:p>
          <a:p>
            <a:pPr marL="927100">
              <a:lnSpc>
                <a:spcPts val="2020"/>
              </a:lnSpc>
            </a:pPr>
            <a:r>
              <a:rPr sz="1800" dirty="0">
                <a:solidFill>
                  <a:srgbClr val="FF0000"/>
                </a:solidFill>
                <a:latin typeface="Calibri"/>
                <a:cs typeface="Calibri"/>
              </a:rPr>
              <a:t>case</a:t>
            </a:r>
            <a:r>
              <a:rPr sz="1800" spc="-85" dirty="0">
                <a:solidFill>
                  <a:srgbClr val="FF0000"/>
                </a:solidFill>
                <a:latin typeface="Calibri"/>
                <a:cs typeface="Calibri"/>
              </a:rPr>
              <a:t> </a:t>
            </a:r>
            <a:r>
              <a:rPr sz="1800" dirty="0">
                <a:solidFill>
                  <a:srgbClr val="0084B4"/>
                </a:solidFill>
                <a:latin typeface="MS PGothic"/>
                <a:cs typeface="MS PGothic"/>
              </a:rPr>
              <a:t>“</a:t>
            </a:r>
            <a:r>
              <a:rPr sz="1800" dirty="0">
                <a:solidFill>
                  <a:srgbClr val="0096C1"/>
                </a:solidFill>
                <a:latin typeface="Calibri"/>
                <a:cs typeface="Calibri"/>
              </a:rPr>
              <a:t>Y</a:t>
            </a:r>
            <a:r>
              <a:rPr sz="1800" dirty="0">
                <a:solidFill>
                  <a:srgbClr val="0084B4"/>
                </a:solidFill>
                <a:latin typeface="MS PGothic"/>
                <a:cs typeface="MS PGothic"/>
              </a:rPr>
              <a:t>”</a:t>
            </a:r>
            <a:r>
              <a:rPr sz="1800" dirty="0">
                <a:solidFill>
                  <a:srgbClr val="262626"/>
                </a:solidFill>
                <a:latin typeface="Calibri"/>
                <a:cs typeface="Calibri"/>
              </a:rPr>
              <a:t>:</a:t>
            </a:r>
            <a:endParaRPr sz="1800">
              <a:latin typeface="Calibri"/>
              <a:cs typeface="Calibri"/>
            </a:endParaRPr>
          </a:p>
        </p:txBody>
      </p:sp>
      <p:sp>
        <p:nvSpPr>
          <p:cNvPr id="6" name="object 6"/>
          <p:cNvSpPr txBox="1"/>
          <p:nvPr/>
        </p:nvSpPr>
        <p:spPr>
          <a:xfrm>
            <a:off x="5869940" y="2341245"/>
            <a:ext cx="2270760" cy="566420"/>
          </a:xfrm>
          <a:prstGeom prst="rect">
            <a:avLst/>
          </a:prstGeom>
        </p:spPr>
        <p:txBody>
          <a:bodyPr vert="horz" wrap="square" lIns="0" tIns="12700" rIns="0" bIns="0" rtlCol="0">
            <a:spAutoFit/>
          </a:bodyPr>
          <a:lstStyle/>
          <a:p>
            <a:pPr marL="12700">
              <a:lnSpc>
                <a:spcPts val="2130"/>
              </a:lnSpc>
              <a:spcBef>
                <a:spcPts val="100"/>
              </a:spcBef>
            </a:pPr>
            <a:r>
              <a:rPr sz="1800" spc="-5" dirty="0">
                <a:solidFill>
                  <a:srgbClr val="FF6600"/>
                </a:solidFill>
                <a:latin typeface="Calibri"/>
                <a:cs typeface="Calibri"/>
              </a:rPr>
              <a:t>document.write</a:t>
            </a:r>
            <a:r>
              <a:rPr sz="1800" spc="-5" dirty="0">
                <a:solidFill>
                  <a:srgbClr val="262626"/>
                </a:solidFill>
                <a:latin typeface="Calibri"/>
                <a:cs typeface="Calibri"/>
              </a:rPr>
              <a:t>(</a:t>
            </a:r>
            <a:r>
              <a:rPr sz="1800" spc="-5" dirty="0">
                <a:solidFill>
                  <a:srgbClr val="323232"/>
                </a:solidFill>
                <a:latin typeface="MS PGothic"/>
                <a:cs typeface="MS PGothic"/>
              </a:rPr>
              <a:t>“</a:t>
            </a:r>
            <a:r>
              <a:rPr sz="1800" spc="-5" dirty="0">
                <a:solidFill>
                  <a:srgbClr val="262626"/>
                </a:solidFill>
                <a:latin typeface="Calibri"/>
                <a:cs typeface="Calibri"/>
              </a:rPr>
              <a:t>Yếu");</a:t>
            </a:r>
            <a:endParaRPr sz="1800">
              <a:latin typeface="Calibri"/>
              <a:cs typeface="Calibri"/>
            </a:endParaRPr>
          </a:p>
          <a:p>
            <a:pPr marL="12700">
              <a:lnSpc>
                <a:spcPts val="2130"/>
              </a:lnSpc>
            </a:pPr>
            <a:r>
              <a:rPr sz="1800" i="1" spc="-5" dirty="0">
                <a:solidFill>
                  <a:srgbClr val="800000"/>
                </a:solidFill>
                <a:latin typeface="Calibri"/>
                <a:cs typeface="Calibri"/>
              </a:rPr>
              <a:t>break;</a:t>
            </a:r>
            <a:endParaRPr sz="1800">
              <a:latin typeface="Calibri"/>
              <a:cs typeface="Calibri"/>
            </a:endParaRPr>
          </a:p>
        </p:txBody>
      </p:sp>
      <p:sp>
        <p:nvSpPr>
          <p:cNvPr id="7" name="object 7"/>
          <p:cNvSpPr txBox="1"/>
          <p:nvPr/>
        </p:nvSpPr>
        <p:spPr>
          <a:xfrm>
            <a:off x="4955540" y="2887345"/>
            <a:ext cx="101219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case</a:t>
            </a:r>
            <a:r>
              <a:rPr sz="1800" spc="-85" dirty="0">
                <a:solidFill>
                  <a:srgbClr val="FF0000"/>
                </a:solidFill>
                <a:latin typeface="Calibri"/>
                <a:cs typeface="Calibri"/>
              </a:rPr>
              <a:t> </a:t>
            </a:r>
            <a:r>
              <a:rPr sz="1800" dirty="0">
                <a:solidFill>
                  <a:srgbClr val="0084B4"/>
                </a:solidFill>
                <a:latin typeface="MS PGothic"/>
                <a:cs typeface="MS PGothic"/>
              </a:rPr>
              <a:t>“</a:t>
            </a:r>
            <a:r>
              <a:rPr sz="1800" dirty="0">
                <a:solidFill>
                  <a:srgbClr val="0096C1"/>
                </a:solidFill>
                <a:latin typeface="Calibri"/>
                <a:cs typeface="Calibri"/>
              </a:rPr>
              <a:t>TB</a:t>
            </a:r>
            <a:r>
              <a:rPr sz="1800" dirty="0">
                <a:solidFill>
                  <a:srgbClr val="0084B4"/>
                </a:solidFill>
                <a:latin typeface="MS PGothic"/>
                <a:cs typeface="MS PGothic"/>
              </a:rPr>
              <a:t>”</a:t>
            </a:r>
            <a:r>
              <a:rPr sz="1800" dirty="0">
                <a:solidFill>
                  <a:srgbClr val="262626"/>
                </a:solidFill>
                <a:latin typeface="Calibri"/>
                <a:cs typeface="Calibri"/>
              </a:rPr>
              <a:t>:</a:t>
            </a:r>
            <a:endParaRPr sz="1800">
              <a:latin typeface="Calibri"/>
              <a:cs typeface="Calibri"/>
            </a:endParaRPr>
          </a:p>
        </p:txBody>
      </p:sp>
      <p:sp>
        <p:nvSpPr>
          <p:cNvPr id="8" name="object 8"/>
          <p:cNvSpPr txBox="1"/>
          <p:nvPr/>
        </p:nvSpPr>
        <p:spPr>
          <a:xfrm>
            <a:off x="5869940" y="3166745"/>
            <a:ext cx="2929255" cy="566420"/>
          </a:xfrm>
          <a:prstGeom prst="rect">
            <a:avLst/>
          </a:prstGeom>
        </p:spPr>
        <p:txBody>
          <a:bodyPr vert="horz" wrap="square" lIns="0" tIns="12700" rIns="0" bIns="0" rtlCol="0">
            <a:spAutoFit/>
          </a:bodyPr>
          <a:lstStyle/>
          <a:p>
            <a:pPr marL="12700">
              <a:lnSpc>
                <a:spcPts val="2130"/>
              </a:lnSpc>
              <a:spcBef>
                <a:spcPts val="100"/>
              </a:spcBef>
            </a:pPr>
            <a:r>
              <a:rPr sz="1800" spc="-5" dirty="0">
                <a:solidFill>
                  <a:srgbClr val="FF6600"/>
                </a:solidFill>
                <a:latin typeface="Calibri"/>
                <a:cs typeface="Calibri"/>
              </a:rPr>
              <a:t>document.write</a:t>
            </a:r>
            <a:r>
              <a:rPr sz="1800" spc="-5" dirty="0">
                <a:solidFill>
                  <a:srgbClr val="262626"/>
                </a:solidFill>
                <a:latin typeface="Calibri"/>
                <a:cs typeface="Calibri"/>
              </a:rPr>
              <a:t>(</a:t>
            </a:r>
            <a:r>
              <a:rPr sz="1800" spc="-5" dirty="0">
                <a:solidFill>
                  <a:srgbClr val="323232"/>
                </a:solidFill>
                <a:latin typeface="MS PGothic"/>
                <a:cs typeface="MS PGothic"/>
              </a:rPr>
              <a:t>“</a:t>
            </a:r>
            <a:r>
              <a:rPr sz="1800" spc="-5" dirty="0">
                <a:solidFill>
                  <a:srgbClr val="262626"/>
                </a:solidFill>
                <a:latin typeface="Calibri"/>
                <a:cs typeface="Calibri"/>
              </a:rPr>
              <a:t>Trung</a:t>
            </a:r>
            <a:r>
              <a:rPr sz="1800" spc="-30" dirty="0">
                <a:solidFill>
                  <a:srgbClr val="262626"/>
                </a:solidFill>
                <a:latin typeface="Calibri"/>
                <a:cs typeface="Calibri"/>
              </a:rPr>
              <a:t> </a:t>
            </a:r>
            <a:r>
              <a:rPr sz="1800" dirty="0">
                <a:solidFill>
                  <a:srgbClr val="262626"/>
                </a:solidFill>
                <a:latin typeface="Calibri"/>
                <a:cs typeface="Calibri"/>
              </a:rPr>
              <a:t>bình");</a:t>
            </a:r>
            <a:endParaRPr sz="1800">
              <a:latin typeface="Calibri"/>
              <a:cs typeface="Calibri"/>
            </a:endParaRPr>
          </a:p>
          <a:p>
            <a:pPr marL="12700">
              <a:lnSpc>
                <a:spcPts val="2130"/>
              </a:lnSpc>
            </a:pPr>
            <a:r>
              <a:rPr sz="1800" i="1" spc="-5" dirty="0">
                <a:solidFill>
                  <a:srgbClr val="800000"/>
                </a:solidFill>
                <a:latin typeface="Calibri"/>
                <a:cs typeface="Calibri"/>
              </a:rPr>
              <a:t>break;</a:t>
            </a:r>
            <a:endParaRPr sz="1800">
              <a:latin typeface="Calibri"/>
              <a:cs typeface="Calibri"/>
            </a:endParaRPr>
          </a:p>
        </p:txBody>
      </p:sp>
      <p:sp>
        <p:nvSpPr>
          <p:cNvPr id="9" name="object 9"/>
          <p:cNvSpPr txBox="1"/>
          <p:nvPr/>
        </p:nvSpPr>
        <p:spPr>
          <a:xfrm>
            <a:off x="4955540" y="3712845"/>
            <a:ext cx="8953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case</a:t>
            </a:r>
            <a:r>
              <a:rPr sz="1800" spc="-85" dirty="0">
                <a:solidFill>
                  <a:srgbClr val="FF0000"/>
                </a:solidFill>
                <a:latin typeface="Calibri"/>
                <a:cs typeface="Calibri"/>
              </a:rPr>
              <a:t> </a:t>
            </a:r>
            <a:r>
              <a:rPr sz="1800" dirty="0">
                <a:solidFill>
                  <a:srgbClr val="0084B4"/>
                </a:solidFill>
                <a:latin typeface="MS PGothic"/>
                <a:cs typeface="MS PGothic"/>
              </a:rPr>
              <a:t>“</a:t>
            </a:r>
            <a:r>
              <a:rPr sz="1800" dirty="0">
                <a:solidFill>
                  <a:srgbClr val="0096C1"/>
                </a:solidFill>
                <a:latin typeface="Calibri"/>
                <a:cs typeface="Calibri"/>
              </a:rPr>
              <a:t>K</a:t>
            </a:r>
            <a:r>
              <a:rPr sz="1800" dirty="0">
                <a:solidFill>
                  <a:srgbClr val="0084B4"/>
                </a:solidFill>
                <a:latin typeface="MS PGothic"/>
                <a:cs typeface="MS PGothic"/>
              </a:rPr>
              <a:t>”</a:t>
            </a:r>
            <a:r>
              <a:rPr sz="1800" dirty="0">
                <a:solidFill>
                  <a:srgbClr val="262626"/>
                </a:solidFill>
                <a:latin typeface="Calibri"/>
                <a:cs typeface="Calibri"/>
              </a:rPr>
              <a:t>:</a:t>
            </a:r>
            <a:endParaRPr sz="1800">
              <a:latin typeface="Calibri"/>
              <a:cs typeface="Calibri"/>
            </a:endParaRPr>
          </a:p>
        </p:txBody>
      </p:sp>
      <p:sp>
        <p:nvSpPr>
          <p:cNvPr id="10" name="object 10"/>
          <p:cNvSpPr txBox="1"/>
          <p:nvPr/>
        </p:nvSpPr>
        <p:spPr>
          <a:xfrm>
            <a:off x="5869940" y="3992245"/>
            <a:ext cx="2273935" cy="566420"/>
          </a:xfrm>
          <a:prstGeom prst="rect">
            <a:avLst/>
          </a:prstGeom>
        </p:spPr>
        <p:txBody>
          <a:bodyPr vert="horz" wrap="square" lIns="0" tIns="12700" rIns="0" bIns="0" rtlCol="0">
            <a:spAutoFit/>
          </a:bodyPr>
          <a:lstStyle/>
          <a:p>
            <a:pPr marL="12700">
              <a:lnSpc>
                <a:spcPts val="2130"/>
              </a:lnSpc>
              <a:spcBef>
                <a:spcPts val="100"/>
              </a:spcBef>
            </a:pPr>
            <a:r>
              <a:rPr sz="1800" spc="-5" dirty="0">
                <a:solidFill>
                  <a:srgbClr val="FF6600"/>
                </a:solidFill>
                <a:latin typeface="Calibri"/>
                <a:cs typeface="Calibri"/>
              </a:rPr>
              <a:t>document.write</a:t>
            </a:r>
            <a:r>
              <a:rPr sz="1800" spc="-5" dirty="0">
                <a:solidFill>
                  <a:srgbClr val="262626"/>
                </a:solidFill>
                <a:latin typeface="Calibri"/>
                <a:cs typeface="Calibri"/>
              </a:rPr>
              <a:t>(</a:t>
            </a:r>
            <a:r>
              <a:rPr sz="1800" spc="-5" dirty="0">
                <a:solidFill>
                  <a:srgbClr val="323232"/>
                </a:solidFill>
                <a:latin typeface="MS PGothic"/>
                <a:cs typeface="MS PGothic"/>
              </a:rPr>
              <a:t>“</a:t>
            </a:r>
            <a:r>
              <a:rPr sz="1800" spc="-5" dirty="0">
                <a:solidFill>
                  <a:srgbClr val="262626"/>
                </a:solidFill>
                <a:latin typeface="Calibri"/>
                <a:cs typeface="Calibri"/>
              </a:rPr>
              <a:t>Khá");</a:t>
            </a:r>
            <a:endParaRPr sz="1800">
              <a:latin typeface="Calibri"/>
              <a:cs typeface="Calibri"/>
            </a:endParaRPr>
          </a:p>
          <a:p>
            <a:pPr marL="12700">
              <a:lnSpc>
                <a:spcPts val="2130"/>
              </a:lnSpc>
            </a:pPr>
            <a:r>
              <a:rPr sz="1800" i="1" spc="-5" dirty="0">
                <a:solidFill>
                  <a:srgbClr val="800000"/>
                </a:solidFill>
                <a:latin typeface="Calibri"/>
                <a:cs typeface="Calibri"/>
              </a:rPr>
              <a:t>break;</a:t>
            </a:r>
            <a:endParaRPr sz="1800">
              <a:latin typeface="Calibri"/>
              <a:cs typeface="Calibri"/>
            </a:endParaRPr>
          </a:p>
        </p:txBody>
      </p:sp>
      <p:sp>
        <p:nvSpPr>
          <p:cNvPr id="11" name="object 11"/>
          <p:cNvSpPr txBox="1"/>
          <p:nvPr/>
        </p:nvSpPr>
        <p:spPr>
          <a:xfrm>
            <a:off x="4955540" y="4538345"/>
            <a:ext cx="9207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case</a:t>
            </a:r>
            <a:r>
              <a:rPr sz="1800" spc="-85" dirty="0">
                <a:solidFill>
                  <a:srgbClr val="FF0000"/>
                </a:solidFill>
                <a:latin typeface="Calibri"/>
                <a:cs typeface="Calibri"/>
              </a:rPr>
              <a:t> </a:t>
            </a:r>
            <a:r>
              <a:rPr sz="1800" dirty="0">
                <a:solidFill>
                  <a:srgbClr val="0084B4"/>
                </a:solidFill>
                <a:latin typeface="MS PGothic"/>
                <a:cs typeface="MS PGothic"/>
              </a:rPr>
              <a:t>“</a:t>
            </a:r>
            <a:r>
              <a:rPr sz="1800" dirty="0">
                <a:solidFill>
                  <a:srgbClr val="0096C1"/>
                </a:solidFill>
                <a:latin typeface="Calibri"/>
                <a:cs typeface="Calibri"/>
              </a:rPr>
              <a:t>G</a:t>
            </a:r>
            <a:r>
              <a:rPr sz="1800" dirty="0">
                <a:solidFill>
                  <a:srgbClr val="0084B4"/>
                </a:solidFill>
                <a:latin typeface="MS PGothic"/>
                <a:cs typeface="MS PGothic"/>
              </a:rPr>
              <a:t>”</a:t>
            </a:r>
            <a:r>
              <a:rPr sz="1800" dirty="0">
                <a:solidFill>
                  <a:srgbClr val="262626"/>
                </a:solidFill>
                <a:latin typeface="Calibri"/>
                <a:cs typeface="Calibri"/>
              </a:rPr>
              <a:t>:</a:t>
            </a:r>
            <a:endParaRPr sz="1800">
              <a:latin typeface="Calibri"/>
              <a:cs typeface="Calibri"/>
            </a:endParaRPr>
          </a:p>
        </p:txBody>
      </p:sp>
      <p:sp>
        <p:nvSpPr>
          <p:cNvPr id="12" name="object 12"/>
          <p:cNvSpPr txBox="1"/>
          <p:nvPr/>
        </p:nvSpPr>
        <p:spPr>
          <a:xfrm>
            <a:off x="5869940" y="4805045"/>
            <a:ext cx="2295525" cy="5791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6600"/>
                </a:solidFill>
                <a:latin typeface="Calibri"/>
                <a:cs typeface="Calibri"/>
              </a:rPr>
              <a:t>document.write</a:t>
            </a:r>
            <a:r>
              <a:rPr sz="1800" spc="-5" dirty="0">
                <a:solidFill>
                  <a:srgbClr val="262626"/>
                </a:solidFill>
                <a:latin typeface="Calibri"/>
                <a:cs typeface="Calibri"/>
              </a:rPr>
              <a:t>(</a:t>
            </a:r>
            <a:r>
              <a:rPr sz="1800" spc="-5" dirty="0">
                <a:solidFill>
                  <a:srgbClr val="323232"/>
                </a:solidFill>
                <a:latin typeface="MS PGothic"/>
                <a:cs typeface="MS PGothic"/>
              </a:rPr>
              <a:t>“</a:t>
            </a:r>
            <a:r>
              <a:rPr sz="1800" spc="-5" dirty="0">
                <a:solidFill>
                  <a:srgbClr val="262626"/>
                </a:solidFill>
                <a:latin typeface="Calibri"/>
                <a:cs typeface="Calibri"/>
              </a:rPr>
              <a:t>Giỏi");</a:t>
            </a:r>
            <a:endParaRPr sz="1800">
              <a:latin typeface="Calibri"/>
              <a:cs typeface="Calibri"/>
            </a:endParaRPr>
          </a:p>
          <a:p>
            <a:pPr marL="12700">
              <a:lnSpc>
                <a:spcPct val="100000"/>
              </a:lnSpc>
              <a:spcBef>
                <a:spcPts val="40"/>
              </a:spcBef>
            </a:pPr>
            <a:r>
              <a:rPr sz="1800" i="1" spc="-5" dirty="0">
                <a:solidFill>
                  <a:srgbClr val="800000"/>
                </a:solidFill>
                <a:latin typeface="Calibri"/>
                <a:cs typeface="Calibri"/>
              </a:rPr>
              <a:t>break;</a:t>
            </a:r>
            <a:endParaRPr sz="1800">
              <a:latin typeface="Calibri"/>
              <a:cs typeface="Calibri"/>
            </a:endParaRPr>
          </a:p>
        </p:txBody>
      </p:sp>
      <p:sp>
        <p:nvSpPr>
          <p:cNvPr id="13" name="object 13"/>
          <p:cNvSpPr txBox="1"/>
          <p:nvPr/>
        </p:nvSpPr>
        <p:spPr>
          <a:xfrm>
            <a:off x="4041140" y="5363845"/>
            <a:ext cx="4526280" cy="845819"/>
          </a:xfrm>
          <a:prstGeom prst="rect">
            <a:avLst/>
          </a:prstGeom>
        </p:spPr>
        <p:txBody>
          <a:bodyPr vert="horz" wrap="square" lIns="0" tIns="12700" rIns="0" bIns="0" rtlCol="0">
            <a:spAutoFit/>
          </a:bodyPr>
          <a:lstStyle/>
          <a:p>
            <a:pPr marL="927100">
              <a:lnSpc>
                <a:spcPts val="2130"/>
              </a:lnSpc>
              <a:spcBef>
                <a:spcPts val="100"/>
              </a:spcBef>
            </a:pPr>
            <a:r>
              <a:rPr sz="1800" spc="-5" dirty="0">
                <a:solidFill>
                  <a:srgbClr val="FF0000"/>
                </a:solidFill>
                <a:latin typeface="Calibri"/>
                <a:cs typeface="Calibri"/>
              </a:rPr>
              <a:t>default</a:t>
            </a:r>
            <a:r>
              <a:rPr sz="1800" spc="-5" dirty="0">
                <a:solidFill>
                  <a:srgbClr val="262626"/>
                </a:solidFill>
                <a:latin typeface="Calibri"/>
                <a:cs typeface="Calibri"/>
              </a:rPr>
              <a:t>:</a:t>
            </a:r>
            <a:endParaRPr sz="1800">
              <a:latin typeface="Calibri"/>
              <a:cs typeface="Calibri"/>
            </a:endParaRPr>
          </a:p>
          <a:p>
            <a:pPr marL="1841500">
              <a:lnSpc>
                <a:spcPts val="2130"/>
              </a:lnSpc>
            </a:pPr>
            <a:r>
              <a:rPr sz="1800" spc="-5" dirty="0">
                <a:solidFill>
                  <a:srgbClr val="FF6600"/>
                </a:solidFill>
                <a:latin typeface="Calibri"/>
                <a:cs typeface="Calibri"/>
              </a:rPr>
              <a:t>document.write</a:t>
            </a:r>
            <a:r>
              <a:rPr sz="1800" spc="-5" dirty="0">
                <a:solidFill>
                  <a:srgbClr val="262626"/>
                </a:solidFill>
                <a:latin typeface="Calibri"/>
                <a:cs typeface="Calibri"/>
              </a:rPr>
              <a:t>(</a:t>
            </a:r>
            <a:r>
              <a:rPr sz="1800" spc="-5" dirty="0">
                <a:solidFill>
                  <a:srgbClr val="323232"/>
                </a:solidFill>
                <a:latin typeface="MS PGothic"/>
                <a:cs typeface="MS PGothic"/>
              </a:rPr>
              <a:t>“</a:t>
            </a:r>
            <a:r>
              <a:rPr sz="1800" spc="-5" dirty="0">
                <a:solidFill>
                  <a:srgbClr val="262626"/>
                </a:solidFill>
                <a:latin typeface="Calibri"/>
                <a:cs typeface="Calibri"/>
              </a:rPr>
              <a:t>Xuất</a:t>
            </a:r>
            <a:r>
              <a:rPr sz="1800" spc="-30" dirty="0">
                <a:solidFill>
                  <a:srgbClr val="262626"/>
                </a:solidFill>
                <a:latin typeface="Calibri"/>
                <a:cs typeface="Calibri"/>
              </a:rPr>
              <a:t> </a:t>
            </a:r>
            <a:r>
              <a:rPr sz="1800" dirty="0">
                <a:solidFill>
                  <a:srgbClr val="262626"/>
                </a:solidFill>
                <a:latin typeface="Calibri"/>
                <a:cs typeface="Calibri"/>
              </a:rPr>
              <a:t>sắc");</a:t>
            </a:r>
            <a:endParaRPr sz="1800">
              <a:latin typeface="Calibri"/>
              <a:cs typeface="Calibri"/>
            </a:endParaRPr>
          </a:p>
          <a:p>
            <a:pPr marL="12700">
              <a:lnSpc>
                <a:spcPct val="100000"/>
              </a:lnSpc>
              <a:spcBef>
                <a:spcPts val="40"/>
              </a:spcBef>
            </a:pPr>
            <a:r>
              <a:rPr sz="1800" dirty="0">
                <a:solidFill>
                  <a:srgbClr val="262626"/>
                </a:solidFill>
                <a:latin typeface="Calibri"/>
                <a:cs typeface="Calibri"/>
              </a:rPr>
              <a:t>}</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233426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Vòng </a:t>
            </a:r>
            <a:r>
              <a:rPr sz="3600" dirty="0">
                <a:solidFill>
                  <a:srgbClr val="474747"/>
                </a:solidFill>
              </a:rPr>
              <a:t>lặp</a:t>
            </a:r>
            <a:r>
              <a:rPr sz="3600" spc="-80" dirty="0">
                <a:solidFill>
                  <a:srgbClr val="474747"/>
                </a:solidFill>
              </a:rPr>
              <a:t> </a:t>
            </a:r>
            <a:r>
              <a:rPr sz="3600" b="0" dirty="0">
                <a:solidFill>
                  <a:srgbClr val="929292"/>
                </a:solidFill>
                <a:latin typeface="Calibri"/>
                <a:cs typeface="Calibri"/>
              </a:rPr>
              <a:t>for</a:t>
            </a:r>
            <a:endParaRPr sz="3600">
              <a:latin typeface="Calibri"/>
              <a:cs typeface="Calibri"/>
            </a:endParaRPr>
          </a:p>
        </p:txBody>
      </p:sp>
      <p:sp>
        <p:nvSpPr>
          <p:cNvPr id="3" name="object 3"/>
          <p:cNvSpPr/>
          <p:nvPr/>
        </p:nvSpPr>
        <p:spPr>
          <a:xfrm>
            <a:off x="488949" y="1219201"/>
            <a:ext cx="8045450" cy="1981200"/>
          </a:xfrm>
          <a:custGeom>
            <a:avLst/>
            <a:gdLst/>
            <a:ahLst/>
            <a:cxnLst/>
            <a:rect l="l" t="t" r="r" b="b"/>
            <a:pathLst>
              <a:path w="8045450" h="1981200">
                <a:moveTo>
                  <a:pt x="0" y="0"/>
                </a:moveTo>
                <a:lnTo>
                  <a:pt x="8045447" y="0"/>
                </a:lnTo>
                <a:lnTo>
                  <a:pt x="8045447" y="1981199"/>
                </a:lnTo>
                <a:lnTo>
                  <a:pt x="0" y="1981199"/>
                </a:lnTo>
                <a:lnTo>
                  <a:pt x="0" y="0"/>
                </a:lnTo>
                <a:close/>
              </a:path>
            </a:pathLst>
          </a:custGeom>
          <a:ln w="9524">
            <a:solidFill>
              <a:srgbClr val="F89B26"/>
            </a:solidFill>
          </a:ln>
        </p:spPr>
        <p:txBody>
          <a:bodyPr wrap="square" lIns="0" tIns="0" rIns="0" bIns="0" rtlCol="0"/>
          <a:lstStyle/>
          <a:p>
            <a:endParaRPr/>
          </a:p>
        </p:txBody>
      </p:sp>
      <p:sp>
        <p:nvSpPr>
          <p:cNvPr id="4" name="object 4"/>
          <p:cNvSpPr txBox="1"/>
          <p:nvPr/>
        </p:nvSpPr>
        <p:spPr>
          <a:xfrm>
            <a:off x="567689" y="1176020"/>
            <a:ext cx="7878445" cy="4798060"/>
          </a:xfrm>
          <a:prstGeom prst="rect">
            <a:avLst/>
          </a:prstGeom>
        </p:spPr>
        <p:txBody>
          <a:bodyPr vert="horz" wrap="square" lIns="0" tIns="88900" rIns="0" bIns="0" rtlCol="0">
            <a:spAutoFit/>
          </a:bodyPr>
          <a:lstStyle/>
          <a:p>
            <a:pPr marL="12700">
              <a:lnSpc>
                <a:spcPct val="100000"/>
              </a:lnSpc>
              <a:spcBef>
                <a:spcPts val="700"/>
              </a:spcBef>
            </a:pPr>
            <a:r>
              <a:rPr sz="2500" b="1" spc="-5" dirty="0">
                <a:solidFill>
                  <a:srgbClr val="FF0000"/>
                </a:solidFill>
                <a:latin typeface="Arial"/>
                <a:cs typeface="Arial"/>
              </a:rPr>
              <a:t>for </a:t>
            </a:r>
            <a:r>
              <a:rPr sz="2500" b="1" spc="-5" dirty="0">
                <a:solidFill>
                  <a:srgbClr val="474747"/>
                </a:solidFill>
                <a:latin typeface="Arial"/>
                <a:cs typeface="Arial"/>
              </a:rPr>
              <a:t>(</a:t>
            </a:r>
            <a:r>
              <a:rPr sz="2500" spc="-5" dirty="0">
                <a:solidFill>
                  <a:srgbClr val="5C9B1D"/>
                </a:solidFill>
                <a:latin typeface="Arial"/>
                <a:cs typeface="Arial"/>
              </a:rPr>
              <a:t>[</a:t>
            </a:r>
            <a:r>
              <a:rPr sz="2500" i="1" spc="-5" dirty="0">
                <a:solidFill>
                  <a:srgbClr val="6DA826"/>
                </a:solidFill>
                <a:latin typeface="Arial"/>
                <a:cs typeface="Arial"/>
              </a:rPr>
              <a:t>initial expression</a:t>
            </a:r>
            <a:r>
              <a:rPr sz="2500" spc="-5" dirty="0">
                <a:solidFill>
                  <a:srgbClr val="5C9B1D"/>
                </a:solidFill>
                <a:latin typeface="Arial"/>
                <a:cs typeface="Arial"/>
              </a:rPr>
              <a:t>]</a:t>
            </a:r>
            <a:r>
              <a:rPr sz="2500" b="1" spc="-5" dirty="0">
                <a:solidFill>
                  <a:srgbClr val="474747"/>
                </a:solidFill>
                <a:latin typeface="Arial"/>
                <a:cs typeface="Arial"/>
              </a:rPr>
              <a:t>; </a:t>
            </a:r>
            <a:r>
              <a:rPr sz="2500" spc="-5" dirty="0">
                <a:solidFill>
                  <a:srgbClr val="5C9B1D"/>
                </a:solidFill>
                <a:latin typeface="Arial"/>
                <a:cs typeface="Arial"/>
              </a:rPr>
              <a:t>[</a:t>
            </a:r>
            <a:r>
              <a:rPr sz="2500" i="1" spc="-5" dirty="0">
                <a:solidFill>
                  <a:srgbClr val="6DA826"/>
                </a:solidFill>
                <a:latin typeface="Arial"/>
                <a:cs typeface="Arial"/>
              </a:rPr>
              <a:t>condition</a:t>
            </a:r>
            <a:r>
              <a:rPr sz="2500" spc="-5" dirty="0">
                <a:solidFill>
                  <a:srgbClr val="5C9B1D"/>
                </a:solidFill>
                <a:latin typeface="Arial"/>
                <a:cs typeface="Arial"/>
              </a:rPr>
              <a:t>]</a:t>
            </a:r>
            <a:r>
              <a:rPr sz="2500" b="1" spc="-5" dirty="0">
                <a:solidFill>
                  <a:srgbClr val="474747"/>
                </a:solidFill>
                <a:latin typeface="Arial"/>
                <a:cs typeface="Arial"/>
              </a:rPr>
              <a:t>; </a:t>
            </a:r>
            <a:r>
              <a:rPr sz="2500" spc="-5" dirty="0">
                <a:solidFill>
                  <a:srgbClr val="5C9B1D"/>
                </a:solidFill>
                <a:latin typeface="Arial"/>
                <a:cs typeface="Arial"/>
              </a:rPr>
              <a:t>[</a:t>
            </a:r>
            <a:r>
              <a:rPr sz="2500" i="1" spc="-5" dirty="0">
                <a:solidFill>
                  <a:srgbClr val="6DA826"/>
                </a:solidFill>
                <a:latin typeface="Arial"/>
                <a:cs typeface="Arial"/>
              </a:rPr>
              <a:t>update</a:t>
            </a:r>
            <a:r>
              <a:rPr sz="2500" i="1" spc="150" dirty="0">
                <a:solidFill>
                  <a:srgbClr val="6DA826"/>
                </a:solidFill>
                <a:latin typeface="Arial"/>
                <a:cs typeface="Arial"/>
              </a:rPr>
              <a:t> </a:t>
            </a:r>
            <a:r>
              <a:rPr sz="2500" i="1" spc="-5" dirty="0">
                <a:solidFill>
                  <a:srgbClr val="6DA826"/>
                </a:solidFill>
                <a:latin typeface="Arial"/>
                <a:cs typeface="Arial"/>
              </a:rPr>
              <a:t>expression</a:t>
            </a:r>
            <a:r>
              <a:rPr sz="2500" spc="-5" dirty="0">
                <a:solidFill>
                  <a:srgbClr val="5C9B1D"/>
                </a:solidFill>
                <a:latin typeface="Arial"/>
                <a:cs typeface="Arial"/>
              </a:rPr>
              <a:t>]</a:t>
            </a:r>
            <a:r>
              <a:rPr sz="2500" b="1" spc="-5" dirty="0">
                <a:solidFill>
                  <a:srgbClr val="474747"/>
                </a:solidFill>
                <a:latin typeface="Arial"/>
                <a:cs typeface="Arial"/>
              </a:rPr>
              <a:t>)</a:t>
            </a:r>
            <a:endParaRPr sz="2500">
              <a:latin typeface="Arial"/>
              <a:cs typeface="Arial"/>
            </a:endParaRPr>
          </a:p>
          <a:p>
            <a:pPr marL="12700">
              <a:lnSpc>
                <a:spcPct val="100000"/>
              </a:lnSpc>
              <a:spcBef>
                <a:spcPts val="600"/>
              </a:spcBef>
            </a:pPr>
            <a:r>
              <a:rPr sz="2500" b="1" dirty="0">
                <a:solidFill>
                  <a:srgbClr val="FF0000"/>
                </a:solidFill>
                <a:latin typeface="Arial"/>
                <a:cs typeface="Arial"/>
              </a:rPr>
              <a:t>{</a:t>
            </a:r>
            <a:endParaRPr sz="2500">
              <a:latin typeface="Arial"/>
              <a:cs typeface="Arial"/>
            </a:endParaRPr>
          </a:p>
          <a:p>
            <a:pPr marL="531495">
              <a:lnSpc>
                <a:spcPct val="100000"/>
              </a:lnSpc>
              <a:spcBef>
                <a:spcPts val="600"/>
              </a:spcBef>
            </a:pPr>
            <a:r>
              <a:rPr sz="2500" i="1" spc="-5" dirty="0">
                <a:solidFill>
                  <a:srgbClr val="0084B4"/>
                </a:solidFill>
                <a:latin typeface="Arial"/>
                <a:cs typeface="Arial"/>
              </a:rPr>
              <a:t>statement[s] </a:t>
            </a:r>
            <a:r>
              <a:rPr sz="2500" i="1" dirty="0">
                <a:solidFill>
                  <a:srgbClr val="0084B4"/>
                </a:solidFill>
                <a:latin typeface="Arial"/>
                <a:cs typeface="Arial"/>
              </a:rPr>
              <a:t>inside</a:t>
            </a:r>
            <a:r>
              <a:rPr sz="2500" i="1" spc="-5" dirty="0">
                <a:solidFill>
                  <a:srgbClr val="0084B4"/>
                </a:solidFill>
                <a:latin typeface="Arial"/>
                <a:cs typeface="Arial"/>
              </a:rPr>
              <a:t> </a:t>
            </a:r>
            <a:r>
              <a:rPr sz="2500" i="1" dirty="0">
                <a:solidFill>
                  <a:srgbClr val="0084B4"/>
                </a:solidFill>
                <a:latin typeface="Arial"/>
                <a:cs typeface="Arial"/>
              </a:rPr>
              <a:t>loop</a:t>
            </a:r>
            <a:endParaRPr sz="2500">
              <a:latin typeface="Arial"/>
              <a:cs typeface="Arial"/>
            </a:endParaRPr>
          </a:p>
          <a:p>
            <a:pPr marL="12700">
              <a:lnSpc>
                <a:spcPct val="100000"/>
              </a:lnSpc>
              <a:spcBef>
                <a:spcPts val="600"/>
              </a:spcBef>
            </a:pPr>
            <a:r>
              <a:rPr sz="2500" b="1" dirty="0">
                <a:solidFill>
                  <a:srgbClr val="FF0000"/>
                </a:solidFill>
                <a:latin typeface="Arial"/>
                <a:cs typeface="Arial"/>
              </a:rPr>
              <a:t>}</a:t>
            </a:r>
            <a:endParaRPr sz="2500">
              <a:latin typeface="Arial"/>
              <a:cs typeface="Arial"/>
            </a:endParaRPr>
          </a:p>
          <a:p>
            <a:pPr>
              <a:lnSpc>
                <a:spcPct val="100000"/>
              </a:lnSpc>
              <a:spcBef>
                <a:spcPts val="25"/>
              </a:spcBef>
            </a:pPr>
            <a:endParaRPr sz="2600">
              <a:latin typeface="Times New Roman"/>
              <a:cs typeface="Times New Roman"/>
            </a:endParaRPr>
          </a:p>
          <a:p>
            <a:pPr marL="57150">
              <a:lnSpc>
                <a:spcPts val="3329"/>
              </a:lnSpc>
            </a:pPr>
            <a:r>
              <a:rPr sz="2800" i="1" u="heavy" dirty="0">
                <a:solidFill>
                  <a:srgbClr val="262626"/>
                </a:solidFill>
                <a:uFill>
                  <a:solidFill>
                    <a:srgbClr val="323232"/>
                  </a:solidFill>
                </a:uFill>
                <a:latin typeface="Calibri"/>
                <a:cs typeface="Calibri"/>
              </a:rPr>
              <a:t>Ví</a:t>
            </a:r>
            <a:r>
              <a:rPr sz="2800" i="1" u="heavy" spc="-5" dirty="0">
                <a:solidFill>
                  <a:srgbClr val="262626"/>
                </a:solidFill>
                <a:uFill>
                  <a:solidFill>
                    <a:srgbClr val="323232"/>
                  </a:solidFill>
                </a:uFill>
                <a:latin typeface="Calibri"/>
                <a:cs typeface="Calibri"/>
              </a:rPr>
              <a:t> dụ</a:t>
            </a:r>
            <a:r>
              <a:rPr sz="2800" spc="-5" dirty="0">
                <a:solidFill>
                  <a:srgbClr val="262626"/>
                </a:solidFill>
                <a:latin typeface="Calibri"/>
                <a:cs typeface="Calibri"/>
              </a:rPr>
              <a:t>:</a:t>
            </a:r>
            <a:endParaRPr sz="2800">
              <a:latin typeface="Calibri"/>
              <a:cs typeface="Calibri"/>
            </a:endParaRPr>
          </a:p>
          <a:p>
            <a:pPr marL="57150" marR="3950970">
              <a:lnSpc>
                <a:spcPts val="3400"/>
              </a:lnSpc>
              <a:spcBef>
                <a:spcPts val="50"/>
              </a:spcBef>
            </a:pPr>
            <a:r>
              <a:rPr sz="2800" dirty="0">
                <a:solidFill>
                  <a:srgbClr val="FF0000"/>
                </a:solidFill>
                <a:latin typeface="Calibri"/>
                <a:cs typeface="Calibri"/>
              </a:rPr>
              <a:t>var </a:t>
            </a:r>
            <a:r>
              <a:rPr sz="2800" spc="-5" dirty="0">
                <a:solidFill>
                  <a:srgbClr val="262626"/>
                </a:solidFill>
                <a:latin typeface="Calibri"/>
                <a:cs typeface="Calibri"/>
              </a:rPr>
              <a:t>myarray </a:t>
            </a:r>
            <a:r>
              <a:rPr sz="2800" dirty="0">
                <a:solidFill>
                  <a:srgbClr val="262626"/>
                </a:solidFill>
                <a:latin typeface="Calibri"/>
                <a:cs typeface="Calibri"/>
              </a:rPr>
              <a:t>= </a:t>
            </a:r>
            <a:r>
              <a:rPr sz="2800" dirty="0">
                <a:solidFill>
                  <a:srgbClr val="FF0000"/>
                </a:solidFill>
                <a:latin typeface="Calibri"/>
                <a:cs typeface="Calibri"/>
              </a:rPr>
              <a:t>new</a:t>
            </a:r>
            <a:r>
              <a:rPr sz="2800" spc="-75" dirty="0">
                <a:solidFill>
                  <a:srgbClr val="FF0000"/>
                </a:solidFill>
                <a:latin typeface="Calibri"/>
                <a:cs typeface="Calibri"/>
              </a:rPr>
              <a:t> </a:t>
            </a:r>
            <a:r>
              <a:rPr sz="2800" spc="-5" dirty="0">
                <a:solidFill>
                  <a:srgbClr val="FF0000"/>
                </a:solidFill>
                <a:latin typeface="Calibri"/>
                <a:cs typeface="Calibri"/>
              </a:rPr>
              <a:t>Array</a:t>
            </a:r>
            <a:r>
              <a:rPr sz="2800" spc="-5" dirty="0">
                <a:solidFill>
                  <a:srgbClr val="262626"/>
                </a:solidFill>
                <a:latin typeface="Calibri"/>
                <a:cs typeface="Calibri"/>
              </a:rPr>
              <a:t>();  </a:t>
            </a:r>
            <a:r>
              <a:rPr sz="2800" dirty="0">
                <a:solidFill>
                  <a:srgbClr val="FF0000"/>
                </a:solidFill>
                <a:latin typeface="Calibri"/>
                <a:cs typeface="Calibri"/>
              </a:rPr>
              <a:t>for </a:t>
            </a:r>
            <a:r>
              <a:rPr sz="2800" dirty="0">
                <a:solidFill>
                  <a:srgbClr val="262626"/>
                </a:solidFill>
                <a:latin typeface="Calibri"/>
                <a:cs typeface="Calibri"/>
              </a:rPr>
              <a:t>(</a:t>
            </a:r>
            <a:r>
              <a:rPr sz="2800" dirty="0">
                <a:solidFill>
                  <a:srgbClr val="5C9B1D"/>
                </a:solidFill>
                <a:latin typeface="Calibri"/>
                <a:cs typeface="Calibri"/>
              </a:rPr>
              <a:t>i = 0</a:t>
            </a:r>
            <a:r>
              <a:rPr sz="2800" dirty="0">
                <a:solidFill>
                  <a:srgbClr val="262626"/>
                </a:solidFill>
                <a:latin typeface="Calibri"/>
                <a:cs typeface="Calibri"/>
              </a:rPr>
              <a:t>; </a:t>
            </a:r>
            <a:r>
              <a:rPr sz="2800" dirty="0">
                <a:solidFill>
                  <a:srgbClr val="5C9B1D"/>
                </a:solidFill>
                <a:latin typeface="Calibri"/>
                <a:cs typeface="Calibri"/>
              </a:rPr>
              <a:t>i &lt; </a:t>
            </a:r>
            <a:r>
              <a:rPr sz="2800" spc="-5" dirty="0">
                <a:solidFill>
                  <a:srgbClr val="5C9B1D"/>
                </a:solidFill>
                <a:latin typeface="Calibri"/>
                <a:cs typeface="Calibri"/>
              </a:rPr>
              <a:t>10</a:t>
            </a:r>
            <a:r>
              <a:rPr sz="2800" spc="-5" dirty="0">
                <a:solidFill>
                  <a:srgbClr val="262626"/>
                </a:solidFill>
                <a:latin typeface="Calibri"/>
                <a:cs typeface="Calibri"/>
              </a:rPr>
              <a:t>;</a:t>
            </a:r>
            <a:r>
              <a:rPr sz="2800" spc="-45" dirty="0">
                <a:solidFill>
                  <a:srgbClr val="262626"/>
                </a:solidFill>
                <a:latin typeface="Calibri"/>
                <a:cs typeface="Calibri"/>
              </a:rPr>
              <a:t> </a:t>
            </a:r>
            <a:r>
              <a:rPr sz="2800" spc="-5" dirty="0">
                <a:solidFill>
                  <a:srgbClr val="5C9B1D"/>
                </a:solidFill>
                <a:latin typeface="Calibri"/>
                <a:cs typeface="Calibri"/>
              </a:rPr>
              <a:t>i++</a:t>
            </a:r>
            <a:r>
              <a:rPr sz="2800" spc="-5" dirty="0">
                <a:solidFill>
                  <a:srgbClr val="262626"/>
                </a:solidFill>
                <a:latin typeface="Calibri"/>
                <a:cs typeface="Calibri"/>
              </a:rPr>
              <a:t>)</a:t>
            </a:r>
            <a:endParaRPr sz="2800">
              <a:latin typeface="Calibri"/>
              <a:cs typeface="Calibri"/>
            </a:endParaRPr>
          </a:p>
          <a:p>
            <a:pPr marL="57150">
              <a:lnSpc>
                <a:spcPts val="3180"/>
              </a:lnSpc>
            </a:pPr>
            <a:r>
              <a:rPr sz="2800" dirty="0">
                <a:solidFill>
                  <a:srgbClr val="262626"/>
                </a:solidFill>
                <a:latin typeface="Calibri"/>
                <a:cs typeface="Calibri"/>
              </a:rPr>
              <a:t>{</a:t>
            </a:r>
            <a:endParaRPr sz="2800">
              <a:latin typeface="Calibri"/>
              <a:cs typeface="Calibri"/>
            </a:endParaRPr>
          </a:p>
          <a:p>
            <a:pPr marL="971550">
              <a:lnSpc>
                <a:spcPct val="100000"/>
              </a:lnSpc>
              <a:spcBef>
                <a:spcPts val="40"/>
              </a:spcBef>
            </a:pPr>
            <a:r>
              <a:rPr sz="2800" spc="-5" dirty="0">
                <a:solidFill>
                  <a:srgbClr val="0084B4"/>
                </a:solidFill>
                <a:latin typeface="Calibri"/>
                <a:cs typeface="Calibri"/>
              </a:rPr>
              <a:t>myarray[i] </a:t>
            </a:r>
            <a:r>
              <a:rPr sz="2800" dirty="0">
                <a:solidFill>
                  <a:srgbClr val="0084B4"/>
                </a:solidFill>
                <a:latin typeface="Calibri"/>
                <a:cs typeface="Calibri"/>
              </a:rPr>
              <a:t>= i;</a:t>
            </a:r>
            <a:endParaRPr sz="2800">
              <a:latin typeface="Calibri"/>
              <a:cs typeface="Calibri"/>
            </a:endParaRPr>
          </a:p>
          <a:p>
            <a:pPr marL="57150">
              <a:lnSpc>
                <a:spcPct val="100000"/>
              </a:lnSpc>
              <a:spcBef>
                <a:spcPts val="40"/>
              </a:spcBef>
            </a:pPr>
            <a:r>
              <a:rPr sz="2800" dirty="0">
                <a:solidFill>
                  <a:srgbClr val="262626"/>
                </a:solidFill>
                <a:latin typeface="Calibri"/>
                <a:cs typeface="Calibri"/>
              </a:rPr>
              <a:t>}</a:t>
            </a:r>
            <a:endParaRPr sz="2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263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Vòng </a:t>
            </a:r>
            <a:r>
              <a:rPr sz="3600" dirty="0">
                <a:solidFill>
                  <a:srgbClr val="474747"/>
                </a:solidFill>
              </a:rPr>
              <a:t>lặp </a:t>
            </a:r>
            <a:r>
              <a:rPr sz="3600" b="0" spc="-5" dirty="0">
                <a:solidFill>
                  <a:srgbClr val="929292"/>
                </a:solidFill>
                <a:latin typeface="Calibri"/>
                <a:cs typeface="Calibri"/>
              </a:rPr>
              <a:t>while </a:t>
            </a:r>
            <a:r>
              <a:rPr sz="3600" b="0" dirty="0">
                <a:solidFill>
                  <a:srgbClr val="929292"/>
                </a:solidFill>
                <a:latin typeface="Calibri"/>
                <a:cs typeface="Calibri"/>
              </a:rPr>
              <a:t>&amp; do …</a:t>
            </a:r>
            <a:r>
              <a:rPr sz="3600" b="0" spc="-45" dirty="0">
                <a:solidFill>
                  <a:srgbClr val="929292"/>
                </a:solidFill>
                <a:latin typeface="Calibri"/>
                <a:cs typeface="Calibri"/>
              </a:rPr>
              <a:t> </a:t>
            </a:r>
            <a:r>
              <a:rPr sz="3600" b="0" spc="-5" dirty="0">
                <a:solidFill>
                  <a:srgbClr val="929292"/>
                </a:solidFill>
                <a:latin typeface="Calibri"/>
                <a:cs typeface="Calibri"/>
              </a:rPr>
              <a:t>while</a:t>
            </a:r>
            <a:endParaRPr sz="3600">
              <a:latin typeface="Calibri"/>
              <a:cs typeface="Calibri"/>
            </a:endParaRPr>
          </a:p>
        </p:txBody>
      </p:sp>
      <p:sp>
        <p:nvSpPr>
          <p:cNvPr id="3" name="object 3"/>
          <p:cNvSpPr txBox="1"/>
          <p:nvPr/>
        </p:nvSpPr>
        <p:spPr>
          <a:xfrm>
            <a:off x="228600" y="1126906"/>
            <a:ext cx="3962400" cy="1735455"/>
          </a:xfrm>
          <a:prstGeom prst="rect">
            <a:avLst/>
          </a:prstGeom>
          <a:ln w="9524">
            <a:solidFill>
              <a:srgbClr val="F89B26"/>
            </a:solidFill>
          </a:ln>
        </p:spPr>
        <p:txBody>
          <a:bodyPr vert="horz" wrap="square" lIns="0" tIns="15240" rIns="0" bIns="0" rtlCol="0">
            <a:spAutoFit/>
          </a:bodyPr>
          <a:lstStyle/>
          <a:p>
            <a:pPr marL="91440">
              <a:lnSpc>
                <a:spcPct val="100000"/>
              </a:lnSpc>
              <a:spcBef>
                <a:spcPts val="120"/>
              </a:spcBef>
            </a:pPr>
            <a:r>
              <a:rPr sz="2400" b="1" i="1" dirty="0">
                <a:solidFill>
                  <a:srgbClr val="FF0000"/>
                </a:solidFill>
                <a:latin typeface="Arial"/>
                <a:cs typeface="Arial"/>
              </a:rPr>
              <a:t>while</a:t>
            </a:r>
            <a:r>
              <a:rPr sz="2400" b="1" i="1" spc="-10" dirty="0">
                <a:solidFill>
                  <a:srgbClr val="FF0000"/>
                </a:solidFill>
                <a:latin typeface="Arial"/>
                <a:cs typeface="Arial"/>
              </a:rPr>
              <a:t> </a:t>
            </a:r>
            <a:r>
              <a:rPr sz="2400" i="1" spc="-5" dirty="0">
                <a:solidFill>
                  <a:srgbClr val="474747"/>
                </a:solidFill>
                <a:latin typeface="Arial"/>
                <a:cs typeface="Arial"/>
              </a:rPr>
              <a:t>(</a:t>
            </a:r>
            <a:r>
              <a:rPr sz="2400" i="1" spc="-5" dirty="0">
                <a:solidFill>
                  <a:srgbClr val="5C9B1D"/>
                </a:solidFill>
                <a:latin typeface="Arial"/>
                <a:cs typeface="Arial"/>
              </a:rPr>
              <a:t>expression</a:t>
            </a:r>
            <a:r>
              <a:rPr sz="2400" i="1" spc="-5" dirty="0">
                <a:solidFill>
                  <a:srgbClr val="474747"/>
                </a:solidFill>
                <a:latin typeface="Arial"/>
                <a:cs typeface="Arial"/>
              </a:rPr>
              <a:t>)</a:t>
            </a:r>
            <a:endParaRPr sz="2400">
              <a:latin typeface="Arial"/>
              <a:cs typeface="Arial"/>
            </a:endParaRPr>
          </a:p>
          <a:p>
            <a:pPr marL="91440">
              <a:lnSpc>
                <a:spcPct val="100000"/>
              </a:lnSpc>
              <a:spcBef>
                <a:spcPts val="195"/>
              </a:spcBef>
            </a:pPr>
            <a:r>
              <a:rPr sz="2400" i="1" dirty="0">
                <a:solidFill>
                  <a:srgbClr val="474747"/>
                </a:solidFill>
                <a:latin typeface="Arial"/>
                <a:cs typeface="Arial"/>
              </a:rPr>
              <a:t>{</a:t>
            </a:r>
            <a:endParaRPr sz="2400">
              <a:latin typeface="Arial"/>
              <a:cs typeface="Arial"/>
            </a:endParaRPr>
          </a:p>
          <a:p>
            <a:pPr marL="434340">
              <a:lnSpc>
                <a:spcPct val="100000"/>
              </a:lnSpc>
              <a:spcBef>
                <a:spcPts val="320"/>
              </a:spcBef>
            </a:pPr>
            <a:r>
              <a:rPr sz="2400" i="1" spc="-5" dirty="0">
                <a:solidFill>
                  <a:srgbClr val="0084B4"/>
                </a:solidFill>
                <a:latin typeface="Arial"/>
                <a:cs typeface="Arial"/>
              </a:rPr>
              <a:t>statements</a:t>
            </a:r>
            <a:endParaRPr sz="2400">
              <a:latin typeface="Arial"/>
              <a:cs typeface="Arial"/>
            </a:endParaRPr>
          </a:p>
          <a:p>
            <a:pPr marL="91440">
              <a:lnSpc>
                <a:spcPct val="100000"/>
              </a:lnSpc>
              <a:spcBef>
                <a:spcPts val="320"/>
              </a:spcBef>
            </a:pPr>
            <a:r>
              <a:rPr sz="2400" i="1" dirty="0">
                <a:solidFill>
                  <a:srgbClr val="474747"/>
                </a:solidFill>
                <a:latin typeface="Arial"/>
                <a:cs typeface="Arial"/>
              </a:rPr>
              <a:t>}</a:t>
            </a:r>
            <a:endParaRPr sz="2400">
              <a:latin typeface="Arial"/>
              <a:cs typeface="Arial"/>
            </a:endParaRPr>
          </a:p>
        </p:txBody>
      </p:sp>
      <p:sp>
        <p:nvSpPr>
          <p:cNvPr id="4" name="object 4"/>
          <p:cNvSpPr txBox="1"/>
          <p:nvPr/>
        </p:nvSpPr>
        <p:spPr>
          <a:xfrm>
            <a:off x="300990" y="2974963"/>
            <a:ext cx="3345815" cy="3004820"/>
          </a:xfrm>
          <a:prstGeom prst="rect">
            <a:avLst/>
          </a:prstGeom>
        </p:spPr>
        <p:txBody>
          <a:bodyPr vert="horz" wrap="square" lIns="0" tIns="12700" rIns="0" bIns="0" rtlCol="0">
            <a:spAutoFit/>
          </a:bodyPr>
          <a:lstStyle/>
          <a:p>
            <a:pPr marL="12700">
              <a:lnSpc>
                <a:spcPts val="3329"/>
              </a:lnSpc>
              <a:spcBef>
                <a:spcPts val="100"/>
              </a:spcBef>
            </a:pPr>
            <a:r>
              <a:rPr sz="2800" i="1" u="heavy" dirty="0">
                <a:solidFill>
                  <a:srgbClr val="262626"/>
                </a:solidFill>
                <a:uFill>
                  <a:solidFill>
                    <a:srgbClr val="323232"/>
                  </a:solidFill>
                </a:uFill>
                <a:latin typeface="Calibri"/>
                <a:cs typeface="Calibri"/>
              </a:rPr>
              <a:t>Ví</a:t>
            </a:r>
            <a:r>
              <a:rPr sz="2800" i="1" u="heavy" spc="-5" dirty="0">
                <a:solidFill>
                  <a:srgbClr val="262626"/>
                </a:solidFill>
                <a:uFill>
                  <a:solidFill>
                    <a:srgbClr val="323232"/>
                  </a:solidFill>
                </a:uFill>
                <a:latin typeface="Calibri"/>
                <a:cs typeface="Calibri"/>
              </a:rPr>
              <a:t> dụ</a:t>
            </a:r>
            <a:r>
              <a:rPr sz="2800" spc="-5" dirty="0">
                <a:solidFill>
                  <a:srgbClr val="262626"/>
                </a:solidFill>
                <a:latin typeface="Calibri"/>
                <a:cs typeface="Calibri"/>
              </a:rPr>
              <a:t>:</a:t>
            </a:r>
            <a:endParaRPr sz="2800">
              <a:latin typeface="Calibri"/>
              <a:cs typeface="Calibri"/>
            </a:endParaRPr>
          </a:p>
          <a:p>
            <a:pPr marL="12700" marR="729615">
              <a:lnSpc>
                <a:spcPts val="3400"/>
              </a:lnSpc>
              <a:spcBef>
                <a:spcPts val="50"/>
              </a:spcBef>
            </a:pPr>
            <a:r>
              <a:rPr sz="2800" dirty="0">
                <a:solidFill>
                  <a:srgbClr val="FF0000"/>
                </a:solidFill>
                <a:latin typeface="Calibri"/>
                <a:cs typeface="Calibri"/>
              </a:rPr>
              <a:t>var </a:t>
            </a:r>
            <a:r>
              <a:rPr sz="2800" dirty="0">
                <a:solidFill>
                  <a:srgbClr val="262626"/>
                </a:solidFill>
                <a:latin typeface="Calibri"/>
                <a:cs typeface="Calibri"/>
              </a:rPr>
              <a:t>i = </a:t>
            </a:r>
            <a:r>
              <a:rPr sz="2800" spc="-5" dirty="0">
                <a:solidFill>
                  <a:srgbClr val="262626"/>
                </a:solidFill>
                <a:latin typeface="Calibri"/>
                <a:cs typeface="Calibri"/>
              </a:rPr>
              <a:t>9, </a:t>
            </a:r>
            <a:r>
              <a:rPr sz="2800" dirty="0">
                <a:solidFill>
                  <a:srgbClr val="262626"/>
                </a:solidFill>
                <a:latin typeface="Calibri"/>
                <a:cs typeface="Calibri"/>
              </a:rPr>
              <a:t>total =</a:t>
            </a:r>
            <a:r>
              <a:rPr sz="2800" spc="-100" dirty="0">
                <a:solidFill>
                  <a:srgbClr val="262626"/>
                </a:solidFill>
                <a:latin typeface="Calibri"/>
                <a:cs typeface="Calibri"/>
              </a:rPr>
              <a:t> </a:t>
            </a:r>
            <a:r>
              <a:rPr sz="2800" spc="-5" dirty="0">
                <a:solidFill>
                  <a:srgbClr val="262626"/>
                </a:solidFill>
                <a:latin typeface="Calibri"/>
                <a:cs typeface="Calibri"/>
              </a:rPr>
              <a:t>0;  </a:t>
            </a:r>
            <a:r>
              <a:rPr sz="2800" spc="-5" dirty="0">
                <a:solidFill>
                  <a:srgbClr val="FF0000"/>
                </a:solidFill>
                <a:latin typeface="Calibri"/>
                <a:cs typeface="Calibri"/>
              </a:rPr>
              <a:t>while </a:t>
            </a:r>
            <a:r>
              <a:rPr sz="2800" dirty="0">
                <a:solidFill>
                  <a:srgbClr val="262626"/>
                </a:solidFill>
                <a:latin typeface="Calibri"/>
                <a:cs typeface="Calibri"/>
              </a:rPr>
              <a:t>(</a:t>
            </a:r>
            <a:r>
              <a:rPr sz="2800" dirty="0">
                <a:solidFill>
                  <a:srgbClr val="5C9B1D"/>
                </a:solidFill>
                <a:latin typeface="Calibri"/>
                <a:cs typeface="Calibri"/>
              </a:rPr>
              <a:t>i &lt;</a:t>
            </a:r>
            <a:r>
              <a:rPr sz="2800" spc="-25" dirty="0">
                <a:solidFill>
                  <a:srgbClr val="5C9B1D"/>
                </a:solidFill>
                <a:latin typeface="Calibri"/>
                <a:cs typeface="Calibri"/>
              </a:rPr>
              <a:t> </a:t>
            </a:r>
            <a:r>
              <a:rPr sz="2800" spc="-5" dirty="0">
                <a:solidFill>
                  <a:srgbClr val="5C9B1D"/>
                </a:solidFill>
                <a:latin typeface="Calibri"/>
                <a:cs typeface="Calibri"/>
              </a:rPr>
              <a:t>10</a:t>
            </a:r>
            <a:r>
              <a:rPr sz="2800" spc="-5" dirty="0">
                <a:solidFill>
                  <a:srgbClr val="262626"/>
                </a:solidFill>
                <a:latin typeface="Calibri"/>
                <a:cs typeface="Calibri"/>
              </a:rPr>
              <a:t>)</a:t>
            </a:r>
            <a:endParaRPr sz="2800">
              <a:latin typeface="Calibri"/>
              <a:cs typeface="Calibri"/>
            </a:endParaRPr>
          </a:p>
          <a:p>
            <a:pPr marL="12700">
              <a:lnSpc>
                <a:spcPts val="3180"/>
              </a:lnSpc>
            </a:pPr>
            <a:r>
              <a:rPr sz="2800" dirty="0">
                <a:solidFill>
                  <a:srgbClr val="262626"/>
                </a:solidFill>
                <a:latin typeface="Calibri"/>
                <a:cs typeface="Calibri"/>
              </a:rPr>
              <a:t>{</a:t>
            </a:r>
            <a:endParaRPr sz="2800">
              <a:latin typeface="Calibri"/>
              <a:cs typeface="Calibri"/>
            </a:endParaRPr>
          </a:p>
          <a:p>
            <a:pPr marL="927100" marR="5080">
              <a:lnSpc>
                <a:spcPct val="101200"/>
              </a:lnSpc>
            </a:pPr>
            <a:r>
              <a:rPr sz="2800" dirty="0">
                <a:solidFill>
                  <a:srgbClr val="0084B4"/>
                </a:solidFill>
                <a:latin typeface="Calibri"/>
                <a:cs typeface="Calibri"/>
              </a:rPr>
              <a:t>total </a:t>
            </a:r>
            <a:r>
              <a:rPr sz="2800" spc="-5" dirty="0">
                <a:solidFill>
                  <a:srgbClr val="0084B4"/>
                </a:solidFill>
                <a:latin typeface="Calibri"/>
                <a:cs typeface="Calibri"/>
              </a:rPr>
              <a:t>+= </a:t>
            </a:r>
            <a:r>
              <a:rPr sz="2800" dirty="0">
                <a:solidFill>
                  <a:srgbClr val="0084B4"/>
                </a:solidFill>
                <a:latin typeface="Calibri"/>
                <a:cs typeface="Calibri"/>
              </a:rPr>
              <a:t>i * 3 +</a:t>
            </a:r>
            <a:r>
              <a:rPr sz="2800" spc="-100" dirty="0">
                <a:solidFill>
                  <a:srgbClr val="0084B4"/>
                </a:solidFill>
                <a:latin typeface="Calibri"/>
                <a:cs typeface="Calibri"/>
              </a:rPr>
              <a:t> </a:t>
            </a:r>
            <a:r>
              <a:rPr sz="2800" spc="-5" dirty="0">
                <a:solidFill>
                  <a:srgbClr val="0084B4"/>
                </a:solidFill>
                <a:latin typeface="Calibri"/>
                <a:cs typeface="Calibri"/>
              </a:rPr>
              <a:t>5;  </a:t>
            </a:r>
            <a:r>
              <a:rPr sz="2800" dirty="0">
                <a:solidFill>
                  <a:srgbClr val="0084B4"/>
                </a:solidFill>
                <a:latin typeface="Calibri"/>
                <a:cs typeface="Calibri"/>
              </a:rPr>
              <a:t>i = i</a:t>
            </a:r>
            <a:r>
              <a:rPr sz="2800" spc="-20" dirty="0">
                <a:solidFill>
                  <a:srgbClr val="0084B4"/>
                </a:solidFill>
                <a:latin typeface="Calibri"/>
                <a:cs typeface="Calibri"/>
              </a:rPr>
              <a:t> </a:t>
            </a:r>
            <a:r>
              <a:rPr sz="2800" spc="-5" dirty="0">
                <a:solidFill>
                  <a:srgbClr val="0084B4"/>
                </a:solidFill>
                <a:latin typeface="Calibri"/>
                <a:cs typeface="Calibri"/>
              </a:rPr>
              <a:t>+5;</a:t>
            </a:r>
            <a:endParaRPr sz="2800">
              <a:latin typeface="Calibri"/>
              <a:cs typeface="Calibri"/>
            </a:endParaRPr>
          </a:p>
          <a:p>
            <a:pPr marL="12700">
              <a:lnSpc>
                <a:spcPts val="3300"/>
              </a:lnSpc>
            </a:pPr>
            <a:r>
              <a:rPr sz="2800" dirty="0">
                <a:solidFill>
                  <a:srgbClr val="262626"/>
                </a:solidFill>
                <a:latin typeface="Calibri"/>
                <a:cs typeface="Calibri"/>
              </a:rPr>
              <a:t>}</a:t>
            </a:r>
            <a:endParaRPr sz="2800">
              <a:latin typeface="Calibri"/>
              <a:cs typeface="Calibri"/>
            </a:endParaRPr>
          </a:p>
        </p:txBody>
      </p:sp>
      <p:sp>
        <p:nvSpPr>
          <p:cNvPr id="5" name="object 5"/>
          <p:cNvSpPr txBox="1"/>
          <p:nvPr/>
        </p:nvSpPr>
        <p:spPr>
          <a:xfrm>
            <a:off x="4724398" y="1130081"/>
            <a:ext cx="3962400" cy="1735455"/>
          </a:xfrm>
          <a:prstGeom prst="rect">
            <a:avLst/>
          </a:prstGeom>
          <a:ln w="9524">
            <a:solidFill>
              <a:srgbClr val="F89B26"/>
            </a:solidFill>
          </a:ln>
        </p:spPr>
        <p:txBody>
          <a:bodyPr vert="horz" wrap="square" lIns="0" tIns="15240" rIns="0" bIns="0" rtlCol="0">
            <a:spAutoFit/>
          </a:bodyPr>
          <a:lstStyle/>
          <a:p>
            <a:pPr marL="91440">
              <a:lnSpc>
                <a:spcPct val="100000"/>
              </a:lnSpc>
              <a:spcBef>
                <a:spcPts val="120"/>
              </a:spcBef>
            </a:pPr>
            <a:r>
              <a:rPr sz="2400" b="1" i="1" spc="-5" dirty="0">
                <a:solidFill>
                  <a:srgbClr val="FF0000"/>
                </a:solidFill>
                <a:latin typeface="Arial"/>
                <a:cs typeface="Arial"/>
              </a:rPr>
              <a:t>do</a:t>
            </a:r>
            <a:endParaRPr sz="2400">
              <a:latin typeface="Arial"/>
              <a:cs typeface="Arial"/>
            </a:endParaRPr>
          </a:p>
          <a:p>
            <a:pPr marL="91440">
              <a:lnSpc>
                <a:spcPct val="100000"/>
              </a:lnSpc>
              <a:spcBef>
                <a:spcPts val="195"/>
              </a:spcBef>
            </a:pPr>
            <a:r>
              <a:rPr sz="2400" i="1" dirty="0">
                <a:solidFill>
                  <a:srgbClr val="474747"/>
                </a:solidFill>
                <a:latin typeface="Arial"/>
                <a:cs typeface="Arial"/>
              </a:rPr>
              <a:t>{</a:t>
            </a:r>
            <a:endParaRPr sz="2400">
              <a:latin typeface="Arial"/>
              <a:cs typeface="Arial"/>
            </a:endParaRPr>
          </a:p>
          <a:p>
            <a:pPr marL="434340">
              <a:lnSpc>
                <a:spcPct val="100000"/>
              </a:lnSpc>
              <a:spcBef>
                <a:spcPts val="320"/>
              </a:spcBef>
            </a:pPr>
            <a:r>
              <a:rPr sz="2400" i="1" spc="-5" dirty="0">
                <a:solidFill>
                  <a:srgbClr val="0084B4"/>
                </a:solidFill>
                <a:latin typeface="Arial"/>
                <a:cs typeface="Arial"/>
              </a:rPr>
              <a:t>statements</a:t>
            </a:r>
            <a:endParaRPr sz="2400">
              <a:latin typeface="Arial"/>
              <a:cs typeface="Arial"/>
            </a:endParaRPr>
          </a:p>
          <a:p>
            <a:pPr marL="91440">
              <a:lnSpc>
                <a:spcPct val="100000"/>
              </a:lnSpc>
              <a:spcBef>
                <a:spcPts val="320"/>
              </a:spcBef>
            </a:pPr>
            <a:r>
              <a:rPr sz="2400" i="1" dirty="0">
                <a:solidFill>
                  <a:srgbClr val="474747"/>
                </a:solidFill>
                <a:latin typeface="Arial"/>
                <a:cs typeface="Arial"/>
              </a:rPr>
              <a:t>} </a:t>
            </a:r>
            <a:r>
              <a:rPr sz="2400" b="1" i="1" dirty="0">
                <a:solidFill>
                  <a:srgbClr val="FF0000"/>
                </a:solidFill>
                <a:latin typeface="Arial"/>
                <a:cs typeface="Arial"/>
              </a:rPr>
              <a:t>while</a:t>
            </a:r>
            <a:r>
              <a:rPr sz="2400" b="1" i="1" spc="-15" dirty="0">
                <a:solidFill>
                  <a:srgbClr val="FF0000"/>
                </a:solidFill>
                <a:latin typeface="Arial"/>
                <a:cs typeface="Arial"/>
              </a:rPr>
              <a:t> </a:t>
            </a:r>
            <a:r>
              <a:rPr sz="2400" i="1" spc="-5" dirty="0">
                <a:solidFill>
                  <a:srgbClr val="474747"/>
                </a:solidFill>
                <a:latin typeface="Arial"/>
                <a:cs typeface="Arial"/>
              </a:rPr>
              <a:t>(</a:t>
            </a:r>
            <a:r>
              <a:rPr sz="2400" i="1" spc="-5" dirty="0">
                <a:solidFill>
                  <a:srgbClr val="5C9B1D"/>
                </a:solidFill>
                <a:latin typeface="Arial"/>
                <a:cs typeface="Arial"/>
              </a:rPr>
              <a:t>expression</a:t>
            </a:r>
            <a:r>
              <a:rPr sz="2400" i="1" spc="-5" dirty="0">
                <a:solidFill>
                  <a:srgbClr val="474747"/>
                </a:solidFill>
                <a:latin typeface="Arial"/>
                <a:cs typeface="Arial"/>
              </a:rPr>
              <a:t>);</a:t>
            </a:r>
            <a:endParaRPr sz="2400">
              <a:latin typeface="Arial"/>
              <a:cs typeface="Arial"/>
            </a:endParaRPr>
          </a:p>
        </p:txBody>
      </p:sp>
      <p:sp>
        <p:nvSpPr>
          <p:cNvPr id="6" name="object 6"/>
          <p:cNvSpPr txBox="1"/>
          <p:nvPr/>
        </p:nvSpPr>
        <p:spPr>
          <a:xfrm>
            <a:off x="4787263" y="2987883"/>
            <a:ext cx="3345815" cy="3004820"/>
          </a:xfrm>
          <a:prstGeom prst="rect">
            <a:avLst/>
          </a:prstGeom>
        </p:spPr>
        <p:txBody>
          <a:bodyPr vert="horz" wrap="square" lIns="0" tIns="12700" rIns="0" bIns="0" rtlCol="0">
            <a:spAutoFit/>
          </a:bodyPr>
          <a:lstStyle/>
          <a:p>
            <a:pPr marL="12700">
              <a:lnSpc>
                <a:spcPts val="3329"/>
              </a:lnSpc>
              <a:spcBef>
                <a:spcPts val="100"/>
              </a:spcBef>
            </a:pPr>
            <a:r>
              <a:rPr sz="2800" i="1" u="heavy" dirty="0">
                <a:solidFill>
                  <a:srgbClr val="262626"/>
                </a:solidFill>
                <a:uFill>
                  <a:solidFill>
                    <a:srgbClr val="323232"/>
                  </a:solidFill>
                </a:uFill>
                <a:latin typeface="Calibri"/>
                <a:cs typeface="Calibri"/>
              </a:rPr>
              <a:t>Ví</a:t>
            </a:r>
            <a:r>
              <a:rPr sz="2800" i="1" u="heavy" spc="-5" dirty="0">
                <a:solidFill>
                  <a:srgbClr val="262626"/>
                </a:solidFill>
                <a:uFill>
                  <a:solidFill>
                    <a:srgbClr val="323232"/>
                  </a:solidFill>
                </a:uFill>
                <a:latin typeface="Calibri"/>
                <a:cs typeface="Calibri"/>
              </a:rPr>
              <a:t> dụ</a:t>
            </a:r>
            <a:r>
              <a:rPr sz="2800" spc="-5" dirty="0">
                <a:solidFill>
                  <a:srgbClr val="262626"/>
                </a:solidFill>
                <a:latin typeface="Calibri"/>
                <a:cs typeface="Calibri"/>
              </a:rPr>
              <a:t>:</a:t>
            </a:r>
            <a:endParaRPr sz="2800">
              <a:latin typeface="Calibri"/>
              <a:cs typeface="Calibri"/>
            </a:endParaRPr>
          </a:p>
          <a:p>
            <a:pPr marL="12700" marR="729615">
              <a:lnSpc>
                <a:spcPts val="3400"/>
              </a:lnSpc>
              <a:spcBef>
                <a:spcPts val="50"/>
              </a:spcBef>
            </a:pPr>
            <a:r>
              <a:rPr sz="2800" dirty="0">
                <a:solidFill>
                  <a:srgbClr val="FF0000"/>
                </a:solidFill>
                <a:latin typeface="Calibri"/>
                <a:cs typeface="Calibri"/>
              </a:rPr>
              <a:t>var </a:t>
            </a:r>
            <a:r>
              <a:rPr sz="2800" dirty="0">
                <a:solidFill>
                  <a:srgbClr val="262626"/>
                </a:solidFill>
                <a:latin typeface="Calibri"/>
                <a:cs typeface="Calibri"/>
              </a:rPr>
              <a:t>i = </a:t>
            </a:r>
            <a:r>
              <a:rPr sz="2800" spc="-5" dirty="0">
                <a:solidFill>
                  <a:srgbClr val="262626"/>
                </a:solidFill>
                <a:latin typeface="Calibri"/>
                <a:cs typeface="Calibri"/>
              </a:rPr>
              <a:t>9, </a:t>
            </a:r>
            <a:r>
              <a:rPr sz="2800" dirty="0">
                <a:solidFill>
                  <a:srgbClr val="262626"/>
                </a:solidFill>
                <a:latin typeface="Calibri"/>
                <a:cs typeface="Calibri"/>
              </a:rPr>
              <a:t>total =</a:t>
            </a:r>
            <a:r>
              <a:rPr sz="2800" spc="-100" dirty="0">
                <a:solidFill>
                  <a:srgbClr val="262626"/>
                </a:solidFill>
                <a:latin typeface="Calibri"/>
                <a:cs typeface="Calibri"/>
              </a:rPr>
              <a:t> </a:t>
            </a:r>
            <a:r>
              <a:rPr sz="2800" spc="-5" dirty="0">
                <a:solidFill>
                  <a:srgbClr val="262626"/>
                </a:solidFill>
                <a:latin typeface="Calibri"/>
                <a:cs typeface="Calibri"/>
              </a:rPr>
              <a:t>0;  </a:t>
            </a:r>
            <a:r>
              <a:rPr sz="2800" dirty="0">
                <a:solidFill>
                  <a:srgbClr val="FF0000"/>
                </a:solidFill>
                <a:latin typeface="Calibri"/>
                <a:cs typeface="Calibri"/>
              </a:rPr>
              <a:t>do</a:t>
            </a:r>
            <a:endParaRPr sz="2800">
              <a:latin typeface="Calibri"/>
              <a:cs typeface="Calibri"/>
            </a:endParaRPr>
          </a:p>
          <a:p>
            <a:pPr marL="12700">
              <a:lnSpc>
                <a:spcPts val="3180"/>
              </a:lnSpc>
            </a:pPr>
            <a:r>
              <a:rPr sz="2800" dirty="0">
                <a:solidFill>
                  <a:srgbClr val="262626"/>
                </a:solidFill>
                <a:latin typeface="Calibri"/>
                <a:cs typeface="Calibri"/>
              </a:rPr>
              <a:t>{</a:t>
            </a:r>
            <a:endParaRPr sz="2800">
              <a:latin typeface="Calibri"/>
              <a:cs typeface="Calibri"/>
            </a:endParaRPr>
          </a:p>
          <a:p>
            <a:pPr marL="927100" marR="5080">
              <a:lnSpc>
                <a:spcPct val="101200"/>
              </a:lnSpc>
            </a:pPr>
            <a:r>
              <a:rPr sz="2800" dirty="0">
                <a:solidFill>
                  <a:srgbClr val="0084B4"/>
                </a:solidFill>
                <a:latin typeface="Calibri"/>
                <a:cs typeface="Calibri"/>
              </a:rPr>
              <a:t>total </a:t>
            </a:r>
            <a:r>
              <a:rPr sz="2800" spc="-5" dirty="0">
                <a:solidFill>
                  <a:srgbClr val="0084B4"/>
                </a:solidFill>
                <a:latin typeface="Calibri"/>
                <a:cs typeface="Calibri"/>
              </a:rPr>
              <a:t>+= </a:t>
            </a:r>
            <a:r>
              <a:rPr sz="2800" dirty="0">
                <a:solidFill>
                  <a:srgbClr val="0084B4"/>
                </a:solidFill>
                <a:latin typeface="Calibri"/>
                <a:cs typeface="Calibri"/>
              </a:rPr>
              <a:t>i * 3 +</a:t>
            </a:r>
            <a:r>
              <a:rPr sz="2800" spc="-100" dirty="0">
                <a:solidFill>
                  <a:srgbClr val="0084B4"/>
                </a:solidFill>
                <a:latin typeface="Calibri"/>
                <a:cs typeface="Calibri"/>
              </a:rPr>
              <a:t> </a:t>
            </a:r>
            <a:r>
              <a:rPr sz="2800" spc="-5" dirty="0">
                <a:solidFill>
                  <a:srgbClr val="0084B4"/>
                </a:solidFill>
                <a:latin typeface="Calibri"/>
                <a:cs typeface="Calibri"/>
              </a:rPr>
              <a:t>5;  </a:t>
            </a:r>
            <a:r>
              <a:rPr sz="2800" dirty="0">
                <a:solidFill>
                  <a:srgbClr val="0084B4"/>
                </a:solidFill>
                <a:latin typeface="Calibri"/>
                <a:cs typeface="Calibri"/>
              </a:rPr>
              <a:t>i = i</a:t>
            </a:r>
            <a:r>
              <a:rPr sz="2800" spc="-20" dirty="0">
                <a:solidFill>
                  <a:srgbClr val="0084B4"/>
                </a:solidFill>
                <a:latin typeface="Calibri"/>
                <a:cs typeface="Calibri"/>
              </a:rPr>
              <a:t> </a:t>
            </a:r>
            <a:r>
              <a:rPr sz="2800" spc="-5" dirty="0">
                <a:solidFill>
                  <a:srgbClr val="0084B4"/>
                </a:solidFill>
                <a:latin typeface="Calibri"/>
                <a:cs typeface="Calibri"/>
              </a:rPr>
              <a:t>+5;</a:t>
            </a:r>
            <a:endParaRPr sz="2800">
              <a:latin typeface="Calibri"/>
              <a:cs typeface="Calibri"/>
            </a:endParaRPr>
          </a:p>
          <a:p>
            <a:pPr marL="12700">
              <a:lnSpc>
                <a:spcPts val="3300"/>
              </a:lnSpc>
            </a:pPr>
            <a:r>
              <a:rPr sz="2800" dirty="0">
                <a:solidFill>
                  <a:srgbClr val="262626"/>
                </a:solidFill>
                <a:latin typeface="Calibri"/>
                <a:cs typeface="Calibri"/>
              </a:rPr>
              <a:t>} </a:t>
            </a:r>
            <a:r>
              <a:rPr sz="2800" spc="-5" dirty="0">
                <a:solidFill>
                  <a:srgbClr val="FF0000"/>
                </a:solidFill>
                <a:latin typeface="Calibri"/>
                <a:cs typeface="Calibri"/>
              </a:rPr>
              <a:t>while </a:t>
            </a:r>
            <a:r>
              <a:rPr sz="2800" dirty="0">
                <a:solidFill>
                  <a:srgbClr val="262626"/>
                </a:solidFill>
                <a:latin typeface="Calibri"/>
                <a:cs typeface="Calibri"/>
              </a:rPr>
              <a:t>(</a:t>
            </a:r>
            <a:r>
              <a:rPr sz="2800" dirty="0">
                <a:solidFill>
                  <a:srgbClr val="5C9B1D"/>
                </a:solidFill>
                <a:latin typeface="Calibri"/>
                <a:cs typeface="Calibri"/>
              </a:rPr>
              <a:t>i &lt;</a:t>
            </a:r>
            <a:r>
              <a:rPr sz="2800" spc="-25" dirty="0">
                <a:solidFill>
                  <a:srgbClr val="5C9B1D"/>
                </a:solidFill>
                <a:latin typeface="Calibri"/>
                <a:cs typeface="Calibri"/>
              </a:rPr>
              <a:t> </a:t>
            </a:r>
            <a:r>
              <a:rPr sz="2800" spc="-5" dirty="0">
                <a:solidFill>
                  <a:srgbClr val="5C9B1D"/>
                </a:solidFill>
                <a:latin typeface="Calibri"/>
                <a:cs typeface="Calibri"/>
              </a:rPr>
              <a:t>10</a:t>
            </a:r>
            <a:r>
              <a:rPr sz="2800" spc="-5" dirty="0">
                <a:solidFill>
                  <a:srgbClr val="262626"/>
                </a:solidFill>
                <a:latin typeface="Calibri"/>
                <a:cs typeface="Calibri"/>
              </a:rPr>
              <a:t>);</a:t>
            </a:r>
            <a:endParaRPr sz="2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0539" y="2355076"/>
            <a:ext cx="2837180" cy="12446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262626"/>
                </a:solidFill>
                <a:latin typeface="Calibri"/>
                <a:cs typeface="Calibri"/>
              </a:rPr>
              <a:t>Xử lý </a:t>
            </a:r>
            <a:r>
              <a:rPr sz="4000" b="1" spc="-5" dirty="0">
                <a:solidFill>
                  <a:srgbClr val="262626"/>
                </a:solidFill>
                <a:latin typeface="Calibri"/>
                <a:cs typeface="Calibri"/>
              </a:rPr>
              <a:t>sự</a:t>
            </a:r>
            <a:r>
              <a:rPr sz="4000" b="1" spc="-70" dirty="0">
                <a:solidFill>
                  <a:srgbClr val="262626"/>
                </a:solidFill>
                <a:latin typeface="Calibri"/>
                <a:cs typeface="Calibri"/>
              </a:rPr>
              <a:t> </a:t>
            </a:r>
            <a:r>
              <a:rPr sz="4000" b="1" spc="-5" dirty="0">
                <a:solidFill>
                  <a:srgbClr val="262626"/>
                </a:solidFill>
                <a:latin typeface="Calibri"/>
                <a:cs typeface="Calibri"/>
              </a:rPr>
              <a:t>kiện</a:t>
            </a:r>
            <a:endParaRPr sz="4000">
              <a:latin typeface="Calibri"/>
              <a:cs typeface="Calibri"/>
            </a:endParaRPr>
          </a:p>
          <a:p>
            <a:pPr marL="12700">
              <a:lnSpc>
                <a:spcPct val="100000"/>
              </a:lnSpc>
            </a:pPr>
            <a:r>
              <a:rPr sz="4000" dirty="0">
                <a:solidFill>
                  <a:srgbClr val="7F7F7F"/>
                </a:solidFill>
                <a:latin typeface="Calibri"/>
                <a:cs typeface="Calibri"/>
              </a:rPr>
              <a:t>với</a:t>
            </a:r>
            <a:r>
              <a:rPr sz="4000" spc="-65" dirty="0">
                <a:solidFill>
                  <a:srgbClr val="7F7F7F"/>
                </a:solidFill>
                <a:latin typeface="Calibri"/>
                <a:cs typeface="Calibri"/>
              </a:rPr>
              <a:t> </a:t>
            </a:r>
            <a:r>
              <a:rPr sz="4000" spc="-5" dirty="0">
                <a:solidFill>
                  <a:srgbClr val="7F7F7F"/>
                </a:solidFill>
                <a:latin typeface="Calibri"/>
                <a:cs typeface="Calibri"/>
              </a:rPr>
              <a:t>JavaScript</a:t>
            </a:r>
            <a:endParaRPr sz="4000">
              <a:latin typeface="Calibri"/>
              <a:cs typeface="Calibri"/>
            </a:endParaRPr>
          </a:p>
        </p:txBody>
      </p:sp>
      <p:sp>
        <p:nvSpPr>
          <p:cNvPr id="3" name="object 3"/>
          <p:cNvSpPr txBox="1"/>
          <p:nvPr/>
        </p:nvSpPr>
        <p:spPr>
          <a:xfrm>
            <a:off x="6679762" y="5163686"/>
            <a:ext cx="1857375" cy="284480"/>
          </a:xfrm>
          <a:prstGeom prst="rect">
            <a:avLst/>
          </a:prstGeom>
        </p:spPr>
        <p:txBody>
          <a:bodyPr vert="horz" wrap="square" lIns="0" tIns="12700" rIns="0" bIns="0" rtlCol="0">
            <a:spAutoFit/>
          </a:bodyPr>
          <a:lstStyle/>
          <a:p>
            <a:pPr marL="12700">
              <a:lnSpc>
                <a:spcPct val="100000"/>
              </a:lnSpc>
              <a:spcBef>
                <a:spcPts val="100"/>
              </a:spcBef>
            </a:pPr>
            <a:r>
              <a:rPr sz="1700" b="1" dirty="0">
                <a:solidFill>
                  <a:srgbClr val="404040"/>
                </a:solidFill>
                <a:latin typeface="Calibri"/>
                <a:cs typeface="Calibri"/>
              </a:rPr>
              <a:t>Ngôn ngữ</a:t>
            </a:r>
            <a:r>
              <a:rPr sz="1700" b="1" spc="-60" dirty="0">
                <a:solidFill>
                  <a:srgbClr val="404040"/>
                </a:solidFill>
                <a:latin typeface="Calibri"/>
                <a:cs typeface="Calibri"/>
              </a:rPr>
              <a:t> </a:t>
            </a:r>
            <a:r>
              <a:rPr sz="1700" b="1" spc="-5" dirty="0">
                <a:solidFill>
                  <a:srgbClr val="404040"/>
                </a:solidFill>
                <a:latin typeface="Calibri"/>
                <a:cs typeface="Calibri"/>
              </a:rPr>
              <a:t>JavaScript</a:t>
            </a:r>
            <a:endParaRPr sz="1700">
              <a:latin typeface="Calibri"/>
              <a:cs typeface="Calibri"/>
            </a:endParaRPr>
          </a:p>
        </p:txBody>
      </p:sp>
      <p:sp>
        <p:nvSpPr>
          <p:cNvPr id="4" name="object 4"/>
          <p:cNvSpPr txBox="1"/>
          <p:nvPr/>
        </p:nvSpPr>
        <p:spPr>
          <a:xfrm>
            <a:off x="1200131" y="1590476"/>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F26200"/>
                </a:solidFill>
                <a:latin typeface="Calibri"/>
                <a:cs typeface="Calibri"/>
              </a:rPr>
              <a:t>4</a:t>
            </a:r>
            <a:endParaRPr sz="17000">
              <a:latin typeface="Calibri"/>
              <a:cs typeface="Calibri"/>
            </a:endParaRPr>
          </a:p>
        </p:txBody>
      </p:sp>
      <p:sp>
        <p:nvSpPr>
          <p:cNvPr id="5" name="object 5"/>
          <p:cNvSpPr/>
          <p:nvPr/>
        </p:nvSpPr>
        <p:spPr>
          <a:xfrm>
            <a:off x="3733800" y="3505200"/>
            <a:ext cx="2590798" cy="25907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440944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Các sự kiện </a:t>
            </a:r>
            <a:r>
              <a:rPr sz="3600" b="0" spc="-5" dirty="0">
                <a:solidFill>
                  <a:srgbClr val="929292"/>
                </a:solidFill>
                <a:latin typeface="Calibri"/>
                <a:cs typeface="Calibri"/>
              </a:rPr>
              <a:t>thông</a:t>
            </a:r>
            <a:r>
              <a:rPr sz="3600" b="0" spc="-45" dirty="0">
                <a:solidFill>
                  <a:srgbClr val="929292"/>
                </a:solidFill>
                <a:latin typeface="Calibri"/>
                <a:cs typeface="Calibri"/>
              </a:rPr>
              <a:t> </a:t>
            </a:r>
            <a:r>
              <a:rPr sz="3600" b="0" dirty="0">
                <a:solidFill>
                  <a:srgbClr val="929292"/>
                </a:solidFill>
                <a:latin typeface="Calibri"/>
                <a:cs typeface="Calibri"/>
              </a:rPr>
              <a:t>dụng</a:t>
            </a:r>
            <a:endParaRPr sz="3600">
              <a:latin typeface="Calibri"/>
              <a:cs typeface="Calibri"/>
            </a:endParaRPr>
          </a:p>
        </p:txBody>
      </p:sp>
      <p:sp>
        <p:nvSpPr>
          <p:cNvPr id="3" name="object 3"/>
          <p:cNvSpPr/>
          <p:nvPr/>
        </p:nvSpPr>
        <p:spPr>
          <a:xfrm>
            <a:off x="243840" y="1242906"/>
            <a:ext cx="154093" cy="15409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01039" y="1617472"/>
            <a:ext cx="142240" cy="1422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01039" y="1985772"/>
            <a:ext cx="142240" cy="1422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01039" y="2354072"/>
            <a:ext cx="142240" cy="1422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01039" y="2722372"/>
            <a:ext cx="142240" cy="1422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01039" y="3090672"/>
            <a:ext cx="142240" cy="1422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01039" y="3446271"/>
            <a:ext cx="142240" cy="1422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01039" y="3814571"/>
            <a:ext cx="142240" cy="14223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01039" y="4182871"/>
            <a:ext cx="142240" cy="14223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01039" y="4551171"/>
            <a:ext cx="142240" cy="14223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701039" y="4919471"/>
            <a:ext cx="142240" cy="14223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701039" y="5275071"/>
            <a:ext cx="142240" cy="14224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01039" y="5643372"/>
            <a:ext cx="142240" cy="142240"/>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574047" y="1028700"/>
            <a:ext cx="8096884" cy="4831080"/>
          </a:xfrm>
          <a:prstGeom prst="rect">
            <a:avLst/>
          </a:prstGeom>
        </p:spPr>
        <p:txBody>
          <a:bodyPr vert="horz" wrap="square" lIns="0" tIns="12700" rIns="0" bIns="0" rtlCol="0">
            <a:spAutoFit/>
          </a:bodyPr>
          <a:lstStyle/>
          <a:p>
            <a:pPr marL="12700">
              <a:lnSpc>
                <a:spcPts val="3310"/>
              </a:lnSpc>
              <a:spcBef>
                <a:spcPts val="100"/>
              </a:spcBef>
            </a:pPr>
            <a:r>
              <a:rPr sz="2800" dirty="0">
                <a:solidFill>
                  <a:srgbClr val="474747"/>
                </a:solidFill>
                <a:latin typeface="Arial"/>
                <a:cs typeface="Arial"/>
              </a:rPr>
              <a:t>Các sự kiện được hỗ </a:t>
            </a:r>
            <a:r>
              <a:rPr sz="2800" spc="-5" dirty="0">
                <a:solidFill>
                  <a:srgbClr val="474747"/>
                </a:solidFill>
                <a:latin typeface="Arial"/>
                <a:cs typeface="Arial"/>
              </a:rPr>
              <a:t>trợ </a:t>
            </a:r>
            <a:r>
              <a:rPr sz="2800" dirty="0">
                <a:solidFill>
                  <a:srgbClr val="474747"/>
                </a:solidFill>
                <a:latin typeface="Arial"/>
                <a:cs typeface="Arial"/>
              </a:rPr>
              <a:t>bởi hầu hết các đối</a:t>
            </a:r>
            <a:r>
              <a:rPr sz="2800" spc="-120" dirty="0">
                <a:solidFill>
                  <a:srgbClr val="474747"/>
                </a:solidFill>
                <a:latin typeface="Arial"/>
                <a:cs typeface="Arial"/>
              </a:rPr>
              <a:t> </a:t>
            </a:r>
            <a:r>
              <a:rPr sz="2800" spc="-5" dirty="0">
                <a:solidFill>
                  <a:srgbClr val="474747"/>
                </a:solidFill>
                <a:latin typeface="Arial"/>
                <a:cs typeface="Arial"/>
              </a:rPr>
              <a:t>tượng</a:t>
            </a:r>
            <a:endParaRPr sz="2800" dirty="0">
              <a:latin typeface="Arial"/>
              <a:cs typeface="Arial"/>
            </a:endParaRPr>
          </a:p>
          <a:p>
            <a:pPr marL="412115" marR="5761355">
              <a:lnSpc>
                <a:spcPts val="2900"/>
              </a:lnSpc>
              <a:spcBef>
                <a:spcPts val="25"/>
              </a:spcBef>
            </a:pPr>
            <a:r>
              <a:rPr sz="2400" dirty="0">
                <a:solidFill>
                  <a:srgbClr val="FF0000"/>
                </a:solidFill>
                <a:latin typeface="Arial"/>
                <a:cs typeface="Arial"/>
              </a:rPr>
              <a:t>onClick  </a:t>
            </a:r>
            <a:r>
              <a:rPr sz="2400" spc="-5" dirty="0">
                <a:solidFill>
                  <a:srgbClr val="FF0000"/>
                </a:solidFill>
                <a:latin typeface="Arial"/>
                <a:cs typeface="Arial"/>
              </a:rPr>
              <a:t>onFocus  </a:t>
            </a:r>
            <a:r>
              <a:rPr sz="2400" dirty="0">
                <a:solidFill>
                  <a:srgbClr val="FF0000"/>
                </a:solidFill>
                <a:latin typeface="Arial"/>
                <a:cs typeface="Arial"/>
              </a:rPr>
              <a:t>onChange  onBlur</a:t>
            </a:r>
            <a:endParaRPr sz="2400" dirty="0">
              <a:latin typeface="Arial"/>
              <a:cs typeface="Arial"/>
            </a:endParaRPr>
          </a:p>
          <a:p>
            <a:pPr marL="412115" marR="5761355">
              <a:lnSpc>
                <a:spcPts val="2800"/>
              </a:lnSpc>
              <a:spcBef>
                <a:spcPts val="80"/>
              </a:spcBef>
            </a:pPr>
            <a:r>
              <a:rPr sz="2400" dirty="0">
                <a:solidFill>
                  <a:srgbClr val="5C9B1D"/>
                </a:solidFill>
                <a:latin typeface="Arial"/>
                <a:cs typeface="Arial"/>
              </a:rPr>
              <a:t>onMouse</a:t>
            </a:r>
            <a:r>
              <a:rPr sz="2400" spc="-5" dirty="0">
                <a:solidFill>
                  <a:srgbClr val="5C9B1D"/>
                </a:solidFill>
                <a:latin typeface="Arial"/>
                <a:cs typeface="Arial"/>
              </a:rPr>
              <a:t>O</a:t>
            </a:r>
            <a:r>
              <a:rPr sz="2400" dirty="0">
                <a:solidFill>
                  <a:srgbClr val="5C9B1D"/>
                </a:solidFill>
                <a:latin typeface="Arial"/>
                <a:cs typeface="Arial"/>
              </a:rPr>
              <a:t>ver  </a:t>
            </a:r>
            <a:r>
              <a:rPr sz="2400" spc="-5" dirty="0">
                <a:solidFill>
                  <a:srgbClr val="5C9B1D"/>
                </a:solidFill>
                <a:latin typeface="Arial"/>
                <a:cs typeface="Arial"/>
              </a:rPr>
              <a:t>onMouseOut</a:t>
            </a:r>
            <a:endParaRPr sz="2400" dirty="0">
              <a:latin typeface="Arial"/>
              <a:cs typeface="Arial"/>
            </a:endParaRPr>
          </a:p>
          <a:p>
            <a:pPr marL="412115" marR="5642610">
              <a:lnSpc>
                <a:spcPts val="2900"/>
              </a:lnSpc>
              <a:spcBef>
                <a:spcPts val="20"/>
              </a:spcBef>
            </a:pPr>
            <a:r>
              <a:rPr sz="2400" dirty="0">
                <a:solidFill>
                  <a:srgbClr val="5C9B1D"/>
                </a:solidFill>
                <a:latin typeface="Arial"/>
                <a:cs typeface="Arial"/>
              </a:rPr>
              <a:t>onMouseDown  onMouseUp  </a:t>
            </a:r>
            <a:r>
              <a:rPr sz="2400" dirty="0">
                <a:solidFill>
                  <a:srgbClr val="0084B4"/>
                </a:solidFill>
                <a:latin typeface="Arial"/>
                <a:cs typeface="Arial"/>
              </a:rPr>
              <a:t>onLoad</a:t>
            </a:r>
            <a:endParaRPr sz="2400" dirty="0">
              <a:latin typeface="Arial"/>
              <a:cs typeface="Arial"/>
            </a:endParaRPr>
          </a:p>
          <a:p>
            <a:pPr marL="412115" marR="6388100">
              <a:lnSpc>
                <a:spcPts val="2800"/>
              </a:lnSpc>
              <a:spcBef>
                <a:spcPts val="80"/>
              </a:spcBef>
            </a:pPr>
            <a:r>
              <a:rPr sz="2400" dirty="0">
                <a:solidFill>
                  <a:srgbClr val="0084B4"/>
                </a:solidFill>
                <a:latin typeface="Arial"/>
                <a:cs typeface="Arial"/>
              </a:rPr>
              <a:t>onSubmit  onResize</a:t>
            </a:r>
            <a:endParaRPr sz="2400" dirty="0">
              <a:latin typeface="Arial"/>
              <a:cs typeface="Arial"/>
            </a:endParaRPr>
          </a:p>
          <a:p>
            <a:pPr marL="412115">
              <a:lnSpc>
                <a:spcPts val="2820"/>
              </a:lnSpc>
            </a:pPr>
            <a:r>
              <a:rPr sz="2400" dirty="0">
                <a:solidFill>
                  <a:srgbClr val="474747"/>
                </a:solidFill>
                <a:latin typeface="Arial"/>
                <a:cs typeface="Arial"/>
              </a:rPr>
              <a:t>…</a:t>
            </a:r>
            <a:endParaRPr sz="2400" dirty="0">
              <a:latin typeface="Arial"/>
              <a:cs typeface="Arial"/>
            </a:endParaRPr>
          </a:p>
        </p:txBody>
      </p:sp>
      <p:sp>
        <p:nvSpPr>
          <p:cNvPr id="17" name="object 17"/>
          <p:cNvSpPr/>
          <p:nvPr/>
        </p:nvSpPr>
        <p:spPr>
          <a:xfrm>
            <a:off x="4953000" y="2895600"/>
            <a:ext cx="2565398" cy="2565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39" y="154306"/>
            <a:ext cx="590359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Xử lý </a:t>
            </a:r>
            <a:r>
              <a:rPr sz="3600" spc="-5" dirty="0">
                <a:solidFill>
                  <a:srgbClr val="474747"/>
                </a:solidFill>
              </a:rPr>
              <a:t>sự kiện </a:t>
            </a:r>
            <a:r>
              <a:rPr sz="3600" b="0" dirty="0">
                <a:solidFill>
                  <a:srgbClr val="929292"/>
                </a:solidFill>
                <a:latin typeface="Calibri"/>
                <a:cs typeface="Calibri"/>
              </a:rPr>
              <a:t>cho các thẻ</a:t>
            </a:r>
            <a:r>
              <a:rPr sz="3600" b="0" spc="-75" dirty="0">
                <a:solidFill>
                  <a:srgbClr val="929292"/>
                </a:solidFill>
                <a:latin typeface="Calibri"/>
                <a:cs typeface="Calibri"/>
              </a:rPr>
              <a:t> </a:t>
            </a:r>
            <a:r>
              <a:rPr sz="3600" b="0" spc="-5" dirty="0">
                <a:solidFill>
                  <a:srgbClr val="929292"/>
                </a:solidFill>
                <a:latin typeface="Calibri"/>
                <a:cs typeface="Calibri"/>
              </a:rPr>
              <a:t>HTML</a:t>
            </a:r>
            <a:endParaRPr sz="3600">
              <a:latin typeface="Calibri"/>
              <a:cs typeface="Calibri"/>
            </a:endParaRPr>
          </a:p>
        </p:txBody>
      </p:sp>
      <p:sp>
        <p:nvSpPr>
          <p:cNvPr id="3" name="object 3"/>
          <p:cNvSpPr/>
          <p:nvPr/>
        </p:nvSpPr>
        <p:spPr>
          <a:xfrm>
            <a:off x="396240" y="1368636"/>
            <a:ext cx="137583" cy="13758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6240" y="2283036"/>
            <a:ext cx="137583" cy="13758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26446" y="1099820"/>
            <a:ext cx="7017384" cy="1397000"/>
          </a:xfrm>
          <a:prstGeom prst="rect">
            <a:avLst/>
          </a:prstGeom>
        </p:spPr>
        <p:txBody>
          <a:bodyPr vert="horz" wrap="square" lIns="0" tIns="88900" rIns="0" bIns="0" rtlCol="0">
            <a:spAutoFit/>
          </a:bodyPr>
          <a:lstStyle/>
          <a:p>
            <a:pPr marL="12700">
              <a:lnSpc>
                <a:spcPct val="100000"/>
              </a:lnSpc>
              <a:spcBef>
                <a:spcPts val="700"/>
              </a:spcBef>
            </a:pPr>
            <a:r>
              <a:rPr sz="2500" dirty="0">
                <a:solidFill>
                  <a:srgbClr val="474747"/>
                </a:solidFill>
                <a:latin typeface="Arial"/>
                <a:cs typeface="Arial"/>
              </a:rPr>
              <a:t>Cú</a:t>
            </a:r>
            <a:r>
              <a:rPr sz="2500" spc="-10" dirty="0">
                <a:solidFill>
                  <a:srgbClr val="474747"/>
                </a:solidFill>
                <a:latin typeface="Arial"/>
                <a:cs typeface="Arial"/>
              </a:rPr>
              <a:t> </a:t>
            </a:r>
            <a:r>
              <a:rPr sz="2500" spc="-5" dirty="0">
                <a:solidFill>
                  <a:srgbClr val="474747"/>
                </a:solidFill>
                <a:latin typeface="Arial"/>
                <a:cs typeface="Arial"/>
              </a:rPr>
              <a:t>pháp:</a:t>
            </a:r>
            <a:endParaRPr sz="2500">
              <a:latin typeface="Arial"/>
              <a:cs typeface="Arial"/>
            </a:endParaRPr>
          </a:p>
          <a:p>
            <a:pPr marL="735965">
              <a:lnSpc>
                <a:spcPct val="100000"/>
              </a:lnSpc>
              <a:spcBef>
                <a:spcPts val="600"/>
              </a:spcBef>
            </a:pPr>
            <a:r>
              <a:rPr sz="2500" b="1" spc="-50" dirty="0">
                <a:solidFill>
                  <a:srgbClr val="FF0000"/>
                </a:solidFill>
                <a:latin typeface="Arial"/>
                <a:cs typeface="Arial"/>
              </a:rPr>
              <a:t>&lt;TAG </a:t>
            </a:r>
            <a:r>
              <a:rPr sz="2500" b="1" spc="-5" dirty="0">
                <a:solidFill>
                  <a:srgbClr val="5C9B1D"/>
                </a:solidFill>
                <a:latin typeface="Arial"/>
                <a:cs typeface="Arial"/>
              </a:rPr>
              <a:t>eventHandler </a:t>
            </a:r>
            <a:r>
              <a:rPr sz="2500" b="1" dirty="0">
                <a:solidFill>
                  <a:srgbClr val="474747"/>
                </a:solidFill>
                <a:latin typeface="Arial"/>
                <a:cs typeface="Arial"/>
              </a:rPr>
              <a:t>= </a:t>
            </a:r>
            <a:r>
              <a:rPr sz="2500" b="1" spc="-5" dirty="0">
                <a:solidFill>
                  <a:srgbClr val="474747"/>
                </a:solidFill>
                <a:latin typeface="Arial"/>
                <a:cs typeface="Arial"/>
              </a:rPr>
              <a:t>"</a:t>
            </a:r>
            <a:r>
              <a:rPr sz="2500" b="1" spc="-5" dirty="0">
                <a:solidFill>
                  <a:srgbClr val="0084B4"/>
                </a:solidFill>
                <a:latin typeface="Arial"/>
                <a:cs typeface="Arial"/>
              </a:rPr>
              <a:t>JavaScript</a:t>
            </a:r>
            <a:r>
              <a:rPr sz="2500" b="1" spc="50" dirty="0">
                <a:solidFill>
                  <a:srgbClr val="0084B4"/>
                </a:solidFill>
                <a:latin typeface="Arial"/>
                <a:cs typeface="Arial"/>
              </a:rPr>
              <a:t> </a:t>
            </a:r>
            <a:r>
              <a:rPr sz="2500" b="1" spc="-5" dirty="0">
                <a:solidFill>
                  <a:srgbClr val="0084B4"/>
                </a:solidFill>
                <a:latin typeface="Arial"/>
                <a:cs typeface="Arial"/>
              </a:rPr>
              <a:t>Code</a:t>
            </a:r>
            <a:r>
              <a:rPr sz="2500" b="1" spc="-5" dirty="0">
                <a:solidFill>
                  <a:srgbClr val="474747"/>
                </a:solidFill>
                <a:latin typeface="Arial"/>
                <a:cs typeface="Arial"/>
              </a:rPr>
              <a:t>"</a:t>
            </a:r>
            <a:r>
              <a:rPr sz="2500" b="1" spc="-5" dirty="0">
                <a:solidFill>
                  <a:srgbClr val="FF0000"/>
                </a:solidFill>
                <a:latin typeface="Arial"/>
                <a:cs typeface="Arial"/>
              </a:rPr>
              <a:t>&gt;</a:t>
            </a:r>
            <a:endParaRPr sz="2500">
              <a:latin typeface="Arial"/>
              <a:cs typeface="Arial"/>
            </a:endParaRPr>
          </a:p>
          <a:p>
            <a:pPr marL="12700">
              <a:lnSpc>
                <a:spcPct val="100000"/>
              </a:lnSpc>
              <a:spcBef>
                <a:spcPts val="600"/>
              </a:spcBef>
            </a:pPr>
            <a:r>
              <a:rPr sz="2500" u="heavy" spc="-5" dirty="0">
                <a:solidFill>
                  <a:srgbClr val="474747"/>
                </a:solidFill>
                <a:uFill>
                  <a:solidFill>
                    <a:srgbClr val="595959"/>
                  </a:solidFill>
                </a:uFill>
                <a:latin typeface="Arial"/>
                <a:cs typeface="Arial"/>
              </a:rPr>
              <a:t>Lưu </a:t>
            </a:r>
            <a:r>
              <a:rPr sz="2500" u="heavy" dirty="0">
                <a:solidFill>
                  <a:srgbClr val="474747"/>
                </a:solidFill>
                <a:uFill>
                  <a:solidFill>
                    <a:srgbClr val="595959"/>
                  </a:solidFill>
                </a:uFill>
                <a:latin typeface="Arial"/>
                <a:cs typeface="Arial"/>
              </a:rPr>
              <a:t>ý</a:t>
            </a:r>
            <a:r>
              <a:rPr sz="2500" dirty="0">
                <a:solidFill>
                  <a:srgbClr val="474747"/>
                </a:solidFill>
                <a:latin typeface="Arial"/>
                <a:cs typeface="Arial"/>
              </a:rPr>
              <a:t>: Dấu </a:t>
            </a:r>
            <a:r>
              <a:rPr sz="2500" dirty="0">
                <a:solidFill>
                  <a:srgbClr val="FF0000"/>
                </a:solidFill>
                <a:latin typeface="MS PGothic"/>
                <a:cs typeface="MS PGothic"/>
              </a:rPr>
              <a:t>“</a:t>
            </a:r>
            <a:r>
              <a:rPr sz="2500" dirty="0">
                <a:solidFill>
                  <a:srgbClr val="262626"/>
                </a:solidFill>
                <a:latin typeface="Arial"/>
                <a:cs typeface="Arial"/>
              </a:rPr>
              <a:t>…</a:t>
            </a:r>
            <a:r>
              <a:rPr sz="2500" dirty="0">
                <a:solidFill>
                  <a:srgbClr val="FF0000"/>
                </a:solidFill>
                <a:latin typeface="Arial"/>
                <a:cs typeface="Arial"/>
              </a:rPr>
              <a:t>” </a:t>
            </a:r>
            <a:r>
              <a:rPr sz="2500" dirty="0">
                <a:solidFill>
                  <a:srgbClr val="474747"/>
                </a:solidFill>
                <a:latin typeface="Arial"/>
                <a:cs typeface="Arial"/>
              </a:rPr>
              <a:t>và</a:t>
            </a:r>
            <a:r>
              <a:rPr sz="2500" spc="-10" dirty="0">
                <a:solidFill>
                  <a:srgbClr val="474747"/>
                </a:solidFill>
                <a:latin typeface="Arial"/>
                <a:cs typeface="Arial"/>
              </a:rPr>
              <a:t> </a:t>
            </a:r>
            <a:r>
              <a:rPr sz="2500" dirty="0">
                <a:solidFill>
                  <a:srgbClr val="FF0000"/>
                </a:solidFill>
                <a:latin typeface="MS PGothic"/>
                <a:cs typeface="MS PGothic"/>
              </a:rPr>
              <a:t>‘</a:t>
            </a:r>
            <a:r>
              <a:rPr sz="2500" dirty="0">
                <a:solidFill>
                  <a:srgbClr val="474747"/>
                </a:solidFill>
                <a:latin typeface="Arial"/>
                <a:cs typeface="Arial"/>
              </a:rPr>
              <a:t>…</a:t>
            </a:r>
            <a:r>
              <a:rPr sz="2500" dirty="0">
                <a:solidFill>
                  <a:srgbClr val="FF0000"/>
                </a:solidFill>
                <a:latin typeface="MS PGothic"/>
                <a:cs typeface="MS PGothic"/>
              </a:rPr>
              <a:t>’</a:t>
            </a:r>
            <a:endParaRPr sz="2500">
              <a:latin typeface="MS PGothic"/>
              <a:cs typeface="MS PGothic"/>
            </a:endParaRPr>
          </a:p>
        </p:txBody>
      </p:sp>
      <p:sp>
        <p:nvSpPr>
          <p:cNvPr id="6" name="object 6"/>
          <p:cNvSpPr/>
          <p:nvPr/>
        </p:nvSpPr>
        <p:spPr>
          <a:xfrm>
            <a:off x="407323" y="2618508"/>
            <a:ext cx="8154785" cy="230262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09600" y="2819400"/>
            <a:ext cx="7556498" cy="17018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86294" y="4447308"/>
            <a:ext cx="3158836" cy="241069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85800" y="4648200"/>
            <a:ext cx="2560320" cy="182879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4750723" y="4447308"/>
            <a:ext cx="3798916" cy="241069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4953000" y="4648200"/>
            <a:ext cx="3200398" cy="1828282"/>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708265" y="5133109"/>
            <a:ext cx="3620192" cy="29094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752600" y="5257800"/>
            <a:ext cx="3404235" cy="0"/>
          </a:xfrm>
          <a:custGeom>
            <a:avLst/>
            <a:gdLst/>
            <a:ahLst/>
            <a:cxnLst/>
            <a:rect l="l" t="t" r="r" b="b"/>
            <a:pathLst>
              <a:path w="3404235">
                <a:moveTo>
                  <a:pt x="0" y="0"/>
                </a:moveTo>
                <a:lnTo>
                  <a:pt x="3403795" y="0"/>
                </a:lnTo>
              </a:path>
            </a:pathLst>
          </a:custGeom>
          <a:ln w="12699">
            <a:solidFill>
              <a:srgbClr val="F89B26"/>
            </a:solidFill>
          </a:ln>
        </p:spPr>
        <p:txBody>
          <a:bodyPr wrap="square" lIns="0" tIns="0" rIns="0" bIns="0" rtlCol="0"/>
          <a:lstStyle/>
          <a:p>
            <a:endParaRPr/>
          </a:p>
        </p:txBody>
      </p:sp>
      <p:sp>
        <p:nvSpPr>
          <p:cNvPr id="14" name="object 14"/>
          <p:cNvSpPr/>
          <p:nvPr/>
        </p:nvSpPr>
        <p:spPr>
          <a:xfrm>
            <a:off x="5065690" y="5198846"/>
            <a:ext cx="115909" cy="117908"/>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2647950" y="3098800"/>
            <a:ext cx="3848100" cy="330200"/>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2647950" y="4813300"/>
            <a:ext cx="3848100" cy="330200"/>
          </a:xfrm>
          <a:prstGeom prst="rect">
            <a:avLst/>
          </a:prstGeom>
          <a:blipFill>
            <a:blip r:embed="rId11" cstate="print"/>
            <a:stretch>
              <a:fillRect/>
            </a:stretch>
          </a:blipFill>
        </p:spPr>
        <p:txBody>
          <a:bodyPr wrap="square" lIns="0" tIns="0" rIns="0" bIns="0" rtlCol="0"/>
          <a:lstStyle/>
          <a:p>
            <a:endParaRPr/>
          </a:p>
        </p:txBody>
      </p:sp>
      <p:sp>
        <p:nvSpPr>
          <p:cNvPr id="17" name="object 17"/>
          <p:cNvSpPr txBox="1"/>
          <p:nvPr/>
        </p:nvSpPr>
        <p:spPr>
          <a:xfrm>
            <a:off x="1481708" y="6564262"/>
            <a:ext cx="1101090" cy="138430"/>
          </a:xfrm>
          <a:prstGeom prst="rect">
            <a:avLst/>
          </a:prstGeom>
        </p:spPr>
        <p:txBody>
          <a:bodyPr vert="horz" wrap="square" lIns="0" tIns="1270" rIns="0" bIns="0" rtlCol="0">
            <a:spAutoFit/>
          </a:bodyPr>
          <a:lstStyle/>
          <a:p>
            <a:pPr marL="12700">
              <a:lnSpc>
                <a:spcPct val="100000"/>
              </a:lnSpc>
              <a:spcBef>
                <a:spcPts val="10"/>
              </a:spcBef>
            </a:pPr>
            <a:r>
              <a:rPr sz="800" dirty="0">
                <a:solidFill>
                  <a:srgbClr val="FF0000"/>
                </a:solidFill>
                <a:latin typeface="Times New Roman"/>
                <a:cs typeface="Times New Roman"/>
                <a:hlinkClick r:id="rId12"/>
              </a:rPr>
              <a:t>CuuDuongThanCong.com</a:t>
            </a:r>
            <a:endParaRPr sz="800">
              <a:latin typeface="Times New Roman"/>
              <a:cs typeface="Times New Roman"/>
            </a:endParaRPr>
          </a:p>
        </p:txBody>
      </p:sp>
      <p:sp>
        <p:nvSpPr>
          <p:cNvPr id="18" name="object 18"/>
          <p:cNvSpPr txBox="1"/>
          <p:nvPr/>
        </p:nvSpPr>
        <p:spPr>
          <a:xfrm>
            <a:off x="5963411" y="6564262"/>
            <a:ext cx="1281430" cy="138430"/>
          </a:xfrm>
          <a:prstGeom prst="rect">
            <a:avLst/>
          </a:prstGeom>
        </p:spPr>
        <p:txBody>
          <a:bodyPr vert="horz" wrap="square" lIns="0" tIns="1270" rIns="0" bIns="0" rtlCol="0">
            <a:spAutoFit/>
          </a:bodyPr>
          <a:lstStyle/>
          <a:p>
            <a:pPr marL="12700">
              <a:lnSpc>
                <a:spcPct val="100000"/>
              </a:lnSpc>
              <a:spcBef>
                <a:spcPts val="10"/>
              </a:spcBef>
            </a:pPr>
            <a:r>
              <a:rPr sz="800" dirty="0">
                <a:solidFill>
                  <a:srgbClr val="FF0000"/>
                </a:solidFill>
                <a:latin typeface="Times New Roman"/>
                <a:cs typeface="Times New Roman"/>
                <a:hlinkClick r:id="rId13"/>
              </a:rPr>
              <a:t>https://fb.com/tailieudientucntt</a:t>
            </a:r>
            <a:endParaRPr sz="8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1682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Xử lý </a:t>
            </a:r>
            <a:r>
              <a:rPr sz="3600" spc="-5" dirty="0">
                <a:solidFill>
                  <a:srgbClr val="474747"/>
                </a:solidFill>
              </a:rPr>
              <a:t>sự kiện </a:t>
            </a:r>
            <a:r>
              <a:rPr sz="3600" b="0" dirty="0">
                <a:solidFill>
                  <a:srgbClr val="929292"/>
                </a:solidFill>
                <a:latin typeface="Calibri"/>
                <a:cs typeface="Calibri"/>
              </a:rPr>
              <a:t>bằng</a:t>
            </a:r>
            <a:r>
              <a:rPr sz="3600" b="0" spc="-65" dirty="0">
                <a:solidFill>
                  <a:srgbClr val="929292"/>
                </a:solidFill>
                <a:latin typeface="Calibri"/>
                <a:cs typeface="Calibri"/>
              </a:rPr>
              <a:t> </a:t>
            </a:r>
            <a:r>
              <a:rPr sz="3600" b="0" spc="-10" dirty="0">
                <a:solidFill>
                  <a:srgbClr val="929292"/>
                </a:solidFill>
                <a:latin typeface="Calibri"/>
                <a:cs typeface="Calibri"/>
              </a:rPr>
              <a:t>function</a:t>
            </a:r>
            <a:endParaRPr sz="3600">
              <a:latin typeface="Calibri"/>
              <a:cs typeface="Calibri"/>
            </a:endParaRPr>
          </a:p>
        </p:txBody>
      </p:sp>
      <p:sp>
        <p:nvSpPr>
          <p:cNvPr id="3" name="object 3"/>
          <p:cNvSpPr/>
          <p:nvPr/>
        </p:nvSpPr>
        <p:spPr>
          <a:xfrm>
            <a:off x="103909" y="1093123"/>
            <a:ext cx="6172200" cy="514557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800" y="1295400"/>
            <a:ext cx="5575298" cy="4546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972694" y="1093123"/>
            <a:ext cx="3171304" cy="159188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172200" y="1295400"/>
            <a:ext cx="2719293" cy="99059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047508" y="2901142"/>
            <a:ext cx="3096489" cy="255200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248400" y="3102428"/>
            <a:ext cx="2733038" cy="195217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975956" y="3936076"/>
            <a:ext cx="353290" cy="955963"/>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3129143" y="3962400"/>
            <a:ext cx="147955" cy="737870"/>
          </a:xfrm>
          <a:custGeom>
            <a:avLst/>
            <a:gdLst/>
            <a:ahLst/>
            <a:cxnLst/>
            <a:rect l="l" t="t" r="r" b="b"/>
            <a:pathLst>
              <a:path w="147954" h="737870">
                <a:moveTo>
                  <a:pt x="147456" y="0"/>
                </a:moveTo>
                <a:lnTo>
                  <a:pt x="0" y="737284"/>
                </a:lnTo>
              </a:path>
            </a:pathLst>
          </a:custGeom>
          <a:ln w="12699">
            <a:solidFill>
              <a:srgbClr val="F89B26"/>
            </a:solidFill>
          </a:ln>
        </p:spPr>
        <p:txBody>
          <a:bodyPr wrap="square" lIns="0" tIns="0" rIns="0" bIns="0" rtlCol="0"/>
          <a:lstStyle/>
          <a:p>
            <a:endParaRPr/>
          </a:p>
        </p:txBody>
      </p:sp>
      <p:sp>
        <p:nvSpPr>
          <p:cNvPr id="11" name="object 11"/>
          <p:cNvSpPr/>
          <p:nvPr/>
        </p:nvSpPr>
        <p:spPr>
          <a:xfrm>
            <a:off x="3086210" y="4601957"/>
            <a:ext cx="115618" cy="122441"/>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4139737" y="2082337"/>
            <a:ext cx="2103119" cy="286373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4190998" y="2230310"/>
            <a:ext cx="1890395" cy="2646680"/>
          </a:xfrm>
          <a:custGeom>
            <a:avLst/>
            <a:gdLst/>
            <a:ahLst/>
            <a:cxnLst/>
            <a:rect l="l" t="t" r="r" b="b"/>
            <a:pathLst>
              <a:path w="1890395" h="2646679">
                <a:moveTo>
                  <a:pt x="0" y="2646489"/>
                </a:moveTo>
                <a:lnTo>
                  <a:pt x="1890349" y="0"/>
                </a:lnTo>
              </a:path>
            </a:pathLst>
          </a:custGeom>
          <a:ln w="12699">
            <a:solidFill>
              <a:srgbClr val="0096C1"/>
            </a:solidFill>
          </a:ln>
        </p:spPr>
        <p:txBody>
          <a:bodyPr wrap="square" lIns="0" tIns="0" rIns="0" bIns="0" rtlCol="0"/>
          <a:lstStyle/>
          <a:p>
            <a:endParaRPr/>
          </a:p>
        </p:txBody>
      </p:sp>
      <p:sp>
        <p:nvSpPr>
          <p:cNvPr id="14" name="object 14"/>
          <p:cNvSpPr/>
          <p:nvPr/>
        </p:nvSpPr>
        <p:spPr>
          <a:xfrm>
            <a:off x="5986429" y="2209800"/>
            <a:ext cx="109569" cy="121644"/>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398326" y="2261061"/>
            <a:ext cx="290945" cy="876992"/>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7531845" y="2286000"/>
            <a:ext cx="12065" cy="661035"/>
          </a:xfrm>
          <a:custGeom>
            <a:avLst/>
            <a:gdLst/>
            <a:ahLst/>
            <a:cxnLst/>
            <a:rect l="l" t="t" r="r" b="b"/>
            <a:pathLst>
              <a:path w="12065" h="661035">
                <a:moveTo>
                  <a:pt x="0" y="0"/>
                </a:moveTo>
                <a:lnTo>
                  <a:pt x="11469" y="660598"/>
                </a:lnTo>
              </a:path>
            </a:pathLst>
          </a:custGeom>
          <a:ln w="12699">
            <a:solidFill>
              <a:srgbClr val="6DA826"/>
            </a:solidFill>
          </a:ln>
        </p:spPr>
        <p:txBody>
          <a:bodyPr wrap="square" lIns="0" tIns="0" rIns="0" bIns="0" rtlCol="0"/>
          <a:lstStyle/>
          <a:p>
            <a:endParaRPr/>
          </a:p>
        </p:txBody>
      </p:sp>
      <p:sp>
        <p:nvSpPr>
          <p:cNvPr id="17" name="object 17"/>
          <p:cNvSpPr/>
          <p:nvPr/>
        </p:nvSpPr>
        <p:spPr>
          <a:xfrm>
            <a:off x="7483051" y="2855131"/>
            <a:ext cx="117891" cy="116668"/>
          </a:xfrm>
          <a:prstGeom prst="rect">
            <a:avLst/>
          </a:prstGeom>
          <a:blipFill>
            <a:blip r:embed="rId13"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362200"/>
            <a:ext cx="7239000" cy="3472179"/>
          </a:xfrm>
          <a:custGeom>
            <a:avLst/>
            <a:gdLst/>
            <a:ahLst/>
            <a:cxnLst/>
            <a:rect l="l" t="t" r="r" b="b"/>
            <a:pathLst>
              <a:path w="7239000" h="3472179">
                <a:moveTo>
                  <a:pt x="0" y="0"/>
                </a:moveTo>
                <a:lnTo>
                  <a:pt x="7238998" y="0"/>
                </a:lnTo>
                <a:lnTo>
                  <a:pt x="7238998" y="3471717"/>
                </a:lnTo>
                <a:lnTo>
                  <a:pt x="0" y="3471717"/>
                </a:lnTo>
                <a:lnTo>
                  <a:pt x="0" y="0"/>
                </a:lnTo>
                <a:close/>
              </a:path>
            </a:pathLst>
          </a:custGeom>
          <a:ln w="9524">
            <a:solidFill>
              <a:srgbClr val="F89B26"/>
            </a:solidFill>
          </a:ln>
        </p:spPr>
        <p:txBody>
          <a:bodyPr wrap="square" lIns="0" tIns="0" rIns="0" bIns="0" rtlCol="0"/>
          <a:lstStyle/>
          <a:p>
            <a:endParaRPr/>
          </a:p>
        </p:txBody>
      </p:sp>
      <p:sp>
        <p:nvSpPr>
          <p:cNvPr id="3" name="object 3"/>
          <p:cNvSpPr txBox="1">
            <a:spLocks noGrp="1"/>
          </p:cNvSpPr>
          <p:nvPr>
            <p:ph type="title"/>
          </p:nvPr>
        </p:nvSpPr>
        <p:spPr>
          <a:xfrm>
            <a:off x="459739" y="136843"/>
            <a:ext cx="55257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Xử lý </a:t>
            </a:r>
            <a:r>
              <a:rPr sz="3600" spc="-5" dirty="0">
                <a:solidFill>
                  <a:srgbClr val="474747"/>
                </a:solidFill>
              </a:rPr>
              <a:t>sự kiện </a:t>
            </a:r>
            <a:r>
              <a:rPr sz="3600" b="0" dirty="0">
                <a:solidFill>
                  <a:srgbClr val="929292"/>
                </a:solidFill>
                <a:latin typeface="Calibri"/>
                <a:cs typeface="Calibri"/>
              </a:rPr>
              <a:t>bằng </a:t>
            </a:r>
            <a:r>
              <a:rPr sz="3600" b="0" spc="-5" dirty="0">
                <a:solidFill>
                  <a:srgbClr val="929292"/>
                </a:solidFill>
                <a:latin typeface="Calibri"/>
                <a:cs typeface="Calibri"/>
              </a:rPr>
              <a:t>thuộc</a:t>
            </a:r>
            <a:r>
              <a:rPr sz="3600" b="0" spc="-50" dirty="0">
                <a:solidFill>
                  <a:srgbClr val="929292"/>
                </a:solidFill>
                <a:latin typeface="Calibri"/>
                <a:cs typeface="Calibri"/>
              </a:rPr>
              <a:t> </a:t>
            </a:r>
            <a:r>
              <a:rPr sz="3600" b="0" spc="-15" dirty="0">
                <a:solidFill>
                  <a:srgbClr val="929292"/>
                </a:solidFill>
                <a:latin typeface="Calibri"/>
                <a:cs typeface="Calibri"/>
              </a:rPr>
              <a:t>tinh</a:t>
            </a:r>
            <a:endParaRPr sz="3600">
              <a:latin typeface="Calibri"/>
              <a:cs typeface="Calibri"/>
            </a:endParaRPr>
          </a:p>
        </p:txBody>
      </p:sp>
      <p:sp>
        <p:nvSpPr>
          <p:cNvPr id="4" name="object 4"/>
          <p:cNvSpPr/>
          <p:nvPr/>
        </p:nvSpPr>
        <p:spPr>
          <a:xfrm>
            <a:off x="472439" y="1381337"/>
            <a:ext cx="137583" cy="13758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35939" y="1188721"/>
            <a:ext cx="7012305" cy="4566920"/>
          </a:xfrm>
          <a:prstGeom prst="rect">
            <a:avLst/>
          </a:prstGeom>
        </p:spPr>
        <p:txBody>
          <a:bodyPr vert="horz" wrap="square" lIns="0" tIns="12700" rIns="0" bIns="0" rtlCol="0">
            <a:spAutoFit/>
          </a:bodyPr>
          <a:lstStyle/>
          <a:p>
            <a:pPr marL="1274445" marR="5080" indent="-995680">
              <a:lnSpc>
                <a:spcPct val="100000"/>
              </a:lnSpc>
              <a:spcBef>
                <a:spcPts val="100"/>
              </a:spcBef>
            </a:pPr>
            <a:r>
              <a:rPr sz="2500" b="1" spc="-5" dirty="0">
                <a:solidFill>
                  <a:srgbClr val="474747"/>
                </a:solidFill>
                <a:latin typeface="Arial"/>
                <a:cs typeface="Arial"/>
              </a:rPr>
              <a:t>Gán </a:t>
            </a:r>
            <a:r>
              <a:rPr sz="2500" b="1" dirty="0">
                <a:solidFill>
                  <a:srgbClr val="474747"/>
                </a:solidFill>
                <a:latin typeface="Arial"/>
                <a:cs typeface="Arial"/>
              </a:rPr>
              <a:t>tên </a:t>
            </a:r>
            <a:r>
              <a:rPr sz="2500" b="1" spc="-5" dirty="0">
                <a:solidFill>
                  <a:srgbClr val="474747"/>
                </a:solidFill>
                <a:latin typeface="Arial"/>
                <a:cs typeface="Arial"/>
              </a:rPr>
              <a:t>hàm xử lý </a:t>
            </a:r>
            <a:r>
              <a:rPr sz="2500" b="1" dirty="0">
                <a:solidFill>
                  <a:srgbClr val="474747"/>
                </a:solidFill>
                <a:latin typeface="Arial"/>
                <a:cs typeface="Arial"/>
              </a:rPr>
              <a:t>cho 1 </a:t>
            </a:r>
            <a:r>
              <a:rPr sz="2500" b="1" spc="-5" dirty="0">
                <a:solidFill>
                  <a:srgbClr val="474747"/>
                </a:solidFill>
                <a:latin typeface="Arial"/>
                <a:cs typeface="Arial"/>
              </a:rPr>
              <a:t>object event  </a:t>
            </a:r>
            <a:r>
              <a:rPr sz="2500" b="1" spc="-5" dirty="0">
                <a:solidFill>
                  <a:srgbClr val="5C9B1D"/>
                </a:solidFill>
                <a:latin typeface="Arial"/>
                <a:cs typeface="Arial"/>
              </a:rPr>
              <a:t>object</a:t>
            </a:r>
            <a:r>
              <a:rPr sz="2500" b="1" spc="-5" dirty="0">
                <a:solidFill>
                  <a:srgbClr val="7BCF27"/>
                </a:solidFill>
                <a:latin typeface="Arial"/>
                <a:cs typeface="Arial"/>
              </a:rPr>
              <a:t>.</a:t>
            </a:r>
            <a:r>
              <a:rPr sz="2500" b="1" spc="-5" dirty="0">
                <a:solidFill>
                  <a:srgbClr val="FF0000"/>
                </a:solidFill>
                <a:latin typeface="Arial"/>
                <a:cs typeface="Arial"/>
              </a:rPr>
              <a:t>eventhandler </a:t>
            </a:r>
            <a:r>
              <a:rPr sz="2500" b="1" dirty="0">
                <a:solidFill>
                  <a:srgbClr val="7BCF27"/>
                </a:solidFill>
                <a:latin typeface="Arial"/>
                <a:cs typeface="Arial"/>
              </a:rPr>
              <a:t>=</a:t>
            </a:r>
            <a:r>
              <a:rPr sz="2500" b="1" spc="-10" dirty="0">
                <a:solidFill>
                  <a:srgbClr val="7BCF27"/>
                </a:solidFill>
                <a:latin typeface="Arial"/>
                <a:cs typeface="Arial"/>
              </a:rPr>
              <a:t> </a:t>
            </a:r>
            <a:r>
              <a:rPr sz="2500" b="1" spc="-5" dirty="0">
                <a:solidFill>
                  <a:srgbClr val="0084B4"/>
                </a:solidFill>
                <a:latin typeface="Arial"/>
                <a:cs typeface="Arial"/>
              </a:rPr>
              <a:t>function_name</a:t>
            </a:r>
            <a:r>
              <a:rPr sz="2500" b="1" spc="-5" dirty="0">
                <a:solidFill>
                  <a:srgbClr val="7BCF27"/>
                </a:solidFill>
                <a:latin typeface="Arial"/>
                <a:cs typeface="Arial"/>
              </a:rPr>
              <a:t>;</a:t>
            </a:r>
            <a:endParaRPr sz="2500">
              <a:latin typeface="Arial"/>
              <a:cs typeface="Arial"/>
            </a:endParaRPr>
          </a:p>
          <a:p>
            <a:pPr>
              <a:lnSpc>
                <a:spcPct val="100000"/>
              </a:lnSpc>
              <a:spcBef>
                <a:spcPts val="35"/>
              </a:spcBef>
            </a:pPr>
            <a:endParaRPr sz="2700">
              <a:latin typeface="Times New Roman"/>
              <a:cs typeface="Times New Roman"/>
            </a:endParaRPr>
          </a:p>
          <a:p>
            <a:pPr marL="12700">
              <a:lnSpc>
                <a:spcPts val="1930"/>
              </a:lnSpc>
            </a:pPr>
            <a:r>
              <a:rPr sz="1800" spc="-5" dirty="0">
                <a:solidFill>
                  <a:srgbClr val="262626"/>
                </a:solidFill>
                <a:latin typeface="Arial"/>
                <a:cs typeface="Arial"/>
              </a:rPr>
              <a:t>&lt;html&gt;</a:t>
            </a:r>
            <a:endParaRPr sz="1800">
              <a:latin typeface="Arial"/>
              <a:cs typeface="Arial"/>
            </a:endParaRPr>
          </a:p>
          <a:p>
            <a:pPr marL="469900">
              <a:lnSpc>
                <a:spcPts val="1700"/>
              </a:lnSpc>
            </a:pPr>
            <a:r>
              <a:rPr sz="1800" dirty="0">
                <a:solidFill>
                  <a:srgbClr val="262626"/>
                </a:solidFill>
                <a:latin typeface="Arial"/>
                <a:cs typeface="Arial"/>
              </a:rPr>
              <a:t>&lt;head&gt;</a:t>
            </a:r>
            <a:endParaRPr sz="1800">
              <a:latin typeface="Arial"/>
              <a:cs typeface="Arial"/>
            </a:endParaRPr>
          </a:p>
          <a:p>
            <a:pPr marL="1841500" marR="2341880" indent="-914400">
              <a:lnSpc>
                <a:spcPct val="78700"/>
              </a:lnSpc>
              <a:spcBef>
                <a:spcPts val="229"/>
              </a:spcBef>
            </a:pPr>
            <a:r>
              <a:rPr sz="1800" dirty="0">
                <a:solidFill>
                  <a:srgbClr val="262626"/>
                </a:solidFill>
                <a:latin typeface="Arial"/>
                <a:cs typeface="Arial"/>
              </a:rPr>
              <a:t>&lt;script </a:t>
            </a:r>
            <a:r>
              <a:rPr sz="1800" spc="-5" dirty="0">
                <a:solidFill>
                  <a:srgbClr val="262626"/>
                </a:solidFill>
                <a:latin typeface="Arial"/>
                <a:cs typeface="Arial"/>
              </a:rPr>
              <a:t>language=</a:t>
            </a:r>
            <a:r>
              <a:rPr sz="1800" spc="-5" dirty="0">
                <a:solidFill>
                  <a:srgbClr val="262626"/>
                </a:solidFill>
                <a:latin typeface="MS PGothic"/>
                <a:cs typeface="MS PGothic"/>
              </a:rPr>
              <a:t>“</a:t>
            </a:r>
            <a:r>
              <a:rPr sz="1800" spc="-5" dirty="0">
                <a:solidFill>
                  <a:srgbClr val="262626"/>
                </a:solidFill>
                <a:latin typeface="Arial"/>
                <a:cs typeface="Arial"/>
              </a:rPr>
              <a:t>Javascript</a:t>
            </a:r>
            <a:r>
              <a:rPr sz="1800" spc="-5" dirty="0">
                <a:solidFill>
                  <a:srgbClr val="262626"/>
                </a:solidFill>
                <a:latin typeface="MS PGothic"/>
                <a:cs typeface="MS PGothic"/>
              </a:rPr>
              <a:t>”</a:t>
            </a:r>
            <a:r>
              <a:rPr sz="1800" spc="-5" dirty="0">
                <a:solidFill>
                  <a:srgbClr val="262626"/>
                </a:solidFill>
                <a:latin typeface="Arial"/>
                <a:cs typeface="Arial"/>
              </a:rPr>
              <a:t>&gt;  function</a:t>
            </a:r>
            <a:r>
              <a:rPr sz="1800" dirty="0">
                <a:solidFill>
                  <a:srgbClr val="262626"/>
                </a:solidFill>
                <a:latin typeface="Arial"/>
                <a:cs typeface="Arial"/>
              </a:rPr>
              <a:t> </a:t>
            </a:r>
            <a:r>
              <a:rPr sz="1800" spc="-5" dirty="0">
                <a:solidFill>
                  <a:srgbClr val="0084B4"/>
                </a:solidFill>
                <a:latin typeface="Arial"/>
                <a:cs typeface="Arial"/>
              </a:rPr>
              <a:t>GreetingMessage</a:t>
            </a:r>
            <a:r>
              <a:rPr sz="1800" spc="-5" dirty="0">
                <a:solidFill>
                  <a:srgbClr val="262626"/>
                </a:solidFill>
                <a:latin typeface="Arial"/>
                <a:cs typeface="Arial"/>
              </a:rPr>
              <a:t>()</a:t>
            </a:r>
            <a:endParaRPr sz="1800">
              <a:latin typeface="Arial"/>
              <a:cs typeface="Arial"/>
            </a:endParaRPr>
          </a:p>
          <a:p>
            <a:pPr marL="1841500">
              <a:lnSpc>
                <a:spcPts val="1570"/>
              </a:lnSpc>
            </a:pPr>
            <a:r>
              <a:rPr sz="1800" dirty="0">
                <a:solidFill>
                  <a:srgbClr val="262626"/>
                </a:solidFill>
                <a:latin typeface="Arial"/>
                <a:cs typeface="Arial"/>
              </a:rPr>
              <a:t>{</a:t>
            </a:r>
            <a:endParaRPr sz="1800">
              <a:latin typeface="Arial"/>
              <a:cs typeface="Arial"/>
            </a:endParaRPr>
          </a:p>
          <a:p>
            <a:pPr marL="2755900">
              <a:lnSpc>
                <a:spcPts val="1700"/>
              </a:lnSpc>
            </a:pPr>
            <a:r>
              <a:rPr sz="1800" spc="-10" dirty="0">
                <a:solidFill>
                  <a:srgbClr val="5C9B1D"/>
                </a:solidFill>
                <a:latin typeface="Arial"/>
                <a:cs typeface="Arial"/>
              </a:rPr>
              <a:t>window</a:t>
            </a:r>
            <a:r>
              <a:rPr sz="1800" spc="-10" dirty="0">
                <a:solidFill>
                  <a:srgbClr val="262626"/>
                </a:solidFill>
                <a:latin typeface="Arial"/>
                <a:cs typeface="Arial"/>
              </a:rPr>
              <a:t>.</a:t>
            </a:r>
            <a:r>
              <a:rPr sz="1800" spc="-10" dirty="0">
                <a:solidFill>
                  <a:srgbClr val="FF0000"/>
                </a:solidFill>
                <a:latin typeface="Arial"/>
                <a:cs typeface="Arial"/>
              </a:rPr>
              <a:t>alert</a:t>
            </a:r>
            <a:r>
              <a:rPr sz="1800" spc="-10" dirty="0">
                <a:solidFill>
                  <a:srgbClr val="262626"/>
                </a:solidFill>
                <a:latin typeface="Arial"/>
                <a:cs typeface="Arial"/>
              </a:rPr>
              <a:t>(</a:t>
            </a:r>
            <a:r>
              <a:rPr sz="1800" spc="-10" dirty="0">
                <a:solidFill>
                  <a:srgbClr val="262626"/>
                </a:solidFill>
                <a:latin typeface="MS PGothic"/>
                <a:cs typeface="MS PGothic"/>
              </a:rPr>
              <a:t>“</a:t>
            </a:r>
            <a:r>
              <a:rPr sz="1800" spc="-10" dirty="0">
                <a:solidFill>
                  <a:srgbClr val="262626"/>
                </a:solidFill>
                <a:latin typeface="Arial"/>
                <a:cs typeface="Arial"/>
              </a:rPr>
              <a:t>Welcome </a:t>
            </a:r>
            <a:r>
              <a:rPr sz="1800" spc="-5" dirty="0">
                <a:solidFill>
                  <a:srgbClr val="262626"/>
                </a:solidFill>
                <a:latin typeface="Arial"/>
                <a:cs typeface="Arial"/>
              </a:rPr>
              <a:t>to </a:t>
            </a:r>
            <a:r>
              <a:rPr sz="1800" dirty="0">
                <a:solidFill>
                  <a:srgbClr val="262626"/>
                </a:solidFill>
                <a:latin typeface="Arial"/>
                <a:cs typeface="Arial"/>
              </a:rPr>
              <a:t>my</a:t>
            </a:r>
            <a:r>
              <a:rPr sz="1800" spc="10" dirty="0">
                <a:solidFill>
                  <a:srgbClr val="262626"/>
                </a:solidFill>
                <a:latin typeface="Arial"/>
                <a:cs typeface="Arial"/>
              </a:rPr>
              <a:t> </a:t>
            </a:r>
            <a:r>
              <a:rPr sz="1800" spc="-5" dirty="0">
                <a:solidFill>
                  <a:srgbClr val="262626"/>
                </a:solidFill>
                <a:latin typeface="Arial"/>
                <a:cs typeface="Arial"/>
              </a:rPr>
              <a:t>world</a:t>
            </a:r>
            <a:r>
              <a:rPr sz="1800" spc="-5" dirty="0">
                <a:solidFill>
                  <a:srgbClr val="262626"/>
                </a:solidFill>
                <a:latin typeface="MS PGothic"/>
                <a:cs typeface="MS PGothic"/>
              </a:rPr>
              <a:t>”</a:t>
            </a:r>
            <a:r>
              <a:rPr sz="1800" spc="-5" dirty="0">
                <a:solidFill>
                  <a:srgbClr val="262626"/>
                </a:solidFill>
                <a:latin typeface="Arial"/>
                <a:cs typeface="Arial"/>
              </a:rPr>
              <a:t>);</a:t>
            </a:r>
            <a:endParaRPr sz="1800">
              <a:latin typeface="Arial"/>
              <a:cs typeface="Arial"/>
            </a:endParaRPr>
          </a:p>
          <a:p>
            <a:pPr marL="1841500">
              <a:lnSpc>
                <a:spcPts val="1930"/>
              </a:lnSpc>
            </a:pPr>
            <a:r>
              <a:rPr sz="1800" dirty="0">
                <a:solidFill>
                  <a:srgbClr val="262626"/>
                </a:solidFill>
                <a:latin typeface="Arial"/>
                <a:cs typeface="Arial"/>
              </a:rPr>
              <a:t>}</a:t>
            </a:r>
            <a:endParaRPr sz="1800">
              <a:latin typeface="Arial"/>
              <a:cs typeface="Arial"/>
            </a:endParaRPr>
          </a:p>
          <a:p>
            <a:pPr marL="1841500">
              <a:lnSpc>
                <a:spcPts val="1930"/>
              </a:lnSpc>
              <a:spcBef>
                <a:spcPts val="1340"/>
              </a:spcBef>
            </a:pPr>
            <a:r>
              <a:rPr sz="1800" spc="-10" dirty="0">
                <a:solidFill>
                  <a:srgbClr val="262626"/>
                </a:solidFill>
                <a:latin typeface="Arial"/>
                <a:cs typeface="Arial"/>
              </a:rPr>
              <a:t>window.</a:t>
            </a:r>
            <a:r>
              <a:rPr sz="1800" spc="-10" dirty="0">
                <a:solidFill>
                  <a:srgbClr val="FF0000"/>
                </a:solidFill>
                <a:latin typeface="Arial"/>
                <a:cs typeface="Arial"/>
              </a:rPr>
              <a:t>onload </a:t>
            </a:r>
            <a:r>
              <a:rPr sz="1800" dirty="0">
                <a:solidFill>
                  <a:srgbClr val="262626"/>
                </a:solidFill>
                <a:latin typeface="Arial"/>
                <a:cs typeface="Arial"/>
              </a:rPr>
              <a:t>= </a:t>
            </a:r>
            <a:r>
              <a:rPr sz="1800" spc="-5" dirty="0">
                <a:solidFill>
                  <a:srgbClr val="0084B4"/>
                </a:solidFill>
                <a:latin typeface="Arial"/>
                <a:cs typeface="Arial"/>
              </a:rPr>
              <a:t>GreetingMessage </a:t>
            </a:r>
            <a:r>
              <a:rPr sz="1800" dirty="0">
                <a:solidFill>
                  <a:srgbClr val="7BCF27"/>
                </a:solidFill>
                <a:latin typeface="Arial"/>
                <a:cs typeface="Arial"/>
              </a:rPr>
              <a:t>()</a:t>
            </a:r>
            <a:endParaRPr sz="1800">
              <a:latin typeface="Arial"/>
              <a:cs typeface="Arial"/>
            </a:endParaRPr>
          </a:p>
          <a:p>
            <a:pPr marL="927100">
              <a:lnSpc>
                <a:spcPts val="1700"/>
              </a:lnSpc>
            </a:pPr>
            <a:r>
              <a:rPr sz="1800" spc="-5" dirty="0">
                <a:solidFill>
                  <a:srgbClr val="262626"/>
                </a:solidFill>
                <a:latin typeface="Arial"/>
                <a:cs typeface="Arial"/>
              </a:rPr>
              <a:t>&lt;/script&gt;</a:t>
            </a:r>
            <a:endParaRPr sz="1800">
              <a:latin typeface="Arial"/>
              <a:cs typeface="Arial"/>
            </a:endParaRPr>
          </a:p>
          <a:p>
            <a:pPr marL="469900">
              <a:lnSpc>
                <a:spcPts val="1930"/>
              </a:lnSpc>
            </a:pPr>
            <a:r>
              <a:rPr sz="1800" spc="-5" dirty="0">
                <a:solidFill>
                  <a:srgbClr val="262626"/>
                </a:solidFill>
                <a:latin typeface="Arial"/>
                <a:cs typeface="Arial"/>
              </a:rPr>
              <a:t>&lt;/head&gt;</a:t>
            </a:r>
            <a:endParaRPr sz="1800">
              <a:latin typeface="Arial"/>
              <a:cs typeface="Arial"/>
            </a:endParaRPr>
          </a:p>
          <a:p>
            <a:pPr marL="469900">
              <a:lnSpc>
                <a:spcPts val="1930"/>
              </a:lnSpc>
              <a:spcBef>
                <a:spcPts val="1340"/>
              </a:spcBef>
            </a:pPr>
            <a:r>
              <a:rPr sz="1800" dirty="0">
                <a:solidFill>
                  <a:srgbClr val="262626"/>
                </a:solidFill>
                <a:latin typeface="Arial"/>
                <a:cs typeface="Arial"/>
              </a:rPr>
              <a:t>&lt;body&gt;</a:t>
            </a:r>
            <a:endParaRPr sz="1800">
              <a:latin typeface="Arial"/>
              <a:cs typeface="Arial"/>
            </a:endParaRPr>
          </a:p>
          <a:p>
            <a:pPr marL="469900">
              <a:lnSpc>
                <a:spcPts val="1880"/>
              </a:lnSpc>
            </a:pPr>
            <a:r>
              <a:rPr sz="1800" spc="-5" dirty="0">
                <a:solidFill>
                  <a:srgbClr val="262626"/>
                </a:solidFill>
                <a:latin typeface="Arial"/>
                <a:cs typeface="Arial"/>
              </a:rPr>
              <a:t>&lt;/body&gt;</a:t>
            </a:r>
            <a:endParaRPr sz="1800">
              <a:latin typeface="Arial"/>
              <a:cs typeface="Arial"/>
            </a:endParaRPr>
          </a:p>
          <a:p>
            <a:pPr marL="12700">
              <a:lnSpc>
                <a:spcPts val="2110"/>
              </a:lnSpc>
            </a:pPr>
            <a:r>
              <a:rPr sz="1800" spc="-5" dirty="0">
                <a:solidFill>
                  <a:srgbClr val="262626"/>
                </a:solidFill>
                <a:latin typeface="Calibri"/>
                <a:cs typeface="Calibri"/>
              </a:rPr>
              <a:t>&lt;html&gt;</a:t>
            </a:r>
            <a:endParaRPr sz="1800">
              <a:latin typeface="Calibri"/>
              <a:cs typeface="Calibri"/>
            </a:endParaRPr>
          </a:p>
        </p:txBody>
      </p:sp>
      <p:sp>
        <p:nvSpPr>
          <p:cNvPr id="6" name="object 6"/>
          <p:cNvSpPr/>
          <p:nvPr/>
        </p:nvSpPr>
        <p:spPr>
          <a:xfrm>
            <a:off x="5851523" y="4146550"/>
            <a:ext cx="474980" cy="317500"/>
          </a:xfrm>
          <a:custGeom>
            <a:avLst/>
            <a:gdLst/>
            <a:ahLst/>
            <a:cxnLst/>
            <a:rect l="l" t="t" r="r" b="b"/>
            <a:pathLst>
              <a:path w="474979" h="317500">
                <a:moveTo>
                  <a:pt x="0" y="0"/>
                </a:moveTo>
                <a:lnTo>
                  <a:pt x="474662" y="317499"/>
                </a:lnTo>
              </a:path>
            </a:pathLst>
          </a:custGeom>
          <a:ln w="28574">
            <a:solidFill>
              <a:srgbClr val="FF2600"/>
            </a:solidFill>
          </a:ln>
        </p:spPr>
        <p:txBody>
          <a:bodyPr wrap="square" lIns="0" tIns="0" rIns="0" bIns="0" rtlCol="0"/>
          <a:lstStyle/>
          <a:p>
            <a:endParaRPr/>
          </a:p>
        </p:txBody>
      </p:sp>
      <p:sp>
        <p:nvSpPr>
          <p:cNvPr id="7" name="object 7"/>
          <p:cNvSpPr/>
          <p:nvPr/>
        </p:nvSpPr>
        <p:spPr>
          <a:xfrm>
            <a:off x="5853111" y="4159250"/>
            <a:ext cx="457200" cy="304800"/>
          </a:xfrm>
          <a:custGeom>
            <a:avLst/>
            <a:gdLst/>
            <a:ahLst/>
            <a:cxnLst/>
            <a:rect l="l" t="t" r="r" b="b"/>
            <a:pathLst>
              <a:path w="457200" h="304800">
                <a:moveTo>
                  <a:pt x="457200" y="0"/>
                </a:moveTo>
                <a:lnTo>
                  <a:pt x="0" y="304799"/>
                </a:lnTo>
              </a:path>
            </a:pathLst>
          </a:custGeom>
          <a:ln w="28574">
            <a:solidFill>
              <a:srgbClr val="FF26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58124" y="1"/>
            <a:ext cx="1285874"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246515" y="1146576"/>
            <a:ext cx="583565" cy="3545204"/>
          </a:xfrm>
          <a:prstGeom prst="rect">
            <a:avLst/>
          </a:prstGeom>
        </p:spPr>
        <p:txBody>
          <a:bodyPr vert="vert" wrap="square" lIns="0" tIns="0" rIns="0" bIns="0" rtlCol="0">
            <a:spAutoFit/>
          </a:bodyPr>
          <a:lstStyle/>
          <a:p>
            <a:pPr marL="12700">
              <a:lnSpc>
                <a:spcPts val="4250"/>
              </a:lnSpc>
            </a:pPr>
            <a:r>
              <a:rPr sz="3600" b="1" dirty="0">
                <a:solidFill>
                  <a:srgbClr val="FFFFFF"/>
                </a:solidFill>
                <a:latin typeface="Calibri"/>
                <a:cs typeface="Calibri"/>
              </a:rPr>
              <a:t>Ví </a:t>
            </a:r>
            <a:r>
              <a:rPr sz="3600" b="1" spc="-5" dirty="0">
                <a:solidFill>
                  <a:srgbClr val="FFFFFF"/>
                </a:solidFill>
                <a:latin typeface="Calibri"/>
                <a:cs typeface="Calibri"/>
              </a:rPr>
              <a:t>dụ </a:t>
            </a:r>
            <a:r>
              <a:rPr sz="3600" spc="-5" dirty="0">
                <a:solidFill>
                  <a:srgbClr val="FFFFFF"/>
                </a:solidFill>
                <a:latin typeface="Calibri"/>
                <a:cs typeface="Calibri"/>
              </a:rPr>
              <a:t>onclick</a:t>
            </a:r>
            <a:r>
              <a:rPr sz="3600" spc="-85" dirty="0">
                <a:solidFill>
                  <a:srgbClr val="FFFFFF"/>
                </a:solidFill>
                <a:latin typeface="Calibri"/>
                <a:cs typeface="Calibri"/>
              </a:rPr>
              <a:t> </a:t>
            </a:r>
            <a:r>
              <a:rPr sz="3600" dirty="0">
                <a:solidFill>
                  <a:srgbClr val="FFFFFF"/>
                </a:solidFill>
                <a:latin typeface="Calibri"/>
                <a:cs typeface="Calibri"/>
              </a:rPr>
              <a:t>Event</a:t>
            </a:r>
            <a:endParaRPr sz="3600">
              <a:latin typeface="Calibri"/>
              <a:cs typeface="Calibri"/>
            </a:endParaRPr>
          </a:p>
        </p:txBody>
      </p:sp>
      <p:sp>
        <p:nvSpPr>
          <p:cNvPr id="4" name="object 4"/>
          <p:cNvSpPr/>
          <p:nvPr/>
        </p:nvSpPr>
        <p:spPr>
          <a:xfrm>
            <a:off x="0" y="0"/>
            <a:ext cx="7493923"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2400" y="152401"/>
            <a:ext cx="6944408" cy="632459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515494" y="1550324"/>
            <a:ext cx="3113116" cy="239822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715000" y="1752600"/>
            <a:ext cx="2514598" cy="1796143"/>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665123" y="4601093"/>
            <a:ext cx="3167148" cy="225690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5867400" y="4800600"/>
            <a:ext cx="2565398" cy="1832428"/>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6633555" y="2867891"/>
            <a:ext cx="295101" cy="2024148"/>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6781798" y="2895600"/>
            <a:ext cx="0" cy="1804035"/>
          </a:xfrm>
          <a:custGeom>
            <a:avLst/>
            <a:gdLst/>
            <a:ahLst/>
            <a:cxnLst/>
            <a:rect l="l" t="t" r="r" b="b"/>
            <a:pathLst>
              <a:path h="1804035">
                <a:moveTo>
                  <a:pt x="0" y="0"/>
                </a:moveTo>
                <a:lnTo>
                  <a:pt x="0" y="1803595"/>
                </a:lnTo>
              </a:path>
            </a:pathLst>
          </a:custGeom>
          <a:ln w="12699">
            <a:solidFill>
              <a:srgbClr val="F89B26"/>
            </a:solidFill>
          </a:ln>
        </p:spPr>
        <p:txBody>
          <a:bodyPr wrap="square" lIns="0" tIns="0" rIns="0" bIns="0" rtlCol="0"/>
          <a:lstStyle/>
          <a:p>
            <a:endParaRPr/>
          </a:p>
        </p:txBody>
      </p:sp>
      <p:sp>
        <p:nvSpPr>
          <p:cNvPr id="12" name="object 12"/>
          <p:cNvSpPr/>
          <p:nvPr/>
        </p:nvSpPr>
        <p:spPr>
          <a:xfrm>
            <a:off x="6722845" y="4608490"/>
            <a:ext cx="117908" cy="115909"/>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30" y="5867399"/>
            <a:ext cx="9140469" cy="9905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88339" y="414021"/>
            <a:ext cx="193103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474747"/>
                </a:solidFill>
                <a:latin typeface="Calibri"/>
                <a:cs typeface="Calibri"/>
              </a:rPr>
              <a:t>Nội</a:t>
            </a:r>
            <a:r>
              <a:rPr sz="4000" b="1" spc="-85" dirty="0">
                <a:solidFill>
                  <a:srgbClr val="474747"/>
                </a:solidFill>
                <a:latin typeface="Calibri"/>
                <a:cs typeface="Calibri"/>
              </a:rPr>
              <a:t> </a:t>
            </a:r>
            <a:r>
              <a:rPr sz="4000" b="1" spc="-5" dirty="0">
                <a:solidFill>
                  <a:srgbClr val="474747"/>
                </a:solidFill>
                <a:latin typeface="Calibri"/>
                <a:cs typeface="Calibri"/>
              </a:rPr>
              <a:t>dung</a:t>
            </a:r>
            <a:endParaRPr sz="4000">
              <a:latin typeface="Calibri"/>
              <a:cs typeface="Calibri"/>
            </a:endParaRPr>
          </a:p>
        </p:txBody>
      </p:sp>
      <p:sp>
        <p:nvSpPr>
          <p:cNvPr id="4" name="object 4"/>
          <p:cNvSpPr/>
          <p:nvPr/>
        </p:nvSpPr>
        <p:spPr>
          <a:xfrm>
            <a:off x="8686798" y="5284486"/>
            <a:ext cx="457200" cy="97155"/>
          </a:xfrm>
          <a:custGeom>
            <a:avLst/>
            <a:gdLst/>
            <a:ahLst/>
            <a:cxnLst/>
            <a:rect l="l" t="t" r="r" b="b"/>
            <a:pathLst>
              <a:path w="457200" h="97154">
                <a:moveTo>
                  <a:pt x="0" y="0"/>
                </a:moveTo>
                <a:lnTo>
                  <a:pt x="457200" y="0"/>
                </a:lnTo>
                <a:lnTo>
                  <a:pt x="457200" y="96671"/>
                </a:lnTo>
                <a:lnTo>
                  <a:pt x="0" y="96671"/>
                </a:lnTo>
                <a:lnTo>
                  <a:pt x="0" y="0"/>
                </a:lnTo>
                <a:close/>
              </a:path>
            </a:pathLst>
          </a:custGeom>
          <a:solidFill>
            <a:srgbClr val="FF7C00"/>
          </a:solidFill>
        </p:spPr>
        <p:txBody>
          <a:bodyPr wrap="square" lIns="0" tIns="0" rIns="0" bIns="0" rtlCol="0"/>
          <a:lstStyle/>
          <a:p>
            <a:endParaRPr/>
          </a:p>
        </p:txBody>
      </p:sp>
      <p:sp>
        <p:nvSpPr>
          <p:cNvPr id="5" name="object 5"/>
          <p:cNvSpPr/>
          <p:nvPr/>
        </p:nvSpPr>
        <p:spPr>
          <a:xfrm>
            <a:off x="324196" y="3749039"/>
            <a:ext cx="2169621" cy="70658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80999" y="1684153"/>
            <a:ext cx="2057400" cy="20574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9131" y="1328420"/>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F26200"/>
                </a:solidFill>
                <a:latin typeface="Calibri"/>
                <a:cs typeface="Calibri"/>
              </a:rPr>
              <a:t>1</a:t>
            </a:r>
            <a:endParaRPr sz="17000">
              <a:latin typeface="Calibri"/>
              <a:cs typeface="Calibri"/>
            </a:endParaRPr>
          </a:p>
        </p:txBody>
      </p:sp>
      <p:sp>
        <p:nvSpPr>
          <p:cNvPr id="8" name="object 8"/>
          <p:cNvSpPr/>
          <p:nvPr/>
        </p:nvSpPr>
        <p:spPr>
          <a:xfrm>
            <a:off x="626327" y="1730298"/>
            <a:ext cx="1583471" cy="12954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89956" y="2364970"/>
            <a:ext cx="1458883" cy="48213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689956" y="2655916"/>
            <a:ext cx="1458883" cy="482138"/>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741521" y="2377004"/>
            <a:ext cx="1366520" cy="683260"/>
          </a:xfrm>
          <a:prstGeom prst="rect">
            <a:avLst/>
          </a:prstGeom>
        </p:spPr>
        <p:txBody>
          <a:bodyPr vert="horz" wrap="square" lIns="0" tIns="85725" rIns="0" bIns="0" rtlCol="0">
            <a:spAutoFit/>
          </a:bodyPr>
          <a:lstStyle/>
          <a:p>
            <a:pPr marL="14604" marR="5080" indent="-2540">
              <a:lnSpc>
                <a:spcPct val="79900"/>
              </a:lnSpc>
              <a:spcBef>
                <a:spcPts val="675"/>
              </a:spcBef>
            </a:pPr>
            <a:r>
              <a:rPr sz="2400" b="1" spc="40" dirty="0">
                <a:solidFill>
                  <a:srgbClr val="FFFFFF"/>
                </a:solidFill>
                <a:latin typeface="Calibri"/>
                <a:cs typeface="Calibri"/>
              </a:rPr>
              <a:t>Giới </a:t>
            </a:r>
            <a:r>
              <a:rPr sz="2400" b="1" spc="45" dirty="0">
                <a:solidFill>
                  <a:srgbClr val="FFFFFF"/>
                </a:solidFill>
                <a:latin typeface="Calibri"/>
                <a:cs typeface="Calibri"/>
              </a:rPr>
              <a:t>thiệu  </a:t>
            </a:r>
            <a:r>
              <a:rPr sz="2400" b="1" spc="60" dirty="0">
                <a:solidFill>
                  <a:srgbClr val="FFFFFF"/>
                </a:solidFill>
                <a:latin typeface="Calibri"/>
                <a:cs typeface="Calibri"/>
              </a:rPr>
              <a:t>JavaScr</a:t>
            </a:r>
            <a:r>
              <a:rPr sz="2400" b="1" spc="55" dirty="0">
                <a:solidFill>
                  <a:srgbClr val="FFFFFF"/>
                </a:solidFill>
                <a:latin typeface="Calibri"/>
                <a:cs typeface="Calibri"/>
              </a:rPr>
              <a:t>ip</a:t>
            </a:r>
            <a:r>
              <a:rPr sz="2400" b="1" dirty="0">
                <a:solidFill>
                  <a:srgbClr val="FFFFFF"/>
                </a:solidFill>
                <a:latin typeface="Calibri"/>
                <a:cs typeface="Calibri"/>
              </a:rPr>
              <a:t>t</a:t>
            </a:r>
            <a:endParaRPr sz="2400">
              <a:latin typeface="Calibri"/>
              <a:cs typeface="Calibri"/>
            </a:endParaRPr>
          </a:p>
        </p:txBody>
      </p:sp>
      <p:sp>
        <p:nvSpPr>
          <p:cNvPr id="12" name="object 12"/>
          <p:cNvSpPr/>
          <p:nvPr/>
        </p:nvSpPr>
        <p:spPr>
          <a:xfrm>
            <a:off x="2485505" y="2975955"/>
            <a:ext cx="2115588" cy="656705"/>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2514600" y="887666"/>
            <a:ext cx="2057398" cy="2057400"/>
          </a:xfrm>
          <a:prstGeom prst="rect">
            <a:avLst/>
          </a:prstGeom>
          <a:blipFill>
            <a:blip r:embed="rId9" cstate="print"/>
            <a:stretch>
              <a:fillRect/>
            </a:stretch>
          </a:blipFill>
        </p:spPr>
        <p:txBody>
          <a:bodyPr wrap="square" lIns="0" tIns="0" rIns="0" bIns="0" rtlCol="0"/>
          <a:lstStyle/>
          <a:p>
            <a:endParaRPr/>
          </a:p>
        </p:txBody>
      </p:sp>
      <p:sp>
        <p:nvSpPr>
          <p:cNvPr id="14" name="object 14"/>
          <p:cNvSpPr txBox="1"/>
          <p:nvPr/>
        </p:nvSpPr>
        <p:spPr>
          <a:xfrm>
            <a:off x="2984007" y="566421"/>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2A7A9E"/>
                </a:solidFill>
                <a:latin typeface="Calibri"/>
                <a:cs typeface="Calibri"/>
              </a:rPr>
              <a:t>2</a:t>
            </a:r>
            <a:endParaRPr sz="17000">
              <a:latin typeface="Calibri"/>
              <a:cs typeface="Calibri"/>
            </a:endParaRPr>
          </a:p>
        </p:txBody>
      </p:sp>
      <p:sp>
        <p:nvSpPr>
          <p:cNvPr id="15" name="object 15"/>
          <p:cNvSpPr/>
          <p:nvPr/>
        </p:nvSpPr>
        <p:spPr>
          <a:xfrm>
            <a:off x="2753423" y="930092"/>
            <a:ext cx="1583471" cy="1295398"/>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3063239" y="1413163"/>
            <a:ext cx="955963" cy="457200"/>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2834639" y="1691640"/>
            <a:ext cx="1400694" cy="461356"/>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2847108" y="1970115"/>
            <a:ext cx="1388225" cy="461356"/>
          </a:xfrm>
          <a:prstGeom prst="rect">
            <a:avLst/>
          </a:prstGeom>
          <a:blipFill>
            <a:blip r:embed="rId13" cstate="print"/>
            <a:stretch>
              <a:fillRect/>
            </a:stretch>
          </a:blipFill>
        </p:spPr>
        <p:txBody>
          <a:bodyPr wrap="square" lIns="0" tIns="0" rIns="0" bIns="0" rtlCol="0"/>
          <a:lstStyle/>
          <a:p>
            <a:endParaRPr/>
          </a:p>
        </p:txBody>
      </p:sp>
      <p:sp>
        <p:nvSpPr>
          <p:cNvPr id="19" name="object 19"/>
          <p:cNvSpPr txBox="1"/>
          <p:nvPr/>
        </p:nvSpPr>
        <p:spPr>
          <a:xfrm>
            <a:off x="3109387" y="1422400"/>
            <a:ext cx="864869" cy="375920"/>
          </a:xfrm>
          <a:prstGeom prst="rect">
            <a:avLst/>
          </a:prstGeom>
        </p:spPr>
        <p:txBody>
          <a:bodyPr vert="horz" wrap="square" lIns="0" tIns="12700" rIns="0" bIns="0" rtlCol="0">
            <a:spAutoFit/>
          </a:bodyPr>
          <a:lstStyle/>
          <a:p>
            <a:pPr marL="12700">
              <a:lnSpc>
                <a:spcPct val="100000"/>
              </a:lnSpc>
              <a:spcBef>
                <a:spcPts val="100"/>
              </a:spcBef>
            </a:pPr>
            <a:r>
              <a:rPr sz="2300" b="1" spc="60" dirty="0">
                <a:solidFill>
                  <a:srgbClr val="FFFFFF"/>
                </a:solidFill>
                <a:latin typeface="Calibri"/>
                <a:cs typeface="Calibri"/>
              </a:rPr>
              <a:t>Nhúng</a:t>
            </a:r>
            <a:endParaRPr sz="2300">
              <a:latin typeface="Calibri"/>
              <a:cs typeface="Calibri"/>
            </a:endParaRPr>
          </a:p>
        </p:txBody>
      </p:sp>
      <p:sp>
        <p:nvSpPr>
          <p:cNvPr id="20" name="object 20"/>
          <p:cNvSpPr txBox="1"/>
          <p:nvPr/>
        </p:nvSpPr>
        <p:spPr>
          <a:xfrm>
            <a:off x="2882316" y="1701800"/>
            <a:ext cx="1320165" cy="375920"/>
          </a:xfrm>
          <a:prstGeom prst="rect">
            <a:avLst/>
          </a:prstGeom>
        </p:spPr>
        <p:txBody>
          <a:bodyPr vert="horz" wrap="square" lIns="0" tIns="12700" rIns="0" bIns="0" rtlCol="0">
            <a:spAutoFit/>
          </a:bodyPr>
          <a:lstStyle/>
          <a:p>
            <a:pPr marL="12700">
              <a:lnSpc>
                <a:spcPct val="100000"/>
              </a:lnSpc>
              <a:spcBef>
                <a:spcPts val="100"/>
              </a:spcBef>
            </a:pPr>
            <a:r>
              <a:rPr sz="2300" b="1" spc="55" dirty="0">
                <a:solidFill>
                  <a:srgbClr val="FFFFFF"/>
                </a:solidFill>
                <a:latin typeface="Calibri"/>
                <a:cs typeface="Calibri"/>
              </a:rPr>
              <a:t>JavaScript</a:t>
            </a:r>
            <a:endParaRPr sz="2300">
              <a:latin typeface="Calibri"/>
              <a:cs typeface="Calibri"/>
            </a:endParaRPr>
          </a:p>
        </p:txBody>
      </p:sp>
      <p:sp>
        <p:nvSpPr>
          <p:cNvPr id="21" name="object 21"/>
          <p:cNvSpPr txBox="1"/>
          <p:nvPr/>
        </p:nvSpPr>
        <p:spPr>
          <a:xfrm>
            <a:off x="2895742" y="1981200"/>
            <a:ext cx="1300480" cy="375920"/>
          </a:xfrm>
          <a:prstGeom prst="rect">
            <a:avLst/>
          </a:prstGeom>
        </p:spPr>
        <p:txBody>
          <a:bodyPr vert="horz" wrap="square" lIns="0" tIns="12700" rIns="0" bIns="0" rtlCol="0">
            <a:spAutoFit/>
          </a:bodyPr>
          <a:lstStyle/>
          <a:p>
            <a:pPr marL="12700">
              <a:lnSpc>
                <a:spcPct val="100000"/>
              </a:lnSpc>
              <a:spcBef>
                <a:spcPts val="100"/>
              </a:spcBef>
            </a:pPr>
            <a:r>
              <a:rPr sz="2300" b="1" spc="35" dirty="0">
                <a:solidFill>
                  <a:srgbClr val="FFFFFF"/>
                </a:solidFill>
                <a:latin typeface="Calibri"/>
                <a:cs typeface="Calibri"/>
              </a:rPr>
              <a:t>vào </a:t>
            </a:r>
            <a:r>
              <a:rPr sz="2300" b="1" spc="60" dirty="0">
                <a:solidFill>
                  <a:srgbClr val="FFFFFF"/>
                </a:solidFill>
                <a:latin typeface="Calibri"/>
                <a:cs typeface="Calibri"/>
              </a:rPr>
              <a:t>HTML</a:t>
            </a:r>
            <a:endParaRPr sz="2300">
              <a:latin typeface="Calibri"/>
              <a:cs typeface="Calibri"/>
            </a:endParaRPr>
          </a:p>
        </p:txBody>
      </p:sp>
      <p:sp>
        <p:nvSpPr>
          <p:cNvPr id="22" name="object 22"/>
          <p:cNvSpPr/>
          <p:nvPr/>
        </p:nvSpPr>
        <p:spPr>
          <a:xfrm>
            <a:off x="2152996" y="5935287"/>
            <a:ext cx="2169621" cy="7065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2209800" y="3871332"/>
            <a:ext cx="2057400" cy="2057400"/>
          </a:xfrm>
          <a:custGeom>
            <a:avLst/>
            <a:gdLst/>
            <a:ahLst/>
            <a:cxnLst/>
            <a:rect l="l" t="t" r="r" b="b"/>
            <a:pathLst>
              <a:path w="2057400" h="2057400">
                <a:moveTo>
                  <a:pt x="1028700" y="0"/>
                </a:moveTo>
                <a:lnTo>
                  <a:pt x="980274" y="1119"/>
                </a:lnTo>
                <a:lnTo>
                  <a:pt x="932424" y="4445"/>
                </a:lnTo>
                <a:lnTo>
                  <a:pt x="885201" y="9928"/>
                </a:lnTo>
                <a:lnTo>
                  <a:pt x="838652" y="17519"/>
                </a:lnTo>
                <a:lnTo>
                  <a:pt x="792828" y="27168"/>
                </a:lnTo>
                <a:lnTo>
                  <a:pt x="747778" y="38826"/>
                </a:lnTo>
                <a:lnTo>
                  <a:pt x="703551" y="52443"/>
                </a:lnTo>
                <a:lnTo>
                  <a:pt x="660196" y="67971"/>
                </a:lnTo>
                <a:lnTo>
                  <a:pt x="617764" y="85358"/>
                </a:lnTo>
                <a:lnTo>
                  <a:pt x="576303" y="104558"/>
                </a:lnTo>
                <a:lnTo>
                  <a:pt x="535863" y="125519"/>
                </a:lnTo>
                <a:lnTo>
                  <a:pt x="496493" y="148192"/>
                </a:lnTo>
                <a:lnTo>
                  <a:pt x="458243" y="172529"/>
                </a:lnTo>
                <a:lnTo>
                  <a:pt x="421162" y="198479"/>
                </a:lnTo>
                <a:lnTo>
                  <a:pt x="385300" y="225993"/>
                </a:lnTo>
                <a:lnTo>
                  <a:pt x="350705" y="255022"/>
                </a:lnTo>
                <a:lnTo>
                  <a:pt x="317428" y="285517"/>
                </a:lnTo>
                <a:lnTo>
                  <a:pt x="285517" y="317428"/>
                </a:lnTo>
                <a:lnTo>
                  <a:pt x="255022" y="350705"/>
                </a:lnTo>
                <a:lnTo>
                  <a:pt x="225993" y="385300"/>
                </a:lnTo>
                <a:lnTo>
                  <a:pt x="198479" y="421162"/>
                </a:lnTo>
                <a:lnTo>
                  <a:pt x="172529" y="458243"/>
                </a:lnTo>
                <a:lnTo>
                  <a:pt x="148192" y="496493"/>
                </a:lnTo>
                <a:lnTo>
                  <a:pt x="125519" y="535863"/>
                </a:lnTo>
                <a:lnTo>
                  <a:pt x="104558" y="576303"/>
                </a:lnTo>
                <a:lnTo>
                  <a:pt x="85358" y="617764"/>
                </a:lnTo>
                <a:lnTo>
                  <a:pt x="67971" y="660196"/>
                </a:lnTo>
                <a:lnTo>
                  <a:pt x="52443" y="703551"/>
                </a:lnTo>
                <a:lnTo>
                  <a:pt x="38826" y="747778"/>
                </a:lnTo>
                <a:lnTo>
                  <a:pt x="27168" y="792828"/>
                </a:lnTo>
                <a:lnTo>
                  <a:pt x="17519" y="838652"/>
                </a:lnTo>
                <a:lnTo>
                  <a:pt x="9928" y="885201"/>
                </a:lnTo>
                <a:lnTo>
                  <a:pt x="4445" y="932424"/>
                </a:lnTo>
                <a:lnTo>
                  <a:pt x="1119" y="980274"/>
                </a:lnTo>
                <a:lnTo>
                  <a:pt x="0" y="1028700"/>
                </a:lnTo>
                <a:lnTo>
                  <a:pt x="1119" y="1077125"/>
                </a:lnTo>
                <a:lnTo>
                  <a:pt x="4445" y="1124975"/>
                </a:lnTo>
                <a:lnTo>
                  <a:pt x="9928" y="1172198"/>
                </a:lnTo>
                <a:lnTo>
                  <a:pt x="17519" y="1218747"/>
                </a:lnTo>
                <a:lnTo>
                  <a:pt x="27168" y="1264571"/>
                </a:lnTo>
                <a:lnTo>
                  <a:pt x="38826" y="1309621"/>
                </a:lnTo>
                <a:lnTo>
                  <a:pt x="52443" y="1353848"/>
                </a:lnTo>
                <a:lnTo>
                  <a:pt x="67971" y="1397203"/>
                </a:lnTo>
                <a:lnTo>
                  <a:pt x="85358" y="1439635"/>
                </a:lnTo>
                <a:lnTo>
                  <a:pt x="104558" y="1481096"/>
                </a:lnTo>
                <a:lnTo>
                  <a:pt x="125519" y="1521536"/>
                </a:lnTo>
                <a:lnTo>
                  <a:pt x="148192" y="1560905"/>
                </a:lnTo>
                <a:lnTo>
                  <a:pt x="172529" y="1599156"/>
                </a:lnTo>
                <a:lnTo>
                  <a:pt x="198479" y="1636236"/>
                </a:lnTo>
                <a:lnTo>
                  <a:pt x="225993" y="1672099"/>
                </a:lnTo>
                <a:lnTo>
                  <a:pt x="255022" y="1706694"/>
                </a:lnTo>
                <a:lnTo>
                  <a:pt x="285517" y="1739971"/>
                </a:lnTo>
                <a:lnTo>
                  <a:pt x="317428" y="1771882"/>
                </a:lnTo>
                <a:lnTo>
                  <a:pt x="350705" y="1802376"/>
                </a:lnTo>
                <a:lnTo>
                  <a:pt x="385300" y="1831406"/>
                </a:lnTo>
                <a:lnTo>
                  <a:pt x="421162" y="1858920"/>
                </a:lnTo>
                <a:lnTo>
                  <a:pt x="458243" y="1884870"/>
                </a:lnTo>
                <a:lnTo>
                  <a:pt x="496493" y="1909207"/>
                </a:lnTo>
                <a:lnTo>
                  <a:pt x="535863" y="1931880"/>
                </a:lnTo>
                <a:lnTo>
                  <a:pt x="576303" y="1952841"/>
                </a:lnTo>
                <a:lnTo>
                  <a:pt x="617764" y="1972040"/>
                </a:lnTo>
                <a:lnTo>
                  <a:pt x="660196" y="1989428"/>
                </a:lnTo>
                <a:lnTo>
                  <a:pt x="703551" y="2004956"/>
                </a:lnTo>
                <a:lnTo>
                  <a:pt x="747778" y="2018573"/>
                </a:lnTo>
                <a:lnTo>
                  <a:pt x="792828" y="2030231"/>
                </a:lnTo>
                <a:lnTo>
                  <a:pt x="838652" y="2039880"/>
                </a:lnTo>
                <a:lnTo>
                  <a:pt x="885201" y="2047470"/>
                </a:lnTo>
                <a:lnTo>
                  <a:pt x="932424" y="2052953"/>
                </a:lnTo>
                <a:lnTo>
                  <a:pt x="980274" y="2056280"/>
                </a:lnTo>
                <a:lnTo>
                  <a:pt x="1028700" y="2057399"/>
                </a:lnTo>
                <a:lnTo>
                  <a:pt x="1077125" y="2056280"/>
                </a:lnTo>
                <a:lnTo>
                  <a:pt x="1124974" y="2052953"/>
                </a:lnTo>
                <a:lnTo>
                  <a:pt x="1172198" y="2047470"/>
                </a:lnTo>
                <a:lnTo>
                  <a:pt x="1218747" y="2039880"/>
                </a:lnTo>
                <a:lnTo>
                  <a:pt x="1264571" y="2030231"/>
                </a:lnTo>
                <a:lnTo>
                  <a:pt x="1309621" y="2018573"/>
                </a:lnTo>
                <a:lnTo>
                  <a:pt x="1353848" y="2004956"/>
                </a:lnTo>
                <a:lnTo>
                  <a:pt x="1397202" y="1989428"/>
                </a:lnTo>
                <a:lnTo>
                  <a:pt x="1439635" y="1972040"/>
                </a:lnTo>
                <a:lnTo>
                  <a:pt x="1481095" y="1952841"/>
                </a:lnTo>
                <a:lnTo>
                  <a:pt x="1521535" y="1931880"/>
                </a:lnTo>
                <a:lnTo>
                  <a:pt x="1560905" y="1909207"/>
                </a:lnTo>
                <a:lnTo>
                  <a:pt x="1599155" y="1884870"/>
                </a:lnTo>
                <a:lnTo>
                  <a:pt x="1636236" y="1858920"/>
                </a:lnTo>
                <a:lnTo>
                  <a:pt x="1672099" y="1831406"/>
                </a:lnTo>
                <a:lnTo>
                  <a:pt x="1706693" y="1802376"/>
                </a:lnTo>
                <a:lnTo>
                  <a:pt x="1739971" y="1771882"/>
                </a:lnTo>
                <a:lnTo>
                  <a:pt x="1771881" y="1739971"/>
                </a:lnTo>
                <a:lnTo>
                  <a:pt x="1802376" y="1706694"/>
                </a:lnTo>
                <a:lnTo>
                  <a:pt x="1831405" y="1672099"/>
                </a:lnTo>
                <a:lnTo>
                  <a:pt x="1858920" y="1636236"/>
                </a:lnTo>
                <a:lnTo>
                  <a:pt x="1884870" y="1599156"/>
                </a:lnTo>
                <a:lnTo>
                  <a:pt x="1909207" y="1560905"/>
                </a:lnTo>
                <a:lnTo>
                  <a:pt x="1931880" y="1521536"/>
                </a:lnTo>
                <a:lnTo>
                  <a:pt x="1952841" y="1481096"/>
                </a:lnTo>
                <a:lnTo>
                  <a:pt x="1972040" y="1439635"/>
                </a:lnTo>
                <a:lnTo>
                  <a:pt x="1989428" y="1397203"/>
                </a:lnTo>
                <a:lnTo>
                  <a:pt x="2004956" y="1353848"/>
                </a:lnTo>
                <a:lnTo>
                  <a:pt x="2018573" y="1309621"/>
                </a:lnTo>
                <a:lnTo>
                  <a:pt x="2030231" y="1264571"/>
                </a:lnTo>
                <a:lnTo>
                  <a:pt x="2039880" y="1218747"/>
                </a:lnTo>
                <a:lnTo>
                  <a:pt x="2047471" y="1172198"/>
                </a:lnTo>
                <a:lnTo>
                  <a:pt x="2052954" y="1124975"/>
                </a:lnTo>
                <a:lnTo>
                  <a:pt x="2056280" y="1077125"/>
                </a:lnTo>
                <a:lnTo>
                  <a:pt x="2057400" y="1028700"/>
                </a:lnTo>
                <a:lnTo>
                  <a:pt x="2056280" y="980274"/>
                </a:lnTo>
                <a:lnTo>
                  <a:pt x="2052954" y="932424"/>
                </a:lnTo>
                <a:lnTo>
                  <a:pt x="2047471" y="885201"/>
                </a:lnTo>
                <a:lnTo>
                  <a:pt x="2039880" y="838652"/>
                </a:lnTo>
                <a:lnTo>
                  <a:pt x="2030231" y="792828"/>
                </a:lnTo>
                <a:lnTo>
                  <a:pt x="2018573" y="747778"/>
                </a:lnTo>
                <a:lnTo>
                  <a:pt x="2004956" y="703551"/>
                </a:lnTo>
                <a:lnTo>
                  <a:pt x="1989428" y="660196"/>
                </a:lnTo>
                <a:lnTo>
                  <a:pt x="1972040" y="617764"/>
                </a:lnTo>
                <a:lnTo>
                  <a:pt x="1952841" y="576303"/>
                </a:lnTo>
                <a:lnTo>
                  <a:pt x="1931880" y="535863"/>
                </a:lnTo>
                <a:lnTo>
                  <a:pt x="1909207" y="496493"/>
                </a:lnTo>
                <a:lnTo>
                  <a:pt x="1884870" y="458243"/>
                </a:lnTo>
                <a:lnTo>
                  <a:pt x="1858920" y="421162"/>
                </a:lnTo>
                <a:lnTo>
                  <a:pt x="1831405" y="385300"/>
                </a:lnTo>
                <a:lnTo>
                  <a:pt x="1802376" y="350705"/>
                </a:lnTo>
                <a:lnTo>
                  <a:pt x="1771881" y="317428"/>
                </a:lnTo>
                <a:lnTo>
                  <a:pt x="1739971" y="285517"/>
                </a:lnTo>
                <a:lnTo>
                  <a:pt x="1706693" y="255022"/>
                </a:lnTo>
                <a:lnTo>
                  <a:pt x="1672099" y="225993"/>
                </a:lnTo>
                <a:lnTo>
                  <a:pt x="1636236" y="198479"/>
                </a:lnTo>
                <a:lnTo>
                  <a:pt x="1599155" y="172529"/>
                </a:lnTo>
                <a:lnTo>
                  <a:pt x="1560905" y="148192"/>
                </a:lnTo>
                <a:lnTo>
                  <a:pt x="1521535" y="125519"/>
                </a:lnTo>
                <a:lnTo>
                  <a:pt x="1481095" y="104558"/>
                </a:lnTo>
                <a:lnTo>
                  <a:pt x="1439635" y="85358"/>
                </a:lnTo>
                <a:lnTo>
                  <a:pt x="1397202" y="67971"/>
                </a:lnTo>
                <a:lnTo>
                  <a:pt x="1353848" y="52443"/>
                </a:lnTo>
                <a:lnTo>
                  <a:pt x="1309621" y="38826"/>
                </a:lnTo>
                <a:lnTo>
                  <a:pt x="1264571" y="27168"/>
                </a:lnTo>
                <a:lnTo>
                  <a:pt x="1218747" y="17519"/>
                </a:lnTo>
                <a:lnTo>
                  <a:pt x="1172198" y="9928"/>
                </a:lnTo>
                <a:lnTo>
                  <a:pt x="1124974" y="4445"/>
                </a:lnTo>
                <a:lnTo>
                  <a:pt x="1077125" y="1119"/>
                </a:lnTo>
                <a:lnTo>
                  <a:pt x="1028700" y="0"/>
                </a:lnTo>
                <a:close/>
              </a:path>
            </a:pathLst>
          </a:custGeom>
          <a:solidFill>
            <a:srgbClr val="FA85D1"/>
          </a:solidFill>
        </p:spPr>
        <p:txBody>
          <a:bodyPr wrap="square" lIns="0" tIns="0" rIns="0" bIns="0" rtlCol="0"/>
          <a:lstStyle/>
          <a:p>
            <a:endParaRPr/>
          </a:p>
        </p:txBody>
      </p:sp>
      <p:sp>
        <p:nvSpPr>
          <p:cNvPr id="24" name="object 24"/>
          <p:cNvSpPr txBox="1"/>
          <p:nvPr/>
        </p:nvSpPr>
        <p:spPr>
          <a:xfrm>
            <a:off x="2685543" y="3538220"/>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F1B3EB"/>
                </a:solidFill>
                <a:latin typeface="Calibri"/>
                <a:cs typeface="Calibri"/>
              </a:rPr>
              <a:t>4</a:t>
            </a:r>
            <a:endParaRPr sz="17000">
              <a:latin typeface="Calibri"/>
              <a:cs typeface="Calibri"/>
            </a:endParaRPr>
          </a:p>
        </p:txBody>
      </p:sp>
      <p:sp>
        <p:nvSpPr>
          <p:cNvPr id="25" name="object 25"/>
          <p:cNvSpPr/>
          <p:nvPr/>
        </p:nvSpPr>
        <p:spPr>
          <a:xfrm>
            <a:off x="2455127" y="3923051"/>
            <a:ext cx="1583471" cy="1295400"/>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2431472" y="4555373"/>
            <a:ext cx="1654232" cy="436418"/>
          </a:xfrm>
          <a:prstGeom prst="rect">
            <a:avLst/>
          </a:prstGeom>
          <a:blipFill>
            <a:blip r:embed="rId15" cstate="print"/>
            <a:stretch>
              <a:fillRect/>
            </a:stretch>
          </a:blipFill>
        </p:spPr>
        <p:txBody>
          <a:bodyPr wrap="square" lIns="0" tIns="0" rIns="0" bIns="0" rtlCol="0"/>
          <a:lstStyle/>
          <a:p>
            <a:endParaRPr/>
          </a:p>
        </p:txBody>
      </p:sp>
      <p:sp>
        <p:nvSpPr>
          <p:cNvPr id="27" name="object 27"/>
          <p:cNvSpPr/>
          <p:nvPr/>
        </p:nvSpPr>
        <p:spPr>
          <a:xfrm>
            <a:off x="2381596" y="4808913"/>
            <a:ext cx="1753985" cy="436418"/>
          </a:xfrm>
          <a:prstGeom prst="rect">
            <a:avLst/>
          </a:prstGeom>
          <a:blipFill>
            <a:blip r:embed="rId16" cstate="print"/>
            <a:stretch>
              <a:fillRect/>
            </a:stretch>
          </a:blipFill>
        </p:spPr>
        <p:txBody>
          <a:bodyPr wrap="square" lIns="0" tIns="0" rIns="0" bIns="0" rtlCol="0"/>
          <a:lstStyle/>
          <a:p>
            <a:endParaRPr/>
          </a:p>
        </p:txBody>
      </p:sp>
      <p:sp>
        <p:nvSpPr>
          <p:cNvPr id="28" name="object 28"/>
          <p:cNvSpPr txBox="1"/>
          <p:nvPr/>
        </p:nvSpPr>
        <p:spPr>
          <a:xfrm>
            <a:off x="2482195" y="4572020"/>
            <a:ext cx="1567180" cy="345440"/>
          </a:xfrm>
          <a:prstGeom prst="rect">
            <a:avLst/>
          </a:prstGeom>
        </p:spPr>
        <p:txBody>
          <a:bodyPr vert="horz" wrap="square" lIns="0" tIns="12700" rIns="0" bIns="0" rtlCol="0">
            <a:spAutoFit/>
          </a:bodyPr>
          <a:lstStyle/>
          <a:p>
            <a:pPr marL="12700">
              <a:lnSpc>
                <a:spcPct val="100000"/>
              </a:lnSpc>
              <a:spcBef>
                <a:spcPts val="100"/>
              </a:spcBef>
            </a:pPr>
            <a:r>
              <a:rPr sz="2100" b="1" spc="30" dirty="0">
                <a:solidFill>
                  <a:srgbClr val="FFFFFF"/>
                </a:solidFill>
                <a:latin typeface="Calibri"/>
                <a:cs typeface="Calibri"/>
              </a:rPr>
              <a:t>Xử lý sự</a:t>
            </a:r>
            <a:r>
              <a:rPr sz="2100" b="1" spc="195" dirty="0">
                <a:solidFill>
                  <a:srgbClr val="FFFFFF"/>
                </a:solidFill>
                <a:latin typeface="Calibri"/>
                <a:cs typeface="Calibri"/>
              </a:rPr>
              <a:t> </a:t>
            </a:r>
            <a:r>
              <a:rPr sz="2100" b="1" spc="60" dirty="0">
                <a:solidFill>
                  <a:srgbClr val="FFFFFF"/>
                </a:solidFill>
                <a:latin typeface="Calibri"/>
                <a:cs typeface="Calibri"/>
              </a:rPr>
              <a:t>kiện</a:t>
            </a:r>
            <a:endParaRPr sz="2100">
              <a:latin typeface="Calibri"/>
              <a:cs typeface="Calibri"/>
            </a:endParaRPr>
          </a:p>
        </p:txBody>
      </p:sp>
      <p:sp>
        <p:nvSpPr>
          <p:cNvPr id="29" name="object 29"/>
          <p:cNvSpPr txBox="1"/>
          <p:nvPr/>
        </p:nvSpPr>
        <p:spPr>
          <a:xfrm>
            <a:off x="2437267" y="4826020"/>
            <a:ext cx="1664335" cy="345440"/>
          </a:xfrm>
          <a:prstGeom prst="rect">
            <a:avLst/>
          </a:prstGeom>
        </p:spPr>
        <p:txBody>
          <a:bodyPr vert="horz" wrap="square" lIns="0" tIns="12700" rIns="0" bIns="0" rtlCol="0">
            <a:spAutoFit/>
          </a:bodyPr>
          <a:lstStyle/>
          <a:p>
            <a:pPr marL="12700">
              <a:lnSpc>
                <a:spcPct val="100000"/>
              </a:lnSpc>
              <a:spcBef>
                <a:spcPts val="100"/>
              </a:spcBef>
            </a:pPr>
            <a:r>
              <a:rPr sz="2100" b="1" spc="40" dirty="0">
                <a:solidFill>
                  <a:srgbClr val="FFFFFF"/>
                </a:solidFill>
                <a:latin typeface="Calibri"/>
                <a:cs typeface="Calibri"/>
              </a:rPr>
              <a:t>với </a:t>
            </a:r>
            <a:r>
              <a:rPr sz="2100" b="1" spc="55" dirty="0">
                <a:solidFill>
                  <a:srgbClr val="FFFFFF"/>
                </a:solidFill>
                <a:latin typeface="Calibri"/>
                <a:cs typeface="Calibri"/>
              </a:rPr>
              <a:t>JavaScript</a:t>
            </a:r>
            <a:endParaRPr sz="2100">
              <a:latin typeface="Calibri"/>
              <a:cs typeface="Calibri"/>
            </a:endParaRPr>
          </a:p>
        </p:txBody>
      </p:sp>
      <p:sp>
        <p:nvSpPr>
          <p:cNvPr id="30" name="object 30"/>
          <p:cNvSpPr/>
          <p:nvPr/>
        </p:nvSpPr>
        <p:spPr>
          <a:xfrm>
            <a:off x="4667596" y="2277687"/>
            <a:ext cx="2169621" cy="70658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4724398" y="213731"/>
            <a:ext cx="2057400" cy="2057400"/>
          </a:xfrm>
          <a:prstGeom prst="rect">
            <a:avLst/>
          </a:prstGeom>
          <a:blipFill>
            <a:blip r:embed="rId17" cstate="print"/>
            <a:stretch>
              <a:fillRect/>
            </a:stretch>
          </a:blipFill>
        </p:spPr>
        <p:txBody>
          <a:bodyPr wrap="square" lIns="0" tIns="0" rIns="0" bIns="0" rtlCol="0"/>
          <a:lstStyle/>
          <a:p>
            <a:endParaRPr/>
          </a:p>
        </p:txBody>
      </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3</a:t>
            </a:r>
          </a:p>
        </p:txBody>
      </p:sp>
      <p:sp>
        <p:nvSpPr>
          <p:cNvPr id="33" name="object 33"/>
          <p:cNvSpPr/>
          <p:nvPr/>
        </p:nvSpPr>
        <p:spPr>
          <a:xfrm>
            <a:off x="4969727" y="265451"/>
            <a:ext cx="1583471" cy="1295400"/>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4933603" y="727363"/>
            <a:ext cx="1666702" cy="457200"/>
          </a:xfrm>
          <a:prstGeom prst="rect">
            <a:avLst/>
          </a:prstGeom>
          <a:blipFill>
            <a:blip r:embed="rId18" cstate="print"/>
            <a:stretch>
              <a:fillRect/>
            </a:stretch>
          </a:blipFill>
        </p:spPr>
        <p:txBody>
          <a:bodyPr wrap="square" lIns="0" tIns="0" rIns="0" bIns="0" rtlCol="0"/>
          <a:lstStyle/>
          <a:p>
            <a:endParaRPr/>
          </a:p>
        </p:txBody>
      </p:sp>
      <p:sp>
        <p:nvSpPr>
          <p:cNvPr id="35" name="object 35"/>
          <p:cNvSpPr/>
          <p:nvPr/>
        </p:nvSpPr>
        <p:spPr>
          <a:xfrm>
            <a:off x="5020886" y="1005840"/>
            <a:ext cx="1492134" cy="461356"/>
          </a:xfrm>
          <a:prstGeom prst="rect">
            <a:avLst/>
          </a:prstGeom>
          <a:blipFill>
            <a:blip r:embed="rId19" cstate="print"/>
            <a:stretch>
              <a:fillRect/>
            </a:stretch>
          </a:blipFill>
        </p:spPr>
        <p:txBody>
          <a:bodyPr wrap="square" lIns="0" tIns="0" rIns="0" bIns="0" rtlCol="0"/>
          <a:lstStyle/>
          <a:p>
            <a:endParaRPr/>
          </a:p>
        </p:txBody>
      </p:sp>
      <p:sp>
        <p:nvSpPr>
          <p:cNvPr id="36" name="object 36"/>
          <p:cNvSpPr/>
          <p:nvPr/>
        </p:nvSpPr>
        <p:spPr>
          <a:xfrm>
            <a:off x="5074920" y="1284317"/>
            <a:ext cx="1409006" cy="461356"/>
          </a:xfrm>
          <a:prstGeom prst="rect">
            <a:avLst/>
          </a:prstGeom>
          <a:blipFill>
            <a:blip r:embed="rId20" cstate="print"/>
            <a:stretch>
              <a:fillRect/>
            </a:stretch>
          </a:blipFill>
        </p:spPr>
        <p:txBody>
          <a:bodyPr wrap="square" lIns="0" tIns="0" rIns="0" bIns="0" rtlCol="0"/>
          <a:lstStyle/>
          <a:p>
            <a:endParaRPr/>
          </a:p>
        </p:txBody>
      </p:sp>
      <p:sp>
        <p:nvSpPr>
          <p:cNvPr id="37" name="object 37"/>
          <p:cNvSpPr txBox="1"/>
          <p:nvPr/>
        </p:nvSpPr>
        <p:spPr>
          <a:xfrm>
            <a:off x="4991474" y="736600"/>
            <a:ext cx="1570355" cy="375920"/>
          </a:xfrm>
          <a:prstGeom prst="rect">
            <a:avLst/>
          </a:prstGeom>
        </p:spPr>
        <p:txBody>
          <a:bodyPr vert="horz" wrap="square" lIns="0" tIns="12700" rIns="0" bIns="0" rtlCol="0">
            <a:spAutoFit/>
          </a:bodyPr>
          <a:lstStyle/>
          <a:p>
            <a:pPr marL="12700">
              <a:lnSpc>
                <a:spcPct val="100000"/>
              </a:lnSpc>
              <a:spcBef>
                <a:spcPts val="100"/>
              </a:spcBef>
            </a:pPr>
            <a:r>
              <a:rPr sz="2300" b="1" spc="45" dirty="0">
                <a:solidFill>
                  <a:srgbClr val="FFFFFF"/>
                </a:solidFill>
                <a:latin typeface="Calibri"/>
                <a:cs typeface="Calibri"/>
              </a:rPr>
              <a:t>Kiểu </a:t>
            </a:r>
            <a:r>
              <a:rPr sz="2300" b="1" spc="30" dirty="0">
                <a:solidFill>
                  <a:srgbClr val="FFFFFF"/>
                </a:solidFill>
                <a:latin typeface="Calibri"/>
                <a:cs typeface="Calibri"/>
              </a:rPr>
              <a:t>dữ</a:t>
            </a:r>
            <a:r>
              <a:rPr sz="2300" b="1" spc="95" dirty="0">
                <a:solidFill>
                  <a:srgbClr val="FFFFFF"/>
                </a:solidFill>
                <a:latin typeface="Calibri"/>
                <a:cs typeface="Calibri"/>
              </a:rPr>
              <a:t> </a:t>
            </a:r>
            <a:r>
              <a:rPr sz="2300" b="1" spc="45" dirty="0">
                <a:solidFill>
                  <a:srgbClr val="FFFFFF"/>
                </a:solidFill>
                <a:latin typeface="Calibri"/>
                <a:cs typeface="Calibri"/>
              </a:rPr>
              <a:t>liệu</a:t>
            </a:r>
            <a:endParaRPr sz="2300">
              <a:latin typeface="Calibri"/>
              <a:cs typeface="Calibri"/>
            </a:endParaRPr>
          </a:p>
        </p:txBody>
      </p:sp>
      <p:sp>
        <p:nvSpPr>
          <p:cNvPr id="38" name="object 38"/>
          <p:cNvSpPr txBox="1"/>
          <p:nvPr/>
        </p:nvSpPr>
        <p:spPr>
          <a:xfrm>
            <a:off x="5075399" y="1016000"/>
            <a:ext cx="1409700" cy="375920"/>
          </a:xfrm>
          <a:prstGeom prst="rect">
            <a:avLst/>
          </a:prstGeom>
        </p:spPr>
        <p:txBody>
          <a:bodyPr vert="horz" wrap="square" lIns="0" tIns="12700" rIns="0" bIns="0" rtlCol="0">
            <a:spAutoFit/>
          </a:bodyPr>
          <a:lstStyle/>
          <a:p>
            <a:pPr marL="12700">
              <a:lnSpc>
                <a:spcPct val="100000"/>
              </a:lnSpc>
              <a:spcBef>
                <a:spcPts val="100"/>
              </a:spcBef>
            </a:pPr>
            <a:r>
              <a:rPr sz="2300" b="1" spc="25" dirty="0">
                <a:solidFill>
                  <a:srgbClr val="FFFFFF"/>
                </a:solidFill>
                <a:latin typeface="Calibri"/>
                <a:cs typeface="Calibri"/>
              </a:rPr>
              <a:t>và cú</a:t>
            </a:r>
            <a:r>
              <a:rPr sz="2300" b="1" spc="130" dirty="0">
                <a:solidFill>
                  <a:srgbClr val="FFFFFF"/>
                </a:solidFill>
                <a:latin typeface="Calibri"/>
                <a:cs typeface="Calibri"/>
              </a:rPr>
              <a:t> </a:t>
            </a:r>
            <a:r>
              <a:rPr sz="2300" b="1" spc="60" dirty="0">
                <a:solidFill>
                  <a:srgbClr val="FFFFFF"/>
                </a:solidFill>
                <a:latin typeface="Calibri"/>
                <a:cs typeface="Calibri"/>
              </a:rPr>
              <a:t>pháp</a:t>
            </a:r>
            <a:endParaRPr sz="2300">
              <a:latin typeface="Calibri"/>
              <a:cs typeface="Calibri"/>
            </a:endParaRPr>
          </a:p>
        </p:txBody>
      </p:sp>
      <p:sp>
        <p:nvSpPr>
          <p:cNvPr id="39" name="object 39"/>
          <p:cNvSpPr txBox="1"/>
          <p:nvPr/>
        </p:nvSpPr>
        <p:spPr>
          <a:xfrm>
            <a:off x="5124564" y="1295400"/>
            <a:ext cx="1319530" cy="375920"/>
          </a:xfrm>
          <a:prstGeom prst="rect">
            <a:avLst/>
          </a:prstGeom>
        </p:spPr>
        <p:txBody>
          <a:bodyPr vert="horz" wrap="square" lIns="0" tIns="12700" rIns="0" bIns="0" rtlCol="0">
            <a:spAutoFit/>
          </a:bodyPr>
          <a:lstStyle/>
          <a:p>
            <a:pPr marL="12700">
              <a:lnSpc>
                <a:spcPct val="100000"/>
              </a:lnSpc>
              <a:spcBef>
                <a:spcPts val="100"/>
              </a:spcBef>
            </a:pPr>
            <a:r>
              <a:rPr sz="2300" b="1" spc="55" dirty="0">
                <a:solidFill>
                  <a:srgbClr val="FFFFFF"/>
                </a:solidFill>
                <a:latin typeface="Calibri"/>
                <a:cs typeface="Calibri"/>
              </a:rPr>
              <a:t>JavaScript</a:t>
            </a:r>
            <a:endParaRPr sz="2300">
              <a:latin typeface="Calibri"/>
              <a:cs typeface="Calibri"/>
            </a:endParaRPr>
          </a:p>
        </p:txBody>
      </p:sp>
      <p:sp>
        <p:nvSpPr>
          <p:cNvPr id="40" name="object 40"/>
          <p:cNvSpPr/>
          <p:nvPr/>
        </p:nvSpPr>
        <p:spPr>
          <a:xfrm>
            <a:off x="4517966" y="5274425"/>
            <a:ext cx="2165465" cy="706581"/>
          </a:xfrm>
          <a:prstGeom prst="rect">
            <a:avLst/>
          </a:prstGeom>
          <a:blipFill>
            <a:blip r:embed="rId21" cstate="print"/>
            <a:stretch>
              <a:fillRect/>
            </a:stretch>
          </a:blipFill>
        </p:spPr>
        <p:txBody>
          <a:bodyPr wrap="square" lIns="0" tIns="0" rIns="0" bIns="0" rtlCol="0"/>
          <a:lstStyle/>
          <a:p>
            <a:endParaRPr/>
          </a:p>
        </p:txBody>
      </p:sp>
      <p:sp>
        <p:nvSpPr>
          <p:cNvPr id="41" name="object 41"/>
          <p:cNvSpPr/>
          <p:nvPr/>
        </p:nvSpPr>
        <p:spPr>
          <a:xfrm>
            <a:off x="4571998" y="3208153"/>
            <a:ext cx="2057400" cy="2057400"/>
          </a:xfrm>
          <a:custGeom>
            <a:avLst/>
            <a:gdLst/>
            <a:ahLst/>
            <a:cxnLst/>
            <a:rect l="l" t="t" r="r" b="b"/>
            <a:pathLst>
              <a:path w="2057400" h="2057400">
                <a:moveTo>
                  <a:pt x="1028700" y="0"/>
                </a:moveTo>
                <a:lnTo>
                  <a:pt x="980274" y="1119"/>
                </a:lnTo>
                <a:lnTo>
                  <a:pt x="932425" y="4445"/>
                </a:lnTo>
                <a:lnTo>
                  <a:pt x="885201" y="9928"/>
                </a:lnTo>
                <a:lnTo>
                  <a:pt x="838652" y="17519"/>
                </a:lnTo>
                <a:lnTo>
                  <a:pt x="792828" y="27168"/>
                </a:lnTo>
                <a:lnTo>
                  <a:pt x="747778" y="38826"/>
                </a:lnTo>
                <a:lnTo>
                  <a:pt x="703551" y="52443"/>
                </a:lnTo>
                <a:lnTo>
                  <a:pt x="660197" y="67971"/>
                </a:lnTo>
                <a:lnTo>
                  <a:pt x="617764" y="85358"/>
                </a:lnTo>
                <a:lnTo>
                  <a:pt x="576304" y="104558"/>
                </a:lnTo>
                <a:lnTo>
                  <a:pt x="535864" y="125519"/>
                </a:lnTo>
                <a:lnTo>
                  <a:pt x="496494" y="148192"/>
                </a:lnTo>
                <a:lnTo>
                  <a:pt x="458244" y="172529"/>
                </a:lnTo>
                <a:lnTo>
                  <a:pt x="421163" y="198479"/>
                </a:lnTo>
                <a:lnTo>
                  <a:pt x="385300" y="225993"/>
                </a:lnTo>
                <a:lnTo>
                  <a:pt x="350706" y="255022"/>
                </a:lnTo>
                <a:lnTo>
                  <a:pt x="317428" y="285517"/>
                </a:lnTo>
                <a:lnTo>
                  <a:pt x="285518" y="317428"/>
                </a:lnTo>
                <a:lnTo>
                  <a:pt x="255023" y="350705"/>
                </a:lnTo>
                <a:lnTo>
                  <a:pt x="225994" y="385300"/>
                </a:lnTo>
                <a:lnTo>
                  <a:pt x="198479" y="421162"/>
                </a:lnTo>
                <a:lnTo>
                  <a:pt x="172529" y="458243"/>
                </a:lnTo>
                <a:lnTo>
                  <a:pt x="148192" y="496493"/>
                </a:lnTo>
                <a:lnTo>
                  <a:pt x="125519" y="535863"/>
                </a:lnTo>
                <a:lnTo>
                  <a:pt x="104558" y="576303"/>
                </a:lnTo>
                <a:lnTo>
                  <a:pt x="85359" y="617764"/>
                </a:lnTo>
                <a:lnTo>
                  <a:pt x="67971" y="660196"/>
                </a:lnTo>
                <a:lnTo>
                  <a:pt x="52443" y="703551"/>
                </a:lnTo>
                <a:lnTo>
                  <a:pt x="38826" y="747778"/>
                </a:lnTo>
                <a:lnTo>
                  <a:pt x="27168" y="792828"/>
                </a:lnTo>
                <a:lnTo>
                  <a:pt x="17519" y="838652"/>
                </a:lnTo>
                <a:lnTo>
                  <a:pt x="9928" y="885201"/>
                </a:lnTo>
                <a:lnTo>
                  <a:pt x="4445" y="932424"/>
                </a:lnTo>
                <a:lnTo>
                  <a:pt x="1119" y="980274"/>
                </a:lnTo>
                <a:lnTo>
                  <a:pt x="0" y="1028700"/>
                </a:lnTo>
                <a:lnTo>
                  <a:pt x="1119" y="1077125"/>
                </a:lnTo>
                <a:lnTo>
                  <a:pt x="4445" y="1124975"/>
                </a:lnTo>
                <a:lnTo>
                  <a:pt x="9928" y="1172198"/>
                </a:lnTo>
                <a:lnTo>
                  <a:pt x="17519" y="1218747"/>
                </a:lnTo>
                <a:lnTo>
                  <a:pt x="27168" y="1264571"/>
                </a:lnTo>
                <a:lnTo>
                  <a:pt x="38826" y="1309621"/>
                </a:lnTo>
                <a:lnTo>
                  <a:pt x="52443" y="1353848"/>
                </a:lnTo>
                <a:lnTo>
                  <a:pt x="67971" y="1397203"/>
                </a:lnTo>
                <a:lnTo>
                  <a:pt x="85359" y="1439635"/>
                </a:lnTo>
                <a:lnTo>
                  <a:pt x="104558" y="1481096"/>
                </a:lnTo>
                <a:lnTo>
                  <a:pt x="125519" y="1521536"/>
                </a:lnTo>
                <a:lnTo>
                  <a:pt x="148192" y="1560906"/>
                </a:lnTo>
                <a:lnTo>
                  <a:pt x="172529" y="1599156"/>
                </a:lnTo>
                <a:lnTo>
                  <a:pt x="198479" y="1636237"/>
                </a:lnTo>
                <a:lnTo>
                  <a:pt x="225994" y="1672099"/>
                </a:lnTo>
                <a:lnTo>
                  <a:pt x="255023" y="1706694"/>
                </a:lnTo>
                <a:lnTo>
                  <a:pt x="285518" y="1739971"/>
                </a:lnTo>
                <a:lnTo>
                  <a:pt x="317428" y="1771882"/>
                </a:lnTo>
                <a:lnTo>
                  <a:pt x="350706" y="1802377"/>
                </a:lnTo>
                <a:lnTo>
                  <a:pt x="385300" y="1831406"/>
                </a:lnTo>
                <a:lnTo>
                  <a:pt x="421163" y="1858920"/>
                </a:lnTo>
                <a:lnTo>
                  <a:pt x="458244" y="1884870"/>
                </a:lnTo>
                <a:lnTo>
                  <a:pt x="496494" y="1909207"/>
                </a:lnTo>
                <a:lnTo>
                  <a:pt x="535864" y="1931880"/>
                </a:lnTo>
                <a:lnTo>
                  <a:pt x="576304" y="1952841"/>
                </a:lnTo>
                <a:lnTo>
                  <a:pt x="617764" y="1972041"/>
                </a:lnTo>
                <a:lnTo>
                  <a:pt x="660197" y="1989428"/>
                </a:lnTo>
                <a:lnTo>
                  <a:pt x="703551" y="2004956"/>
                </a:lnTo>
                <a:lnTo>
                  <a:pt x="747778" y="2018573"/>
                </a:lnTo>
                <a:lnTo>
                  <a:pt x="792828" y="2030231"/>
                </a:lnTo>
                <a:lnTo>
                  <a:pt x="838652" y="2039880"/>
                </a:lnTo>
                <a:lnTo>
                  <a:pt x="885201" y="2047471"/>
                </a:lnTo>
                <a:lnTo>
                  <a:pt x="932425" y="2052954"/>
                </a:lnTo>
                <a:lnTo>
                  <a:pt x="980274" y="2056280"/>
                </a:lnTo>
                <a:lnTo>
                  <a:pt x="1028700" y="2057400"/>
                </a:lnTo>
                <a:lnTo>
                  <a:pt x="1077125" y="2056280"/>
                </a:lnTo>
                <a:lnTo>
                  <a:pt x="1124975" y="2052954"/>
                </a:lnTo>
                <a:lnTo>
                  <a:pt x="1172198" y="2047471"/>
                </a:lnTo>
                <a:lnTo>
                  <a:pt x="1218747" y="2039880"/>
                </a:lnTo>
                <a:lnTo>
                  <a:pt x="1264571" y="2030231"/>
                </a:lnTo>
                <a:lnTo>
                  <a:pt x="1309621" y="2018573"/>
                </a:lnTo>
                <a:lnTo>
                  <a:pt x="1353848" y="2004956"/>
                </a:lnTo>
                <a:lnTo>
                  <a:pt x="1397203" y="1989428"/>
                </a:lnTo>
                <a:lnTo>
                  <a:pt x="1439635" y="1972041"/>
                </a:lnTo>
                <a:lnTo>
                  <a:pt x="1481096" y="1952841"/>
                </a:lnTo>
                <a:lnTo>
                  <a:pt x="1521536" y="1931880"/>
                </a:lnTo>
                <a:lnTo>
                  <a:pt x="1560906" y="1909207"/>
                </a:lnTo>
                <a:lnTo>
                  <a:pt x="1599156" y="1884870"/>
                </a:lnTo>
                <a:lnTo>
                  <a:pt x="1636237" y="1858920"/>
                </a:lnTo>
                <a:lnTo>
                  <a:pt x="1672099" y="1831406"/>
                </a:lnTo>
                <a:lnTo>
                  <a:pt x="1706694" y="1802377"/>
                </a:lnTo>
                <a:lnTo>
                  <a:pt x="1739971" y="1771882"/>
                </a:lnTo>
                <a:lnTo>
                  <a:pt x="1771882" y="1739971"/>
                </a:lnTo>
                <a:lnTo>
                  <a:pt x="1802377" y="1706694"/>
                </a:lnTo>
                <a:lnTo>
                  <a:pt x="1831406" y="1672099"/>
                </a:lnTo>
                <a:lnTo>
                  <a:pt x="1858920" y="1636237"/>
                </a:lnTo>
                <a:lnTo>
                  <a:pt x="1884870" y="1599156"/>
                </a:lnTo>
                <a:lnTo>
                  <a:pt x="1909207" y="1560906"/>
                </a:lnTo>
                <a:lnTo>
                  <a:pt x="1931880" y="1521536"/>
                </a:lnTo>
                <a:lnTo>
                  <a:pt x="1952841" y="1481096"/>
                </a:lnTo>
                <a:lnTo>
                  <a:pt x="1972041" y="1439635"/>
                </a:lnTo>
                <a:lnTo>
                  <a:pt x="1989428" y="1397203"/>
                </a:lnTo>
                <a:lnTo>
                  <a:pt x="2004956" y="1353848"/>
                </a:lnTo>
                <a:lnTo>
                  <a:pt x="2018573" y="1309621"/>
                </a:lnTo>
                <a:lnTo>
                  <a:pt x="2030231" y="1264571"/>
                </a:lnTo>
                <a:lnTo>
                  <a:pt x="2039880" y="1218747"/>
                </a:lnTo>
                <a:lnTo>
                  <a:pt x="2047471" y="1172198"/>
                </a:lnTo>
                <a:lnTo>
                  <a:pt x="2052954" y="1124975"/>
                </a:lnTo>
                <a:lnTo>
                  <a:pt x="2056280" y="1077125"/>
                </a:lnTo>
                <a:lnTo>
                  <a:pt x="2057400" y="1028700"/>
                </a:lnTo>
                <a:lnTo>
                  <a:pt x="2056280" y="980274"/>
                </a:lnTo>
                <a:lnTo>
                  <a:pt x="2052954" y="932424"/>
                </a:lnTo>
                <a:lnTo>
                  <a:pt x="2047471" y="885201"/>
                </a:lnTo>
                <a:lnTo>
                  <a:pt x="2039880" y="838652"/>
                </a:lnTo>
                <a:lnTo>
                  <a:pt x="2030231" y="792828"/>
                </a:lnTo>
                <a:lnTo>
                  <a:pt x="2018573" y="747778"/>
                </a:lnTo>
                <a:lnTo>
                  <a:pt x="2004956" y="703551"/>
                </a:lnTo>
                <a:lnTo>
                  <a:pt x="1989428" y="660196"/>
                </a:lnTo>
                <a:lnTo>
                  <a:pt x="1972041" y="617764"/>
                </a:lnTo>
                <a:lnTo>
                  <a:pt x="1952841" y="576303"/>
                </a:lnTo>
                <a:lnTo>
                  <a:pt x="1931880" y="535863"/>
                </a:lnTo>
                <a:lnTo>
                  <a:pt x="1909207" y="496493"/>
                </a:lnTo>
                <a:lnTo>
                  <a:pt x="1884870" y="458243"/>
                </a:lnTo>
                <a:lnTo>
                  <a:pt x="1858920" y="421162"/>
                </a:lnTo>
                <a:lnTo>
                  <a:pt x="1831406" y="385300"/>
                </a:lnTo>
                <a:lnTo>
                  <a:pt x="1802377" y="350705"/>
                </a:lnTo>
                <a:lnTo>
                  <a:pt x="1771882" y="317428"/>
                </a:lnTo>
                <a:lnTo>
                  <a:pt x="1739971" y="285517"/>
                </a:lnTo>
                <a:lnTo>
                  <a:pt x="1706694" y="255022"/>
                </a:lnTo>
                <a:lnTo>
                  <a:pt x="1672099" y="225993"/>
                </a:lnTo>
                <a:lnTo>
                  <a:pt x="1636237" y="198479"/>
                </a:lnTo>
                <a:lnTo>
                  <a:pt x="1599156" y="172529"/>
                </a:lnTo>
                <a:lnTo>
                  <a:pt x="1560906" y="148192"/>
                </a:lnTo>
                <a:lnTo>
                  <a:pt x="1521536" y="125519"/>
                </a:lnTo>
                <a:lnTo>
                  <a:pt x="1481096" y="104558"/>
                </a:lnTo>
                <a:lnTo>
                  <a:pt x="1439635" y="85358"/>
                </a:lnTo>
                <a:lnTo>
                  <a:pt x="1397203" y="67971"/>
                </a:lnTo>
                <a:lnTo>
                  <a:pt x="1353848" y="52443"/>
                </a:lnTo>
                <a:lnTo>
                  <a:pt x="1309621" y="38826"/>
                </a:lnTo>
                <a:lnTo>
                  <a:pt x="1264571" y="27168"/>
                </a:lnTo>
                <a:lnTo>
                  <a:pt x="1218747" y="17519"/>
                </a:lnTo>
                <a:lnTo>
                  <a:pt x="1172198" y="9928"/>
                </a:lnTo>
                <a:lnTo>
                  <a:pt x="1124975" y="4445"/>
                </a:lnTo>
                <a:lnTo>
                  <a:pt x="1077125" y="1119"/>
                </a:lnTo>
                <a:lnTo>
                  <a:pt x="1028700" y="0"/>
                </a:lnTo>
                <a:close/>
              </a:path>
            </a:pathLst>
          </a:custGeom>
          <a:solidFill>
            <a:srgbClr val="E1D293"/>
          </a:solidFill>
        </p:spPr>
        <p:txBody>
          <a:bodyPr wrap="square" lIns="0" tIns="0" rIns="0" bIns="0" rtlCol="0"/>
          <a:lstStyle/>
          <a:p>
            <a:endParaRPr/>
          </a:p>
        </p:txBody>
      </p:sp>
      <p:sp>
        <p:nvSpPr>
          <p:cNvPr id="42" name="object 42"/>
          <p:cNvSpPr txBox="1"/>
          <p:nvPr/>
        </p:nvSpPr>
        <p:spPr>
          <a:xfrm>
            <a:off x="5010131" y="2852420"/>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B6B700"/>
                </a:solidFill>
                <a:latin typeface="Calibri"/>
                <a:cs typeface="Calibri"/>
              </a:rPr>
              <a:t>5</a:t>
            </a:r>
            <a:endParaRPr sz="17000">
              <a:latin typeface="Calibri"/>
              <a:cs typeface="Calibri"/>
            </a:endParaRPr>
          </a:p>
        </p:txBody>
      </p:sp>
      <p:sp>
        <p:nvSpPr>
          <p:cNvPr id="43" name="object 43"/>
          <p:cNvSpPr/>
          <p:nvPr/>
        </p:nvSpPr>
        <p:spPr>
          <a:xfrm>
            <a:off x="4817327" y="3254298"/>
            <a:ext cx="1583471" cy="1295398"/>
          </a:xfrm>
          <a:prstGeom prst="rect">
            <a:avLst/>
          </a:prstGeom>
          <a:blipFill>
            <a:blip r:embed="rId10" cstate="print"/>
            <a:stretch>
              <a:fillRect/>
            </a:stretch>
          </a:blipFill>
        </p:spPr>
        <p:txBody>
          <a:bodyPr wrap="square" lIns="0" tIns="0" rIns="0" bIns="0" rtlCol="0"/>
          <a:lstStyle/>
          <a:p>
            <a:endParaRPr/>
          </a:p>
        </p:txBody>
      </p:sp>
      <p:sp>
        <p:nvSpPr>
          <p:cNvPr id="44" name="object 44"/>
          <p:cNvSpPr/>
          <p:nvPr/>
        </p:nvSpPr>
        <p:spPr>
          <a:xfrm>
            <a:off x="4779817" y="3890356"/>
            <a:ext cx="1650076" cy="482138"/>
          </a:xfrm>
          <a:prstGeom prst="rect">
            <a:avLst/>
          </a:prstGeom>
          <a:blipFill>
            <a:blip r:embed="rId22" cstate="print"/>
            <a:stretch>
              <a:fillRect/>
            </a:stretch>
          </a:blipFill>
        </p:spPr>
        <p:txBody>
          <a:bodyPr wrap="square" lIns="0" tIns="0" rIns="0" bIns="0" rtlCol="0"/>
          <a:lstStyle/>
          <a:p>
            <a:endParaRPr/>
          </a:p>
        </p:txBody>
      </p:sp>
      <p:sp>
        <p:nvSpPr>
          <p:cNvPr id="45" name="object 45"/>
          <p:cNvSpPr/>
          <p:nvPr/>
        </p:nvSpPr>
        <p:spPr>
          <a:xfrm>
            <a:off x="4675908" y="4181301"/>
            <a:ext cx="1866206" cy="482138"/>
          </a:xfrm>
          <a:prstGeom prst="rect">
            <a:avLst/>
          </a:prstGeom>
          <a:blipFill>
            <a:blip r:embed="rId23" cstate="print"/>
            <a:stretch>
              <a:fillRect/>
            </a:stretch>
          </a:blipFill>
        </p:spPr>
        <p:txBody>
          <a:bodyPr wrap="square" lIns="0" tIns="0" rIns="0" bIns="0" rtlCol="0"/>
          <a:lstStyle/>
          <a:p>
            <a:endParaRPr/>
          </a:p>
        </p:txBody>
      </p:sp>
      <p:sp>
        <p:nvSpPr>
          <p:cNvPr id="46" name="object 46"/>
          <p:cNvSpPr txBox="1"/>
          <p:nvPr/>
        </p:nvSpPr>
        <p:spPr>
          <a:xfrm>
            <a:off x="4837524" y="3901004"/>
            <a:ext cx="1558925" cy="391160"/>
          </a:xfrm>
          <a:prstGeom prst="rect">
            <a:avLst/>
          </a:prstGeom>
        </p:spPr>
        <p:txBody>
          <a:bodyPr vert="horz" wrap="square" lIns="0" tIns="12700" rIns="0" bIns="0" rtlCol="0">
            <a:spAutoFit/>
          </a:bodyPr>
          <a:lstStyle/>
          <a:p>
            <a:pPr marL="12700">
              <a:lnSpc>
                <a:spcPct val="100000"/>
              </a:lnSpc>
              <a:spcBef>
                <a:spcPts val="100"/>
              </a:spcBef>
            </a:pPr>
            <a:r>
              <a:rPr sz="2400" b="1" spc="45" dirty="0">
                <a:solidFill>
                  <a:srgbClr val="FFFFFF"/>
                </a:solidFill>
                <a:latin typeface="Calibri"/>
                <a:cs typeface="Calibri"/>
              </a:rPr>
              <a:t>HTML</a:t>
            </a:r>
            <a:r>
              <a:rPr sz="2400" b="1" spc="35" dirty="0">
                <a:solidFill>
                  <a:srgbClr val="FFFFFF"/>
                </a:solidFill>
                <a:latin typeface="Calibri"/>
                <a:cs typeface="Calibri"/>
              </a:rPr>
              <a:t> </a:t>
            </a:r>
            <a:r>
              <a:rPr sz="2400" b="1" spc="55" dirty="0">
                <a:solidFill>
                  <a:srgbClr val="FFFFFF"/>
                </a:solidFill>
                <a:latin typeface="Calibri"/>
                <a:cs typeface="Calibri"/>
              </a:rPr>
              <a:t>DOM</a:t>
            </a:r>
            <a:endParaRPr sz="2400">
              <a:latin typeface="Calibri"/>
              <a:cs typeface="Calibri"/>
            </a:endParaRPr>
          </a:p>
        </p:txBody>
      </p:sp>
      <p:sp>
        <p:nvSpPr>
          <p:cNvPr id="47" name="object 47"/>
          <p:cNvSpPr txBox="1"/>
          <p:nvPr/>
        </p:nvSpPr>
        <p:spPr>
          <a:xfrm>
            <a:off x="4741471" y="4193104"/>
            <a:ext cx="1750695"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và</a:t>
            </a:r>
            <a:r>
              <a:rPr sz="2400" b="1" spc="60" dirty="0">
                <a:solidFill>
                  <a:srgbClr val="FFFFFF"/>
                </a:solidFill>
                <a:latin typeface="Calibri"/>
                <a:cs typeface="Calibri"/>
              </a:rPr>
              <a:t> </a:t>
            </a:r>
            <a:r>
              <a:rPr sz="2400" b="1" spc="50" dirty="0">
                <a:solidFill>
                  <a:srgbClr val="FFFFFF"/>
                </a:solidFill>
                <a:latin typeface="Calibri"/>
                <a:cs typeface="Calibri"/>
              </a:rPr>
              <a:t>JavaScript</a:t>
            </a:r>
            <a:endParaRPr sz="2400">
              <a:latin typeface="Calibri"/>
              <a:cs typeface="Calibri"/>
            </a:endParaRPr>
          </a:p>
        </p:txBody>
      </p:sp>
      <p:sp>
        <p:nvSpPr>
          <p:cNvPr id="48" name="object 48"/>
          <p:cNvSpPr/>
          <p:nvPr/>
        </p:nvSpPr>
        <p:spPr>
          <a:xfrm>
            <a:off x="6724995" y="4052453"/>
            <a:ext cx="2169621" cy="706581"/>
          </a:xfrm>
          <a:prstGeom prst="rect">
            <a:avLst/>
          </a:prstGeom>
          <a:blipFill>
            <a:blip r:embed="rId24" cstate="print"/>
            <a:stretch>
              <a:fillRect/>
            </a:stretch>
          </a:blipFill>
        </p:spPr>
        <p:txBody>
          <a:bodyPr wrap="square" lIns="0" tIns="0" rIns="0" bIns="0" rtlCol="0"/>
          <a:lstStyle/>
          <a:p>
            <a:endParaRPr/>
          </a:p>
        </p:txBody>
      </p:sp>
      <p:sp>
        <p:nvSpPr>
          <p:cNvPr id="49" name="object 49"/>
          <p:cNvSpPr/>
          <p:nvPr/>
        </p:nvSpPr>
        <p:spPr>
          <a:xfrm>
            <a:off x="6781798" y="1988953"/>
            <a:ext cx="2057400" cy="2057400"/>
          </a:xfrm>
          <a:custGeom>
            <a:avLst/>
            <a:gdLst/>
            <a:ahLst/>
            <a:cxnLst/>
            <a:rect l="l" t="t" r="r" b="b"/>
            <a:pathLst>
              <a:path w="2057400" h="2057400">
                <a:moveTo>
                  <a:pt x="1028700" y="0"/>
                </a:moveTo>
                <a:lnTo>
                  <a:pt x="980274" y="1119"/>
                </a:lnTo>
                <a:lnTo>
                  <a:pt x="932425" y="4445"/>
                </a:lnTo>
                <a:lnTo>
                  <a:pt x="885201" y="9928"/>
                </a:lnTo>
                <a:lnTo>
                  <a:pt x="838652" y="17519"/>
                </a:lnTo>
                <a:lnTo>
                  <a:pt x="792828" y="27168"/>
                </a:lnTo>
                <a:lnTo>
                  <a:pt x="747778" y="38826"/>
                </a:lnTo>
                <a:lnTo>
                  <a:pt x="703551" y="52443"/>
                </a:lnTo>
                <a:lnTo>
                  <a:pt x="660197" y="67971"/>
                </a:lnTo>
                <a:lnTo>
                  <a:pt x="617764" y="85358"/>
                </a:lnTo>
                <a:lnTo>
                  <a:pt x="576304" y="104558"/>
                </a:lnTo>
                <a:lnTo>
                  <a:pt x="535864" y="125519"/>
                </a:lnTo>
                <a:lnTo>
                  <a:pt x="496494" y="148192"/>
                </a:lnTo>
                <a:lnTo>
                  <a:pt x="458244" y="172529"/>
                </a:lnTo>
                <a:lnTo>
                  <a:pt x="421163" y="198479"/>
                </a:lnTo>
                <a:lnTo>
                  <a:pt x="385300" y="225993"/>
                </a:lnTo>
                <a:lnTo>
                  <a:pt x="350706" y="255022"/>
                </a:lnTo>
                <a:lnTo>
                  <a:pt x="317428" y="285517"/>
                </a:lnTo>
                <a:lnTo>
                  <a:pt x="285518" y="317428"/>
                </a:lnTo>
                <a:lnTo>
                  <a:pt x="255023" y="350705"/>
                </a:lnTo>
                <a:lnTo>
                  <a:pt x="225994" y="385300"/>
                </a:lnTo>
                <a:lnTo>
                  <a:pt x="198479" y="421162"/>
                </a:lnTo>
                <a:lnTo>
                  <a:pt x="172529" y="458243"/>
                </a:lnTo>
                <a:lnTo>
                  <a:pt x="148192" y="496493"/>
                </a:lnTo>
                <a:lnTo>
                  <a:pt x="125519" y="535863"/>
                </a:lnTo>
                <a:lnTo>
                  <a:pt x="104558" y="576303"/>
                </a:lnTo>
                <a:lnTo>
                  <a:pt x="85359" y="617764"/>
                </a:lnTo>
                <a:lnTo>
                  <a:pt x="67971" y="660196"/>
                </a:lnTo>
                <a:lnTo>
                  <a:pt x="52443" y="703551"/>
                </a:lnTo>
                <a:lnTo>
                  <a:pt x="38826" y="747778"/>
                </a:lnTo>
                <a:lnTo>
                  <a:pt x="27168" y="792828"/>
                </a:lnTo>
                <a:lnTo>
                  <a:pt x="17519" y="838652"/>
                </a:lnTo>
                <a:lnTo>
                  <a:pt x="9928" y="885201"/>
                </a:lnTo>
                <a:lnTo>
                  <a:pt x="4445" y="932424"/>
                </a:lnTo>
                <a:lnTo>
                  <a:pt x="1119" y="980274"/>
                </a:lnTo>
                <a:lnTo>
                  <a:pt x="0" y="1028700"/>
                </a:lnTo>
                <a:lnTo>
                  <a:pt x="1119" y="1077125"/>
                </a:lnTo>
                <a:lnTo>
                  <a:pt x="4445" y="1124975"/>
                </a:lnTo>
                <a:lnTo>
                  <a:pt x="9928" y="1172198"/>
                </a:lnTo>
                <a:lnTo>
                  <a:pt x="17519" y="1218747"/>
                </a:lnTo>
                <a:lnTo>
                  <a:pt x="27168" y="1264571"/>
                </a:lnTo>
                <a:lnTo>
                  <a:pt x="38826" y="1309621"/>
                </a:lnTo>
                <a:lnTo>
                  <a:pt x="52443" y="1353848"/>
                </a:lnTo>
                <a:lnTo>
                  <a:pt x="67971" y="1397203"/>
                </a:lnTo>
                <a:lnTo>
                  <a:pt x="85359" y="1439635"/>
                </a:lnTo>
                <a:lnTo>
                  <a:pt x="104558" y="1481096"/>
                </a:lnTo>
                <a:lnTo>
                  <a:pt x="125519" y="1521536"/>
                </a:lnTo>
                <a:lnTo>
                  <a:pt x="148192" y="1560906"/>
                </a:lnTo>
                <a:lnTo>
                  <a:pt x="172529" y="1599156"/>
                </a:lnTo>
                <a:lnTo>
                  <a:pt x="198479" y="1636237"/>
                </a:lnTo>
                <a:lnTo>
                  <a:pt x="225994" y="1672099"/>
                </a:lnTo>
                <a:lnTo>
                  <a:pt x="255023" y="1706694"/>
                </a:lnTo>
                <a:lnTo>
                  <a:pt x="285518" y="1739971"/>
                </a:lnTo>
                <a:lnTo>
                  <a:pt x="317428" y="1771882"/>
                </a:lnTo>
                <a:lnTo>
                  <a:pt x="350706" y="1802377"/>
                </a:lnTo>
                <a:lnTo>
                  <a:pt x="385300" y="1831406"/>
                </a:lnTo>
                <a:lnTo>
                  <a:pt x="421163" y="1858920"/>
                </a:lnTo>
                <a:lnTo>
                  <a:pt x="458244" y="1884870"/>
                </a:lnTo>
                <a:lnTo>
                  <a:pt x="496494" y="1909207"/>
                </a:lnTo>
                <a:lnTo>
                  <a:pt x="535864" y="1931880"/>
                </a:lnTo>
                <a:lnTo>
                  <a:pt x="576304" y="1952841"/>
                </a:lnTo>
                <a:lnTo>
                  <a:pt x="617764" y="1972041"/>
                </a:lnTo>
                <a:lnTo>
                  <a:pt x="660197" y="1989428"/>
                </a:lnTo>
                <a:lnTo>
                  <a:pt x="703551" y="2004956"/>
                </a:lnTo>
                <a:lnTo>
                  <a:pt x="747778" y="2018573"/>
                </a:lnTo>
                <a:lnTo>
                  <a:pt x="792828" y="2030231"/>
                </a:lnTo>
                <a:lnTo>
                  <a:pt x="838652" y="2039880"/>
                </a:lnTo>
                <a:lnTo>
                  <a:pt x="885201" y="2047471"/>
                </a:lnTo>
                <a:lnTo>
                  <a:pt x="932425" y="2052954"/>
                </a:lnTo>
                <a:lnTo>
                  <a:pt x="980274" y="2056280"/>
                </a:lnTo>
                <a:lnTo>
                  <a:pt x="1028700" y="2057400"/>
                </a:lnTo>
                <a:lnTo>
                  <a:pt x="1077125" y="2056280"/>
                </a:lnTo>
                <a:lnTo>
                  <a:pt x="1124975" y="2052954"/>
                </a:lnTo>
                <a:lnTo>
                  <a:pt x="1172198" y="2047471"/>
                </a:lnTo>
                <a:lnTo>
                  <a:pt x="1218747" y="2039880"/>
                </a:lnTo>
                <a:lnTo>
                  <a:pt x="1264571" y="2030231"/>
                </a:lnTo>
                <a:lnTo>
                  <a:pt x="1309621" y="2018573"/>
                </a:lnTo>
                <a:lnTo>
                  <a:pt x="1353848" y="2004956"/>
                </a:lnTo>
                <a:lnTo>
                  <a:pt x="1397203" y="1989428"/>
                </a:lnTo>
                <a:lnTo>
                  <a:pt x="1439635" y="1972041"/>
                </a:lnTo>
                <a:lnTo>
                  <a:pt x="1481096" y="1952841"/>
                </a:lnTo>
                <a:lnTo>
                  <a:pt x="1521536" y="1931880"/>
                </a:lnTo>
                <a:lnTo>
                  <a:pt x="1560906" y="1909207"/>
                </a:lnTo>
                <a:lnTo>
                  <a:pt x="1599156" y="1884870"/>
                </a:lnTo>
                <a:lnTo>
                  <a:pt x="1636237" y="1858920"/>
                </a:lnTo>
                <a:lnTo>
                  <a:pt x="1672099" y="1831406"/>
                </a:lnTo>
                <a:lnTo>
                  <a:pt x="1706694" y="1802377"/>
                </a:lnTo>
                <a:lnTo>
                  <a:pt x="1739971" y="1771882"/>
                </a:lnTo>
                <a:lnTo>
                  <a:pt x="1771882" y="1739971"/>
                </a:lnTo>
                <a:lnTo>
                  <a:pt x="1802377" y="1706694"/>
                </a:lnTo>
                <a:lnTo>
                  <a:pt x="1831406" y="1672099"/>
                </a:lnTo>
                <a:lnTo>
                  <a:pt x="1858920" y="1636237"/>
                </a:lnTo>
                <a:lnTo>
                  <a:pt x="1884870" y="1599156"/>
                </a:lnTo>
                <a:lnTo>
                  <a:pt x="1909207" y="1560906"/>
                </a:lnTo>
                <a:lnTo>
                  <a:pt x="1931880" y="1521536"/>
                </a:lnTo>
                <a:lnTo>
                  <a:pt x="1952841" y="1481096"/>
                </a:lnTo>
                <a:lnTo>
                  <a:pt x="1972041" y="1439635"/>
                </a:lnTo>
                <a:lnTo>
                  <a:pt x="1989428" y="1397203"/>
                </a:lnTo>
                <a:lnTo>
                  <a:pt x="2004956" y="1353848"/>
                </a:lnTo>
                <a:lnTo>
                  <a:pt x="2018573" y="1309621"/>
                </a:lnTo>
                <a:lnTo>
                  <a:pt x="2030231" y="1264571"/>
                </a:lnTo>
                <a:lnTo>
                  <a:pt x="2039880" y="1218747"/>
                </a:lnTo>
                <a:lnTo>
                  <a:pt x="2047471" y="1172198"/>
                </a:lnTo>
                <a:lnTo>
                  <a:pt x="2052954" y="1124975"/>
                </a:lnTo>
                <a:lnTo>
                  <a:pt x="2056280" y="1077125"/>
                </a:lnTo>
                <a:lnTo>
                  <a:pt x="2057400" y="1028700"/>
                </a:lnTo>
                <a:lnTo>
                  <a:pt x="2056280" y="980274"/>
                </a:lnTo>
                <a:lnTo>
                  <a:pt x="2052954" y="932424"/>
                </a:lnTo>
                <a:lnTo>
                  <a:pt x="2047471" y="885201"/>
                </a:lnTo>
                <a:lnTo>
                  <a:pt x="2039880" y="838652"/>
                </a:lnTo>
                <a:lnTo>
                  <a:pt x="2030231" y="792828"/>
                </a:lnTo>
                <a:lnTo>
                  <a:pt x="2018573" y="747778"/>
                </a:lnTo>
                <a:lnTo>
                  <a:pt x="2004956" y="703551"/>
                </a:lnTo>
                <a:lnTo>
                  <a:pt x="1989428" y="660196"/>
                </a:lnTo>
                <a:lnTo>
                  <a:pt x="1972041" y="617764"/>
                </a:lnTo>
                <a:lnTo>
                  <a:pt x="1952841" y="576303"/>
                </a:lnTo>
                <a:lnTo>
                  <a:pt x="1931880" y="535863"/>
                </a:lnTo>
                <a:lnTo>
                  <a:pt x="1909207" y="496493"/>
                </a:lnTo>
                <a:lnTo>
                  <a:pt x="1884870" y="458243"/>
                </a:lnTo>
                <a:lnTo>
                  <a:pt x="1858920" y="421162"/>
                </a:lnTo>
                <a:lnTo>
                  <a:pt x="1831406" y="385300"/>
                </a:lnTo>
                <a:lnTo>
                  <a:pt x="1802377" y="350705"/>
                </a:lnTo>
                <a:lnTo>
                  <a:pt x="1771882" y="317428"/>
                </a:lnTo>
                <a:lnTo>
                  <a:pt x="1739971" y="285517"/>
                </a:lnTo>
                <a:lnTo>
                  <a:pt x="1706694" y="255022"/>
                </a:lnTo>
                <a:lnTo>
                  <a:pt x="1672099" y="225993"/>
                </a:lnTo>
                <a:lnTo>
                  <a:pt x="1636237" y="198479"/>
                </a:lnTo>
                <a:lnTo>
                  <a:pt x="1599156" y="172529"/>
                </a:lnTo>
                <a:lnTo>
                  <a:pt x="1560906" y="148192"/>
                </a:lnTo>
                <a:lnTo>
                  <a:pt x="1521536" y="125519"/>
                </a:lnTo>
                <a:lnTo>
                  <a:pt x="1481096" y="104558"/>
                </a:lnTo>
                <a:lnTo>
                  <a:pt x="1439635" y="85358"/>
                </a:lnTo>
                <a:lnTo>
                  <a:pt x="1397203" y="67971"/>
                </a:lnTo>
                <a:lnTo>
                  <a:pt x="1353848" y="52443"/>
                </a:lnTo>
                <a:lnTo>
                  <a:pt x="1309621" y="38826"/>
                </a:lnTo>
                <a:lnTo>
                  <a:pt x="1264571" y="27168"/>
                </a:lnTo>
                <a:lnTo>
                  <a:pt x="1218747" y="17519"/>
                </a:lnTo>
                <a:lnTo>
                  <a:pt x="1172198" y="9928"/>
                </a:lnTo>
                <a:lnTo>
                  <a:pt x="1124975" y="4445"/>
                </a:lnTo>
                <a:lnTo>
                  <a:pt x="1077125" y="1119"/>
                </a:lnTo>
                <a:lnTo>
                  <a:pt x="1028700" y="0"/>
                </a:lnTo>
                <a:close/>
              </a:path>
            </a:pathLst>
          </a:custGeom>
          <a:solidFill>
            <a:srgbClr val="FF7E79"/>
          </a:solidFill>
        </p:spPr>
        <p:txBody>
          <a:bodyPr wrap="square" lIns="0" tIns="0" rIns="0" bIns="0" rtlCol="0"/>
          <a:lstStyle/>
          <a:p>
            <a:endParaRPr/>
          </a:p>
        </p:txBody>
      </p:sp>
      <p:sp>
        <p:nvSpPr>
          <p:cNvPr id="50" name="object 50"/>
          <p:cNvSpPr txBox="1"/>
          <p:nvPr/>
        </p:nvSpPr>
        <p:spPr>
          <a:xfrm>
            <a:off x="7219930" y="1633220"/>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800000"/>
                </a:solidFill>
                <a:latin typeface="Calibri"/>
                <a:cs typeface="Calibri"/>
              </a:rPr>
              <a:t>6</a:t>
            </a:r>
            <a:endParaRPr sz="17000">
              <a:latin typeface="Calibri"/>
              <a:cs typeface="Calibri"/>
            </a:endParaRPr>
          </a:p>
        </p:txBody>
      </p:sp>
      <p:sp>
        <p:nvSpPr>
          <p:cNvPr id="51" name="object 51"/>
          <p:cNvSpPr/>
          <p:nvPr/>
        </p:nvSpPr>
        <p:spPr>
          <a:xfrm>
            <a:off x="7027126" y="2035098"/>
            <a:ext cx="1583471" cy="1295400"/>
          </a:xfrm>
          <a:prstGeom prst="rect">
            <a:avLst/>
          </a:prstGeom>
          <a:blipFill>
            <a:blip r:embed="rId5" cstate="print"/>
            <a:stretch>
              <a:fillRect/>
            </a:stretch>
          </a:blipFill>
        </p:spPr>
        <p:txBody>
          <a:bodyPr wrap="square" lIns="0" tIns="0" rIns="0" bIns="0" rtlCol="0"/>
          <a:lstStyle/>
          <a:p>
            <a:endParaRPr/>
          </a:p>
        </p:txBody>
      </p:sp>
      <p:sp>
        <p:nvSpPr>
          <p:cNvPr id="52" name="object 52"/>
          <p:cNvSpPr/>
          <p:nvPr/>
        </p:nvSpPr>
        <p:spPr>
          <a:xfrm>
            <a:off x="7115692" y="2668385"/>
            <a:ext cx="1409006" cy="482138"/>
          </a:xfrm>
          <a:prstGeom prst="rect">
            <a:avLst/>
          </a:prstGeom>
          <a:blipFill>
            <a:blip r:embed="rId25" cstate="print"/>
            <a:stretch>
              <a:fillRect/>
            </a:stretch>
          </a:blipFill>
        </p:spPr>
        <p:txBody>
          <a:bodyPr wrap="square" lIns="0" tIns="0" rIns="0" bIns="0" rtlCol="0"/>
          <a:lstStyle/>
          <a:p>
            <a:endParaRPr/>
          </a:p>
        </p:txBody>
      </p:sp>
      <p:sp>
        <p:nvSpPr>
          <p:cNvPr id="53" name="object 53"/>
          <p:cNvSpPr/>
          <p:nvPr/>
        </p:nvSpPr>
        <p:spPr>
          <a:xfrm>
            <a:off x="7431577" y="2963487"/>
            <a:ext cx="785552" cy="482138"/>
          </a:xfrm>
          <a:prstGeom prst="rect">
            <a:avLst/>
          </a:prstGeom>
          <a:blipFill>
            <a:blip r:embed="rId26" cstate="print"/>
            <a:stretch>
              <a:fillRect/>
            </a:stretch>
          </a:blipFill>
        </p:spPr>
        <p:txBody>
          <a:bodyPr wrap="square" lIns="0" tIns="0" rIns="0" bIns="0" rtlCol="0"/>
          <a:lstStyle/>
          <a:p>
            <a:endParaRPr/>
          </a:p>
        </p:txBody>
      </p:sp>
      <p:sp>
        <p:nvSpPr>
          <p:cNvPr id="54" name="object 54"/>
          <p:cNvSpPr txBox="1"/>
          <p:nvPr/>
        </p:nvSpPr>
        <p:spPr>
          <a:xfrm>
            <a:off x="7166818" y="2681804"/>
            <a:ext cx="1311910" cy="391160"/>
          </a:xfrm>
          <a:prstGeom prst="rect">
            <a:avLst/>
          </a:prstGeom>
        </p:spPr>
        <p:txBody>
          <a:bodyPr vert="horz" wrap="square" lIns="0" tIns="12700" rIns="0" bIns="0" rtlCol="0">
            <a:spAutoFit/>
          </a:bodyPr>
          <a:lstStyle/>
          <a:p>
            <a:pPr marL="12700">
              <a:lnSpc>
                <a:spcPct val="100000"/>
              </a:lnSpc>
              <a:spcBef>
                <a:spcPts val="100"/>
              </a:spcBef>
            </a:pPr>
            <a:r>
              <a:rPr sz="2400" b="1" spc="30" dirty="0">
                <a:solidFill>
                  <a:srgbClr val="FFFFFF"/>
                </a:solidFill>
                <a:latin typeface="Calibri"/>
                <a:cs typeface="Calibri"/>
              </a:rPr>
              <a:t>Ví </a:t>
            </a:r>
            <a:r>
              <a:rPr sz="2400" b="1" spc="25" dirty="0">
                <a:solidFill>
                  <a:srgbClr val="FFFFFF"/>
                </a:solidFill>
                <a:latin typeface="Calibri"/>
                <a:cs typeface="Calibri"/>
              </a:rPr>
              <a:t>dụ</a:t>
            </a:r>
            <a:r>
              <a:rPr sz="2400" b="1" spc="130" dirty="0">
                <a:solidFill>
                  <a:srgbClr val="FFFFFF"/>
                </a:solidFill>
                <a:latin typeface="Calibri"/>
                <a:cs typeface="Calibri"/>
              </a:rPr>
              <a:t> </a:t>
            </a:r>
            <a:r>
              <a:rPr sz="2400" b="1" spc="35" dirty="0">
                <a:solidFill>
                  <a:srgbClr val="FFFFFF"/>
                </a:solidFill>
                <a:latin typeface="Calibri"/>
                <a:cs typeface="Calibri"/>
              </a:rPr>
              <a:t>ứng</a:t>
            </a:r>
            <a:endParaRPr sz="2400">
              <a:latin typeface="Calibri"/>
              <a:cs typeface="Calibri"/>
            </a:endParaRPr>
          </a:p>
        </p:txBody>
      </p:sp>
      <p:sp>
        <p:nvSpPr>
          <p:cNvPr id="55" name="object 55"/>
          <p:cNvSpPr txBox="1"/>
          <p:nvPr/>
        </p:nvSpPr>
        <p:spPr>
          <a:xfrm>
            <a:off x="7484804" y="2973904"/>
            <a:ext cx="691515" cy="391160"/>
          </a:xfrm>
          <a:prstGeom prst="rect">
            <a:avLst/>
          </a:prstGeom>
        </p:spPr>
        <p:txBody>
          <a:bodyPr vert="horz" wrap="square" lIns="0" tIns="12700" rIns="0" bIns="0" rtlCol="0">
            <a:spAutoFit/>
          </a:bodyPr>
          <a:lstStyle/>
          <a:p>
            <a:pPr marL="12700">
              <a:lnSpc>
                <a:spcPct val="100000"/>
              </a:lnSpc>
              <a:spcBef>
                <a:spcPts val="100"/>
              </a:spcBef>
            </a:pPr>
            <a:r>
              <a:rPr sz="2400" b="1" spc="55" dirty="0">
                <a:solidFill>
                  <a:srgbClr val="FFFFFF"/>
                </a:solidFill>
                <a:latin typeface="Calibri"/>
                <a:cs typeface="Calibri"/>
              </a:rPr>
              <a:t>dụng</a:t>
            </a:r>
            <a:endParaRPr sz="24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05446"/>
            <a:ext cx="9143998" cy="530423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61603" y="64270"/>
            <a:ext cx="692725" cy="69272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530" y="5867399"/>
            <a:ext cx="9140469" cy="990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14919" y="132081"/>
            <a:ext cx="423164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474747"/>
                </a:solidFill>
                <a:latin typeface="Calibri"/>
                <a:cs typeface="Calibri"/>
              </a:rPr>
              <a:t>Ví </a:t>
            </a:r>
            <a:r>
              <a:rPr sz="3600" b="1" spc="-5" dirty="0">
                <a:solidFill>
                  <a:srgbClr val="474747"/>
                </a:solidFill>
                <a:latin typeface="Calibri"/>
                <a:cs typeface="Calibri"/>
              </a:rPr>
              <a:t>dụ </a:t>
            </a:r>
            <a:r>
              <a:rPr sz="3600" spc="-5" dirty="0">
                <a:solidFill>
                  <a:srgbClr val="929292"/>
                </a:solidFill>
                <a:latin typeface="Calibri"/>
                <a:cs typeface="Calibri"/>
              </a:rPr>
              <a:t>onFocus </a:t>
            </a:r>
            <a:r>
              <a:rPr sz="3600" spc="-735" dirty="0">
                <a:solidFill>
                  <a:srgbClr val="929292"/>
                </a:solidFill>
                <a:latin typeface="Calibri"/>
                <a:cs typeface="Calibri"/>
              </a:rPr>
              <a:t>-­‐</a:t>
            </a:r>
            <a:r>
              <a:rPr sz="3600" spc="-715" dirty="0">
                <a:solidFill>
                  <a:srgbClr val="929292"/>
                </a:solidFill>
                <a:latin typeface="Calibri"/>
                <a:cs typeface="Calibri"/>
              </a:rPr>
              <a:t> </a:t>
            </a:r>
            <a:r>
              <a:rPr sz="3600" spc="-5" dirty="0">
                <a:solidFill>
                  <a:srgbClr val="929292"/>
                </a:solidFill>
                <a:latin typeface="Calibri"/>
                <a:cs typeface="Calibri"/>
              </a:rPr>
              <a:t>onBlur</a:t>
            </a:r>
            <a:endParaRPr sz="3600">
              <a:latin typeface="Calibri"/>
              <a:cs typeface="Calibri"/>
            </a:endParaRPr>
          </a:p>
        </p:txBody>
      </p:sp>
      <p:sp>
        <p:nvSpPr>
          <p:cNvPr id="6" name="object 6"/>
          <p:cNvSpPr/>
          <p:nvPr/>
        </p:nvSpPr>
        <p:spPr>
          <a:xfrm>
            <a:off x="472439" y="1692063"/>
            <a:ext cx="176106" cy="176106"/>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802639" y="1449070"/>
            <a:ext cx="7487920" cy="995680"/>
          </a:xfrm>
          <a:prstGeom prst="rect">
            <a:avLst/>
          </a:prstGeom>
        </p:spPr>
        <p:txBody>
          <a:bodyPr vert="horz" wrap="square" lIns="0" tIns="33020" rIns="0" bIns="0" rtlCol="0">
            <a:spAutoFit/>
          </a:bodyPr>
          <a:lstStyle/>
          <a:p>
            <a:pPr marL="12700" marR="5080">
              <a:lnSpc>
                <a:spcPts val="3800"/>
              </a:lnSpc>
              <a:spcBef>
                <a:spcPts val="260"/>
              </a:spcBef>
            </a:pPr>
            <a:r>
              <a:rPr sz="3200" dirty="0">
                <a:solidFill>
                  <a:srgbClr val="474747"/>
                </a:solidFill>
                <a:latin typeface="Arial"/>
                <a:cs typeface="Arial"/>
              </a:rPr>
              <a:t>Xảy ra khi một </a:t>
            </a:r>
            <a:r>
              <a:rPr sz="3200" spc="-5" dirty="0">
                <a:solidFill>
                  <a:srgbClr val="474747"/>
                </a:solidFill>
                <a:latin typeface="Arial"/>
                <a:cs typeface="Arial"/>
              </a:rPr>
              <a:t>thành </a:t>
            </a:r>
            <a:r>
              <a:rPr sz="3200" dirty="0">
                <a:solidFill>
                  <a:srgbClr val="474747"/>
                </a:solidFill>
                <a:latin typeface="Arial"/>
                <a:cs typeface="Arial"/>
              </a:rPr>
              <a:t>phần </a:t>
            </a:r>
            <a:r>
              <a:rPr sz="3200" spc="-5" dirty="0">
                <a:solidFill>
                  <a:srgbClr val="474747"/>
                </a:solidFill>
                <a:latin typeface="Arial"/>
                <a:cs typeface="Arial"/>
              </a:rPr>
              <a:t>HTML </a:t>
            </a:r>
            <a:r>
              <a:rPr sz="3200" dirty="0">
                <a:solidFill>
                  <a:srgbClr val="474747"/>
                </a:solidFill>
                <a:latin typeface="Arial"/>
                <a:cs typeface="Arial"/>
              </a:rPr>
              <a:t>bị</a:t>
            </a:r>
            <a:r>
              <a:rPr sz="3200" spc="-195" dirty="0">
                <a:solidFill>
                  <a:srgbClr val="474747"/>
                </a:solidFill>
                <a:latin typeface="Arial"/>
                <a:cs typeface="Arial"/>
              </a:rPr>
              <a:t> </a:t>
            </a:r>
            <a:r>
              <a:rPr sz="3200" spc="-5" dirty="0">
                <a:solidFill>
                  <a:srgbClr val="474747"/>
                </a:solidFill>
                <a:latin typeface="Arial"/>
                <a:cs typeface="Arial"/>
              </a:rPr>
              <a:t>focus  (</a:t>
            </a:r>
            <a:r>
              <a:rPr sz="3200" spc="-5" dirty="0">
                <a:solidFill>
                  <a:srgbClr val="E46C0A"/>
                </a:solidFill>
                <a:latin typeface="Arial"/>
                <a:cs typeface="Arial"/>
              </a:rPr>
              <a:t>onFocus</a:t>
            </a:r>
            <a:r>
              <a:rPr sz="3200" spc="-5" dirty="0">
                <a:solidFill>
                  <a:srgbClr val="474747"/>
                </a:solidFill>
                <a:latin typeface="Arial"/>
                <a:cs typeface="Arial"/>
              </a:rPr>
              <a:t>) </a:t>
            </a:r>
            <a:r>
              <a:rPr sz="3200" dirty="0">
                <a:solidFill>
                  <a:srgbClr val="474747"/>
                </a:solidFill>
                <a:latin typeface="Arial"/>
                <a:cs typeface="Arial"/>
              </a:rPr>
              <a:t>và mất </a:t>
            </a:r>
            <a:r>
              <a:rPr sz="3200" spc="-5" dirty="0">
                <a:solidFill>
                  <a:srgbClr val="474747"/>
                </a:solidFill>
                <a:latin typeface="Arial"/>
                <a:cs typeface="Arial"/>
              </a:rPr>
              <a:t>focus</a:t>
            </a:r>
            <a:r>
              <a:rPr sz="3200" spc="-10" dirty="0">
                <a:solidFill>
                  <a:srgbClr val="474747"/>
                </a:solidFill>
                <a:latin typeface="Arial"/>
                <a:cs typeface="Arial"/>
              </a:rPr>
              <a:t> </a:t>
            </a:r>
            <a:r>
              <a:rPr sz="3200" spc="-5" dirty="0">
                <a:solidFill>
                  <a:srgbClr val="474747"/>
                </a:solidFill>
                <a:latin typeface="Arial"/>
                <a:cs typeface="Arial"/>
              </a:rPr>
              <a:t>(</a:t>
            </a:r>
            <a:r>
              <a:rPr sz="3200" spc="-5" dirty="0">
                <a:solidFill>
                  <a:srgbClr val="5C9B1D"/>
                </a:solidFill>
                <a:latin typeface="Arial"/>
                <a:cs typeface="Arial"/>
              </a:rPr>
              <a:t>onBlur</a:t>
            </a:r>
            <a:r>
              <a:rPr sz="3200" spc="-5" dirty="0">
                <a:solidFill>
                  <a:srgbClr val="474747"/>
                </a:solidFill>
                <a:latin typeface="Arial"/>
                <a:cs typeface="Arial"/>
              </a:rPr>
              <a:t>)</a:t>
            </a:r>
            <a:endParaRPr sz="3200">
              <a:latin typeface="Arial"/>
              <a:cs typeface="Arial"/>
            </a:endParaRPr>
          </a:p>
        </p:txBody>
      </p:sp>
      <p:sp>
        <p:nvSpPr>
          <p:cNvPr id="8" name="object 8"/>
          <p:cNvSpPr/>
          <p:nvPr/>
        </p:nvSpPr>
        <p:spPr>
          <a:xfrm>
            <a:off x="561109" y="2464723"/>
            <a:ext cx="6961908" cy="272241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62000" y="2667000"/>
            <a:ext cx="6362698" cy="2120900"/>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464723" y="4143894"/>
            <a:ext cx="2946861" cy="2273531"/>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667000" y="4343400"/>
            <a:ext cx="2346960" cy="1676399"/>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403272" y="4143893"/>
            <a:ext cx="2917766" cy="2256905"/>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604509" y="4343400"/>
            <a:ext cx="2320288" cy="1657349"/>
          </a:xfrm>
          <a:prstGeom prst="rect">
            <a:avLst/>
          </a:prstGeom>
          <a:blipFill>
            <a:blip r:embed="rId11"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0539" y="2355076"/>
            <a:ext cx="2670175" cy="12446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262626"/>
                </a:solidFill>
                <a:latin typeface="Calibri"/>
                <a:cs typeface="Calibri"/>
              </a:rPr>
              <a:t>HTML</a:t>
            </a:r>
            <a:r>
              <a:rPr sz="4000" b="1" spc="-40" dirty="0">
                <a:solidFill>
                  <a:srgbClr val="262626"/>
                </a:solidFill>
                <a:latin typeface="Calibri"/>
                <a:cs typeface="Calibri"/>
              </a:rPr>
              <a:t> </a:t>
            </a:r>
            <a:r>
              <a:rPr sz="4000" b="1" dirty="0">
                <a:solidFill>
                  <a:srgbClr val="262626"/>
                </a:solidFill>
                <a:latin typeface="Calibri"/>
                <a:cs typeface="Calibri"/>
              </a:rPr>
              <a:t>DOM</a:t>
            </a:r>
            <a:endParaRPr sz="4000">
              <a:latin typeface="Calibri"/>
              <a:cs typeface="Calibri"/>
            </a:endParaRPr>
          </a:p>
          <a:p>
            <a:pPr marL="12700">
              <a:lnSpc>
                <a:spcPct val="100000"/>
              </a:lnSpc>
            </a:pPr>
            <a:r>
              <a:rPr sz="4000" dirty="0">
                <a:solidFill>
                  <a:srgbClr val="7F7F7F"/>
                </a:solidFill>
                <a:latin typeface="Calibri"/>
                <a:cs typeface="Calibri"/>
              </a:rPr>
              <a:t>và</a:t>
            </a:r>
            <a:r>
              <a:rPr sz="4000" spc="-60" dirty="0">
                <a:solidFill>
                  <a:srgbClr val="7F7F7F"/>
                </a:solidFill>
                <a:latin typeface="Calibri"/>
                <a:cs typeface="Calibri"/>
              </a:rPr>
              <a:t> </a:t>
            </a:r>
            <a:r>
              <a:rPr sz="4000" spc="-5" dirty="0">
                <a:solidFill>
                  <a:srgbClr val="7F7F7F"/>
                </a:solidFill>
                <a:latin typeface="Calibri"/>
                <a:cs typeface="Calibri"/>
              </a:rPr>
              <a:t>JavaScript</a:t>
            </a:r>
            <a:endParaRPr sz="4000">
              <a:latin typeface="Calibri"/>
              <a:cs typeface="Calibri"/>
            </a:endParaRPr>
          </a:p>
        </p:txBody>
      </p:sp>
      <p:sp>
        <p:nvSpPr>
          <p:cNvPr id="3" name="object 3"/>
          <p:cNvSpPr txBox="1"/>
          <p:nvPr/>
        </p:nvSpPr>
        <p:spPr>
          <a:xfrm>
            <a:off x="6679762" y="5163686"/>
            <a:ext cx="1857375" cy="284480"/>
          </a:xfrm>
          <a:prstGeom prst="rect">
            <a:avLst/>
          </a:prstGeom>
        </p:spPr>
        <p:txBody>
          <a:bodyPr vert="horz" wrap="square" lIns="0" tIns="12700" rIns="0" bIns="0" rtlCol="0">
            <a:spAutoFit/>
          </a:bodyPr>
          <a:lstStyle/>
          <a:p>
            <a:pPr marL="12700">
              <a:lnSpc>
                <a:spcPct val="100000"/>
              </a:lnSpc>
              <a:spcBef>
                <a:spcPts val="100"/>
              </a:spcBef>
            </a:pPr>
            <a:r>
              <a:rPr sz="1700" b="1" dirty="0">
                <a:solidFill>
                  <a:srgbClr val="404040"/>
                </a:solidFill>
                <a:latin typeface="Calibri"/>
                <a:cs typeface="Calibri"/>
              </a:rPr>
              <a:t>Ngôn ngữ</a:t>
            </a:r>
            <a:r>
              <a:rPr sz="1700" b="1" spc="-60" dirty="0">
                <a:solidFill>
                  <a:srgbClr val="404040"/>
                </a:solidFill>
                <a:latin typeface="Calibri"/>
                <a:cs typeface="Calibri"/>
              </a:rPr>
              <a:t> </a:t>
            </a:r>
            <a:r>
              <a:rPr sz="1700" b="1" spc="-5" dirty="0">
                <a:solidFill>
                  <a:srgbClr val="404040"/>
                </a:solidFill>
                <a:latin typeface="Calibri"/>
                <a:cs typeface="Calibri"/>
              </a:rPr>
              <a:t>JavaScript</a:t>
            </a:r>
            <a:endParaRPr sz="1700">
              <a:latin typeface="Calibri"/>
              <a:cs typeface="Calibri"/>
            </a:endParaRPr>
          </a:p>
        </p:txBody>
      </p:sp>
      <p:sp>
        <p:nvSpPr>
          <p:cNvPr id="4" name="object 4"/>
          <p:cNvSpPr txBox="1"/>
          <p:nvPr/>
        </p:nvSpPr>
        <p:spPr>
          <a:xfrm>
            <a:off x="1200131" y="1590476"/>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F26200"/>
                </a:solidFill>
                <a:latin typeface="Calibri"/>
                <a:cs typeface="Calibri"/>
              </a:rPr>
              <a:t>5</a:t>
            </a:r>
            <a:endParaRPr sz="17000">
              <a:latin typeface="Calibri"/>
              <a:cs typeface="Calibri"/>
            </a:endParaRPr>
          </a:p>
        </p:txBody>
      </p:sp>
      <p:sp>
        <p:nvSpPr>
          <p:cNvPr id="5" name="object 5"/>
          <p:cNvSpPr/>
          <p:nvPr/>
        </p:nvSpPr>
        <p:spPr>
          <a:xfrm>
            <a:off x="5955029" y="1894002"/>
            <a:ext cx="3188968" cy="328759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647950" y="3098800"/>
            <a:ext cx="3848100" cy="3302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42583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b="0" spc="-5" dirty="0">
                <a:solidFill>
                  <a:srgbClr val="929292"/>
                </a:solidFill>
                <a:latin typeface="Calibri"/>
                <a:cs typeface="Calibri"/>
              </a:rPr>
              <a:t>HTML</a:t>
            </a:r>
            <a:r>
              <a:rPr sz="3600" b="0" spc="-4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69206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2439" y="227219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2439" y="4316899"/>
            <a:ext cx="176106" cy="17610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02639" y="1356614"/>
            <a:ext cx="8007350" cy="3717290"/>
          </a:xfrm>
          <a:prstGeom prst="rect">
            <a:avLst/>
          </a:prstGeom>
        </p:spPr>
        <p:txBody>
          <a:bodyPr vert="horz" wrap="square" lIns="0" tIns="104775" rIns="0" bIns="0" rtlCol="0">
            <a:spAutoFit/>
          </a:bodyPr>
          <a:lstStyle/>
          <a:p>
            <a:pPr marL="12700">
              <a:lnSpc>
                <a:spcPct val="100000"/>
              </a:lnSpc>
              <a:spcBef>
                <a:spcPts val="825"/>
              </a:spcBef>
            </a:pPr>
            <a:r>
              <a:rPr sz="3200" b="1" dirty="0">
                <a:solidFill>
                  <a:srgbClr val="EB8104"/>
                </a:solidFill>
                <a:latin typeface="Calibri"/>
                <a:cs typeface="Calibri"/>
              </a:rPr>
              <a:t>DOM </a:t>
            </a:r>
            <a:r>
              <a:rPr sz="3200" dirty="0">
                <a:solidFill>
                  <a:srgbClr val="474747"/>
                </a:solidFill>
                <a:latin typeface="Calibri"/>
                <a:cs typeface="Calibri"/>
              </a:rPr>
              <a:t>= </a:t>
            </a:r>
            <a:r>
              <a:rPr sz="3200" spc="-5" dirty="0">
                <a:solidFill>
                  <a:srgbClr val="0084B4"/>
                </a:solidFill>
                <a:latin typeface="Calibri"/>
                <a:cs typeface="Calibri"/>
              </a:rPr>
              <a:t>Document </a:t>
            </a:r>
            <a:r>
              <a:rPr sz="3200" dirty="0">
                <a:solidFill>
                  <a:srgbClr val="0084B4"/>
                </a:solidFill>
                <a:latin typeface="Calibri"/>
                <a:cs typeface="Calibri"/>
              </a:rPr>
              <a:t>Object</a:t>
            </a:r>
            <a:r>
              <a:rPr sz="3200" spc="-10" dirty="0">
                <a:solidFill>
                  <a:srgbClr val="0084B4"/>
                </a:solidFill>
                <a:latin typeface="Calibri"/>
                <a:cs typeface="Calibri"/>
              </a:rPr>
              <a:t> </a:t>
            </a:r>
            <a:r>
              <a:rPr sz="3200" dirty="0">
                <a:solidFill>
                  <a:srgbClr val="0084B4"/>
                </a:solidFill>
                <a:latin typeface="Calibri"/>
                <a:cs typeface="Calibri"/>
              </a:rPr>
              <a:t>Model</a:t>
            </a:r>
            <a:endParaRPr sz="3200">
              <a:latin typeface="Calibri"/>
              <a:cs typeface="Calibri"/>
            </a:endParaRPr>
          </a:p>
          <a:p>
            <a:pPr marL="12700" marR="91440">
              <a:lnSpc>
                <a:spcPct val="100099"/>
              </a:lnSpc>
              <a:spcBef>
                <a:spcPts val="725"/>
              </a:spcBef>
            </a:pPr>
            <a:r>
              <a:rPr sz="3200" dirty="0">
                <a:solidFill>
                  <a:srgbClr val="474747"/>
                </a:solidFill>
                <a:latin typeface="Calibri"/>
                <a:cs typeface="Calibri"/>
              </a:rPr>
              <a:t>Là tập hợp các đối </a:t>
            </a:r>
            <a:r>
              <a:rPr sz="3200" spc="-5" dirty="0">
                <a:solidFill>
                  <a:srgbClr val="474747"/>
                </a:solidFill>
                <a:latin typeface="Calibri"/>
                <a:cs typeface="Calibri"/>
              </a:rPr>
              <a:t>tượng HTML </a:t>
            </a:r>
            <a:r>
              <a:rPr sz="3200" dirty="0">
                <a:solidFill>
                  <a:srgbClr val="474747"/>
                </a:solidFill>
                <a:latin typeface="Calibri"/>
                <a:cs typeface="Calibri"/>
              </a:rPr>
              <a:t>chuẩn được  dùng để </a:t>
            </a:r>
            <a:r>
              <a:rPr sz="3200" spc="-5" dirty="0">
                <a:solidFill>
                  <a:srgbClr val="5C9B1D"/>
                </a:solidFill>
                <a:latin typeface="Calibri"/>
                <a:cs typeface="Calibri"/>
              </a:rPr>
              <a:t>truy </a:t>
            </a:r>
            <a:r>
              <a:rPr sz="3200" dirty="0">
                <a:solidFill>
                  <a:srgbClr val="5C9B1D"/>
                </a:solidFill>
                <a:latin typeface="Calibri"/>
                <a:cs typeface="Calibri"/>
              </a:rPr>
              <a:t>xuất </a:t>
            </a:r>
            <a:r>
              <a:rPr sz="3200" dirty="0">
                <a:solidFill>
                  <a:srgbClr val="474747"/>
                </a:solidFill>
                <a:latin typeface="Calibri"/>
                <a:cs typeface="Calibri"/>
              </a:rPr>
              <a:t>và </a:t>
            </a:r>
            <a:r>
              <a:rPr sz="3200" dirty="0">
                <a:solidFill>
                  <a:srgbClr val="F66AC7"/>
                </a:solidFill>
                <a:latin typeface="Calibri"/>
                <a:cs typeface="Calibri"/>
              </a:rPr>
              <a:t>thay đổi thành phần</a:t>
            </a:r>
            <a:r>
              <a:rPr sz="3200" spc="-95" dirty="0">
                <a:solidFill>
                  <a:srgbClr val="F66AC7"/>
                </a:solidFill>
                <a:latin typeface="Calibri"/>
                <a:cs typeface="Calibri"/>
              </a:rPr>
              <a:t> </a:t>
            </a:r>
            <a:r>
              <a:rPr sz="3200" spc="-5" dirty="0">
                <a:solidFill>
                  <a:srgbClr val="F66AC7"/>
                </a:solidFill>
                <a:latin typeface="Calibri"/>
                <a:cs typeface="Calibri"/>
              </a:rPr>
              <a:t>HTML  </a:t>
            </a:r>
            <a:r>
              <a:rPr sz="3200" spc="-5" dirty="0">
                <a:solidFill>
                  <a:srgbClr val="474747"/>
                </a:solidFill>
                <a:latin typeface="Calibri"/>
                <a:cs typeface="Calibri"/>
              </a:rPr>
              <a:t>trong trang web </a:t>
            </a:r>
            <a:r>
              <a:rPr sz="3200" dirty="0">
                <a:solidFill>
                  <a:srgbClr val="474747"/>
                </a:solidFill>
                <a:latin typeface="Calibri"/>
                <a:cs typeface="Calibri"/>
              </a:rPr>
              <a:t>( thay đổi nội </a:t>
            </a:r>
            <a:r>
              <a:rPr sz="3200" spc="-5" dirty="0">
                <a:solidFill>
                  <a:srgbClr val="474747"/>
                </a:solidFill>
                <a:latin typeface="Calibri"/>
                <a:cs typeface="Calibri"/>
              </a:rPr>
              <a:t>dung </a:t>
            </a:r>
            <a:r>
              <a:rPr sz="3200" dirty="0">
                <a:solidFill>
                  <a:srgbClr val="474747"/>
                </a:solidFill>
                <a:latin typeface="Calibri"/>
                <a:cs typeface="Calibri"/>
              </a:rPr>
              <a:t>tài </a:t>
            </a:r>
            <a:r>
              <a:rPr sz="3200" spc="-5" dirty="0">
                <a:solidFill>
                  <a:srgbClr val="474747"/>
                </a:solidFill>
                <a:latin typeface="Calibri"/>
                <a:cs typeface="Calibri"/>
              </a:rPr>
              <a:t>liệu </a:t>
            </a:r>
            <a:r>
              <a:rPr sz="3200" dirty="0">
                <a:solidFill>
                  <a:srgbClr val="474747"/>
                </a:solidFill>
                <a:latin typeface="Calibri"/>
                <a:cs typeface="Calibri"/>
              </a:rPr>
              <a:t>của  </a:t>
            </a:r>
            <a:r>
              <a:rPr sz="3200" spc="-5" dirty="0">
                <a:solidFill>
                  <a:srgbClr val="474747"/>
                </a:solidFill>
                <a:latin typeface="Calibri"/>
                <a:cs typeface="Calibri"/>
              </a:rPr>
              <a:t>trang</a:t>
            </a:r>
            <a:r>
              <a:rPr sz="3200" spc="-10" dirty="0">
                <a:solidFill>
                  <a:srgbClr val="474747"/>
                </a:solidFill>
                <a:latin typeface="Calibri"/>
                <a:cs typeface="Calibri"/>
              </a:rPr>
              <a:t> </a:t>
            </a:r>
            <a:r>
              <a:rPr sz="3200" dirty="0">
                <a:solidFill>
                  <a:srgbClr val="474747"/>
                </a:solidFill>
                <a:latin typeface="Calibri"/>
                <a:cs typeface="Calibri"/>
              </a:rPr>
              <a:t>)</a:t>
            </a:r>
            <a:endParaRPr sz="3200">
              <a:latin typeface="Calibri"/>
              <a:cs typeface="Calibri"/>
            </a:endParaRPr>
          </a:p>
          <a:p>
            <a:pPr marL="12700" marR="5080">
              <a:lnSpc>
                <a:spcPct val="100000"/>
              </a:lnSpc>
              <a:spcBef>
                <a:spcPts val="730"/>
              </a:spcBef>
            </a:pPr>
            <a:r>
              <a:rPr sz="3200" dirty="0">
                <a:solidFill>
                  <a:srgbClr val="474747"/>
                </a:solidFill>
                <a:latin typeface="Calibri"/>
                <a:cs typeface="Calibri"/>
              </a:rPr>
              <a:t>Một số đối </a:t>
            </a:r>
            <a:r>
              <a:rPr sz="3200" spc="-5" dirty="0">
                <a:solidFill>
                  <a:srgbClr val="474747"/>
                </a:solidFill>
                <a:latin typeface="Calibri"/>
                <a:cs typeface="Calibri"/>
              </a:rPr>
              <a:t>tượng </a:t>
            </a:r>
            <a:r>
              <a:rPr sz="3200" dirty="0">
                <a:solidFill>
                  <a:srgbClr val="474747"/>
                </a:solidFill>
                <a:latin typeface="Calibri"/>
                <a:cs typeface="Calibri"/>
              </a:rPr>
              <a:t>của </a:t>
            </a:r>
            <a:r>
              <a:rPr sz="3200" spc="-5" dirty="0">
                <a:solidFill>
                  <a:srgbClr val="5C9B1D"/>
                </a:solidFill>
                <a:latin typeface="Calibri"/>
                <a:cs typeface="Calibri"/>
              </a:rPr>
              <a:t>DOM</a:t>
            </a:r>
            <a:r>
              <a:rPr sz="3200" spc="-5" dirty="0">
                <a:solidFill>
                  <a:srgbClr val="474747"/>
                </a:solidFill>
                <a:latin typeface="Calibri"/>
                <a:cs typeface="Calibri"/>
              </a:rPr>
              <a:t>: </a:t>
            </a:r>
            <a:r>
              <a:rPr sz="3200" i="1" spc="-5" dirty="0">
                <a:solidFill>
                  <a:srgbClr val="E46C0A"/>
                </a:solidFill>
                <a:latin typeface="Calibri"/>
                <a:cs typeface="Calibri"/>
              </a:rPr>
              <a:t>window, document,  </a:t>
            </a:r>
            <a:r>
              <a:rPr sz="3200" i="1" dirty="0">
                <a:solidFill>
                  <a:srgbClr val="E46C0A"/>
                </a:solidFill>
                <a:latin typeface="Calibri"/>
                <a:cs typeface="Calibri"/>
              </a:rPr>
              <a:t>history, link, </a:t>
            </a:r>
            <a:r>
              <a:rPr sz="3200" i="1" spc="-5" dirty="0">
                <a:solidFill>
                  <a:srgbClr val="E46C0A"/>
                </a:solidFill>
                <a:latin typeface="Calibri"/>
                <a:cs typeface="Calibri"/>
              </a:rPr>
              <a:t>form, frame, location, event,</a:t>
            </a:r>
            <a:r>
              <a:rPr sz="3200" i="1" spc="-10" dirty="0">
                <a:solidFill>
                  <a:srgbClr val="E46C0A"/>
                </a:solidFill>
                <a:latin typeface="Calibri"/>
                <a:cs typeface="Calibri"/>
              </a:rPr>
              <a:t> </a:t>
            </a:r>
            <a:r>
              <a:rPr sz="3200" i="1" dirty="0">
                <a:solidFill>
                  <a:srgbClr val="E46C0A"/>
                </a:solidFill>
                <a:latin typeface="Calibri"/>
                <a:cs typeface="Calibri"/>
              </a:rPr>
              <a:t>…</a:t>
            </a:r>
            <a:endParaRPr sz="32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01396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Window </a:t>
            </a:r>
            <a:r>
              <a:rPr sz="3600" b="0" spc="-735" dirty="0">
                <a:solidFill>
                  <a:srgbClr val="929292"/>
                </a:solidFill>
                <a:latin typeface="Calibri"/>
                <a:cs typeface="Calibri"/>
              </a:rPr>
              <a:t>-­‐</a:t>
            </a:r>
            <a:r>
              <a:rPr sz="3600" b="0" spc="-670"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65142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2439" y="218075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2439" y="2714159"/>
            <a:ext cx="176106" cy="17610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02639" y="1366774"/>
            <a:ext cx="8084184" cy="2942590"/>
          </a:xfrm>
          <a:prstGeom prst="rect">
            <a:avLst/>
          </a:prstGeom>
        </p:spPr>
        <p:txBody>
          <a:bodyPr vert="horz" wrap="square" lIns="0" tIns="12700" rIns="0" bIns="0" rtlCol="0">
            <a:spAutoFit/>
          </a:bodyPr>
          <a:lstStyle/>
          <a:p>
            <a:pPr marL="12700" marR="732155" algn="just">
              <a:lnSpc>
                <a:spcPct val="108500"/>
              </a:lnSpc>
              <a:spcBef>
                <a:spcPts val="100"/>
              </a:spcBef>
            </a:pPr>
            <a:r>
              <a:rPr sz="3200" dirty="0">
                <a:solidFill>
                  <a:srgbClr val="474747"/>
                </a:solidFill>
                <a:latin typeface="Calibri"/>
                <a:cs typeface="Calibri"/>
              </a:rPr>
              <a:t>Là thể </a:t>
            </a:r>
            <a:r>
              <a:rPr sz="3200" spc="-5" dirty="0">
                <a:solidFill>
                  <a:srgbClr val="474747"/>
                </a:solidFill>
                <a:latin typeface="Calibri"/>
                <a:cs typeface="Calibri"/>
              </a:rPr>
              <a:t>hiện </a:t>
            </a:r>
            <a:r>
              <a:rPr sz="3200" dirty="0">
                <a:solidFill>
                  <a:srgbClr val="474747"/>
                </a:solidFill>
                <a:latin typeface="Calibri"/>
                <a:cs typeface="Calibri"/>
              </a:rPr>
              <a:t>của đối </a:t>
            </a:r>
            <a:r>
              <a:rPr sz="3200" spc="-5" dirty="0">
                <a:solidFill>
                  <a:srgbClr val="474747"/>
                </a:solidFill>
                <a:latin typeface="Calibri"/>
                <a:cs typeface="Calibri"/>
              </a:rPr>
              <a:t>tượng </a:t>
            </a:r>
            <a:r>
              <a:rPr sz="3200" dirty="0">
                <a:solidFill>
                  <a:srgbClr val="FF6600"/>
                </a:solidFill>
                <a:latin typeface="Calibri"/>
                <a:cs typeface="Calibri"/>
              </a:rPr>
              <a:t>cửa sổ </a:t>
            </a:r>
            <a:r>
              <a:rPr sz="3200" spc="-5" dirty="0">
                <a:solidFill>
                  <a:srgbClr val="FF6600"/>
                </a:solidFill>
                <a:latin typeface="Calibri"/>
                <a:cs typeface="Calibri"/>
              </a:rPr>
              <a:t>trình duyệt  </a:t>
            </a:r>
            <a:r>
              <a:rPr sz="3200" spc="-5" dirty="0">
                <a:solidFill>
                  <a:srgbClr val="474747"/>
                </a:solidFill>
                <a:latin typeface="Calibri"/>
                <a:cs typeface="Calibri"/>
              </a:rPr>
              <a:t>Tồn </a:t>
            </a:r>
            <a:r>
              <a:rPr sz="3200" dirty="0">
                <a:solidFill>
                  <a:srgbClr val="474747"/>
                </a:solidFill>
                <a:latin typeface="Calibri"/>
                <a:cs typeface="Calibri"/>
              </a:rPr>
              <a:t>tại khi </a:t>
            </a:r>
            <a:r>
              <a:rPr sz="3200" spc="-5" dirty="0">
                <a:solidFill>
                  <a:srgbClr val="474747"/>
                </a:solidFill>
                <a:latin typeface="Calibri"/>
                <a:cs typeface="Calibri"/>
              </a:rPr>
              <a:t>mở </a:t>
            </a:r>
            <a:r>
              <a:rPr sz="3200" dirty="0">
                <a:solidFill>
                  <a:srgbClr val="474747"/>
                </a:solidFill>
                <a:latin typeface="Calibri"/>
                <a:cs typeface="Calibri"/>
              </a:rPr>
              <a:t>1 tài liệu</a:t>
            </a:r>
            <a:r>
              <a:rPr sz="3200" spc="-5" dirty="0">
                <a:solidFill>
                  <a:srgbClr val="474747"/>
                </a:solidFill>
                <a:latin typeface="Calibri"/>
                <a:cs typeface="Calibri"/>
              </a:rPr>
              <a:t> HTML</a:t>
            </a:r>
            <a:endParaRPr sz="3200">
              <a:latin typeface="Calibri"/>
              <a:cs typeface="Calibri"/>
            </a:endParaRPr>
          </a:p>
          <a:p>
            <a:pPr marL="12700" marR="5080" algn="just">
              <a:lnSpc>
                <a:spcPct val="90300"/>
              </a:lnSpc>
              <a:spcBef>
                <a:spcPts val="735"/>
              </a:spcBef>
            </a:pPr>
            <a:r>
              <a:rPr sz="3200" dirty="0">
                <a:solidFill>
                  <a:srgbClr val="474747"/>
                </a:solidFill>
                <a:latin typeface="Calibri"/>
                <a:cs typeface="Calibri"/>
              </a:rPr>
              <a:t>Sử dụng để </a:t>
            </a:r>
            <a:r>
              <a:rPr sz="3200" spc="-5" dirty="0">
                <a:solidFill>
                  <a:srgbClr val="474747"/>
                </a:solidFill>
                <a:latin typeface="Calibri"/>
                <a:cs typeface="Calibri"/>
              </a:rPr>
              <a:t>truy </a:t>
            </a:r>
            <a:r>
              <a:rPr sz="3200" dirty="0">
                <a:solidFill>
                  <a:srgbClr val="474747"/>
                </a:solidFill>
                <a:latin typeface="Calibri"/>
                <a:cs typeface="Calibri"/>
              </a:rPr>
              <a:t>cập </a:t>
            </a:r>
            <a:r>
              <a:rPr sz="3200" spc="-5" dirty="0">
                <a:solidFill>
                  <a:srgbClr val="474747"/>
                </a:solidFill>
                <a:latin typeface="Calibri"/>
                <a:cs typeface="Calibri"/>
              </a:rPr>
              <a:t>thông </a:t>
            </a:r>
            <a:r>
              <a:rPr sz="3200" spc="-10" dirty="0">
                <a:solidFill>
                  <a:srgbClr val="474747"/>
                </a:solidFill>
                <a:latin typeface="Calibri"/>
                <a:cs typeface="Calibri"/>
              </a:rPr>
              <a:t>tin </a:t>
            </a:r>
            <a:r>
              <a:rPr sz="3200" dirty="0">
                <a:solidFill>
                  <a:srgbClr val="474747"/>
                </a:solidFill>
                <a:latin typeface="Calibri"/>
                <a:cs typeface="Calibri"/>
              </a:rPr>
              <a:t>của các đối </a:t>
            </a:r>
            <a:r>
              <a:rPr sz="3200" spc="-5" dirty="0">
                <a:solidFill>
                  <a:srgbClr val="474747"/>
                </a:solidFill>
                <a:latin typeface="Calibri"/>
                <a:cs typeface="Calibri"/>
              </a:rPr>
              <a:t>tượng  trên </a:t>
            </a:r>
            <a:r>
              <a:rPr sz="3200" dirty="0">
                <a:solidFill>
                  <a:srgbClr val="474747"/>
                </a:solidFill>
                <a:latin typeface="Calibri"/>
                <a:cs typeface="Calibri"/>
              </a:rPr>
              <a:t>cửa sổ </a:t>
            </a:r>
            <a:r>
              <a:rPr sz="3200" spc="-5" dirty="0">
                <a:solidFill>
                  <a:srgbClr val="474747"/>
                </a:solidFill>
                <a:latin typeface="Calibri"/>
                <a:cs typeface="Calibri"/>
              </a:rPr>
              <a:t>trình duyệt (tên trình duyệt, phiên  </a:t>
            </a:r>
            <a:r>
              <a:rPr sz="3200" dirty="0">
                <a:solidFill>
                  <a:srgbClr val="474747"/>
                </a:solidFill>
                <a:latin typeface="Calibri"/>
                <a:cs typeface="Calibri"/>
              </a:rPr>
              <a:t>bản</a:t>
            </a:r>
            <a:r>
              <a:rPr sz="3200" spc="215" dirty="0">
                <a:solidFill>
                  <a:srgbClr val="474747"/>
                </a:solidFill>
                <a:latin typeface="Calibri"/>
                <a:cs typeface="Calibri"/>
              </a:rPr>
              <a:t> </a:t>
            </a:r>
            <a:r>
              <a:rPr sz="3200" spc="-5" dirty="0">
                <a:solidFill>
                  <a:srgbClr val="474747"/>
                </a:solidFill>
                <a:latin typeface="Calibri"/>
                <a:cs typeface="Calibri"/>
              </a:rPr>
              <a:t>trình</a:t>
            </a:r>
            <a:r>
              <a:rPr sz="3200" spc="215" dirty="0">
                <a:solidFill>
                  <a:srgbClr val="474747"/>
                </a:solidFill>
                <a:latin typeface="Calibri"/>
                <a:cs typeface="Calibri"/>
              </a:rPr>
              <a:t> </a:t>
            </a:r>
            <a:r>
              <a:rPr sz="3200" spc="-5" dirty="0">
                <a:solidFill>
                  <a:srgbClr val="474747"/>
                </a:solidFill>
                <a:latin typeface="Calibri"/>
                <a:cs typeface="Calibri"/>
              </a:rPr>
              <a:t>duyệt,</a:t>
            </a:r>
            <a:r>
              <a:rPr sz="3200" spc="215" dirty="0">
                <a:solidFill>
                  <a:srgbClr val="474747"/>
                </a:solidFill>
                <a:latin typeface="Calibri"/>
                <a:cs typeface="Calibri"/>
              </a:rPr>
              <a:t> </a:t>
            </a:r>
            <a:r>
              <a:rPr sz="3200" dirty="0">
                <a:solidFill>
                  <a:srgbClr val="474747"/>
                </a:solidFill>
                <a:latin typeface="Calibri"/>
                <a:cs typeface="Calibri"/>
              </a:rPr>
              <a:t>thanh</a:t>
            </a:r>
            <a:r>
              <a:rPr sz="3200" spc="215" dirty="0">
                <a:solidFill>
                  <a:srgbClr val="474747"/>
                </a:solidFill>
                <a:latin typeface="Calibri"/>
                <a:cs typeface="Calibri"/>
              </a:rPr>
              <a:t> </a:t>
            </a:r>
            <a:r>
              <a:rPr sz="3200" spc="-10" dirty="0">
                <a:solidFill>
                  <a:srgbClr val="474747"/>
                </a:solidFill>
                <a:latin typeface="Calibri"/>
                <a:cs typeface="Calibri"/>
              </a:rPr>
              <a:t>tiêu</a:t>
            </a:r>
            <a:r>
              <a:rPr sz="3200" spc="215" dirty="0">
                <a:solidFill>
                  <a:srgbClr val="474747"/>
                </a:solidFill>
                <a:latin typeface="Calibri"/>
                <a:cs typeface="Calibri"/>
              </a:rPr>
              <a:t> </a:t>
            </a:r>
            <a:r>
              <a:rPr sz="3200" spc="-5" dirty="0">
                <a:solidFill>
                  <a:srgbClr val="474747"/>
                </a:solidFill>
                <a:latin typeface="Calibri"/>
                <a:cs typeface="Calibri"/>
              </a:rPr>
              <a:t>đề,</a:t>
            </a:r>
            <a:r>
              <a:rPr sz="3200" spc="215" dirty="0">
                <a:solidFill>
                  <a:srgbClr val="474747"/>
                </a:solidFill>
                <a:latin typeface="Calibri"/>
                <a:cs typeface="Calibri"/>
              </a:rPr>
              <a:t> </a:t>
            </a:r>
            <a:r>
              <a:rPr sz="3200" dirty="0">
                <a:solidFill>
                  <a:srgbClr val="474747"/>
                </a:solidFill>
                <a:latin typeface="Calibri"/>
                <a:cs typeface="Calibri"/>
              </a:rPr>
              <a:t>thanh</a:t>
            </a:r>
            <a:r>
              <a:rPr sz="3200" spc="215" dirty="0">
                <a:solidFill>
                  <a:srgbClr val="474747"/>
                </a:solidFill>
                <a:latin typeface="Calibri"/>
                <a:cs typeface="Calibri"/>
              </a:rPr>
              <a:t> </a:t>
            </a:r>
            <a:r>
              <a:rPr sz="3200" spc="-5" dirty="0">
                <a:solidFill>
                  <a:srgbClr val="474747"/>
                </a:solidFill>
                <a:latin typeface="Calibri"/>
                <a:cs typeface="Calibri"/>
              </a:rPr>
              <a:t>trạng</a:t>
            </a:r>
            <a:r>
              <a:rPr sz="3200" spc="215" dirty="0">
                <a:solidFill>
                  <a:srgbClr val="474747"/>
                </a:solidFill>
                <a:latin typeface="Calibri"/>
                <a:cs typeface="Calibri"/>
              </a:rPr>
              <a:t> </a:t>
            </a:r>
            <a:r>
              <a:rPr sz="3200" dirty="0">
                <a:solidFill>
                  <a:srgbClr val="474747"/>
                </a:solidFill>
                <a:latin typeface="Calibri"/>
                <a:cs typeface="Calibri"/>
              </a:rPr>
              <a:t>thái</a:t>
            </a:r>
            <a:endParaRPr sz="3200">
              <a:latin typeface="Calibri"/>
              <a:cs typeface="Calibri"/>
            </a:endParaRPr>
          </a:p>
          <a:p>
            <a:pPr marL="12700" algn="just">
              <a:lnSpc>
                <a:spcPts val="3500"/>
              </a:lnSpc>
            </a:pPr>
            <a:r>
              <a:rPr sz="3200" dirty="0">
                <a:solidFill>
                  <a:srgbClr val="474747"/>
                </a:solidFill>
                <a:latin typeface="Calibri"/>
                <a:cs typeface="Calibri"/>
              </a:rPr>
              <a:t>…</a:t>
            </a:r>
            <a:r>
              <a:rPr sz="3200" spc="-10" dirty="0">
                <a:solidFill>
                  <a:srgbClr val="474747"/>
                </a:solidFill>
                <a:latin typeface="Calibri"/>
                <a:cs typeface="Calibri"/>
              </a:rPr>
              <a:t> </a:t>
            </a:r>
            <a:r>
              <a:rPr sz="3200" dirty="0">
                <a:solidFill>
                  <a:srgbClr val="474747"/>
                </a:solidFill>
                <a:latin typeface="Calibri"/>
                <a:cs typeface="Calibri"/>
              </a:rPr>
              <a:t>)</a:t>
            </a:r>
            <a:endParaRPr sz="32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01396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Window </a:t>
            </a:r>
            <a:r>
              <a:rPr sz="3600" b="0" spc="-735" dirty="0">
                <a:solidFill>
                  <a:srgbClr val="929292"/>
                </a:solidFill>
                <a:latin typeface="Calibri"/>
                <a:cs typeface="Calibri"/>
              </a:rPr>
              <a:t>-­‐</a:t>
            </a:r>
            <a:r>
              <a:rPr sz="3600" b="0" spc="-670"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548639" y="1811866"/>
            <a:ext cx="154093" cy="15409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05839" y="2232151"/>
            <a:ext cx="142240" cy="1422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5839" y="2625851"/>
            <a:ext cx="142240" cy="1422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5839" y="3032251"/>
            <a:ext cx="142240" cy="1422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5839" y="3438652"/>
            <a:ext cx="142240" cy="1422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5839" y="3832352"/>
            <a:ext cx="142240" cy="1422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5839" y="4238752"/>
            <a:ext cx="142240" cy="1422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5839" y="4645152"/>
            <a:ext cx="142240" cy="14223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05839" y="5051552"/>
            <a:ext cx="142240" cy="142239"/>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878847" y="1559729"/>
            <a:ext cx="1715770" cy="3707765"/>
          </a:xfrm>
          <a:prstGeom prst="rect">
            <a:avLst/>
          </a:prstGeom>
        </p:spPr>
        <p:txBody>
          <a:bodyPr vert="horz" wrap="square" lIns="0" tIns="8890" rIns="0" bIns="0" rtlCol="0">
            <a:spAutoFit/>
          </a:bodyPr>
          <a:lstStyle/>
          <a:p>
            <a:pPr marL="412115" marR="5080" indent="-400050">
              <a:lnSpc>
                <a:spcPct val="109800"/>
              </a:lnSpc>
              <a:spcBef>
                <a:spcPts val="70"/>
              </a:spcBef>
            </a:pPr>
            <a:r>
              <a:rPr sz="2800" b="1" spc="-10" dirty="0">
                <a:solidFill>
                  <a:srgbClr val="595959"/>
                </a:solidFill>
                <a:latin typeface="Calibri"/>
                <a:cs typeface="Calibri"/>
              </a:rPr>
              <a:t>Properties  </a:t>
            </a:r>
            <a:r>
              <a:rPr sz="2400" b="1" spc="-5" dirty="0">
                <a:solidFill>
                  <a:srgbClr val="8BD433"/>
                </a:solidFill>
                <a:latin typeface="Calibri"/>
                <a:cs typeface="Calibri"/>
              </a:rPr>
              <a:t>do</a:t>
            </a:r>
            <a:r>
              <a:rPr sz="2400" b="1" dirty="0">
                <a:solidFill>
                  <a:srgbClr val="8BD433"/>
                </a:solidFill>
                <a:latin typeface="Calibri"/>
                <a:cs typeface="Calibri"/>
              </a:rPr>
              <a:t>c</a:t>
            </a:r>
            <a:r>
              <a:rPr sz="2400" b="1" spc="-5" dirty="0">
                <a:solidFill>
                  <a:srgbClr val="8BD433"/>
                </a:solidFill>
                <a:latin typeface="Calibri"/>
                <a:cs typeface="Calibri"/>
              </a:rPr>
              <a:t>u</a:t>
            </a:r>
            <a:r>
              <a:rPr sz="2400" b="1" dirty="0">
                <a:solidFill>
                  <a:srgbClr val="8BD433"/>
                </a:solidFill>
                <a:latin typeface="Calibri"/>
                <a:cs typeface="Calibri"/>
              </a:rPr>
              <a:t>ment  </a:t>
            </a:r>
            <a:r>
              <a:rPr sz="2400" dirty="0">
                <a:solidFill>
                  <a:srgbClr val="474747"/>
                </a:solidFill>
                <a:latin typeface="Calibri"/>
                <a:cs typeface="Calibri"/>
              </a:rPr>
              <a:t>event  </a:t>
            </a:r>
            <a:r>
              <a:rPr sz="2400" spc="-5" dirty="0">
                <a:solidFill>
                  <a:srgbClr val="474747"/>
                </a:solidFill>
                <a:latin typeface="Calibri"/>
                <a:cs typeface="Calibri"/>
              </a:rPr>
              <a:t>history  location  name  navigator  screen  </a:t>
            </a:r>
            <a:r>
              <a:rPr sz="2400" dirty="0">
                <a:solidFill>
                  <a:srgbClr val="474747"/>
                </a:solidFill>
                <a:latin typeface="Calibri"/>
                <a:cs typeface="Calibri"/>
              </a:rPr>
              <a:t>status</a:t>
            </a:r>
            <a:endParaRPr sz="2400">
              <a:latin typeface="Calibri"/>
              <a:cs typeface="Calibri"/>
            </a:endParaRPr>
          </a:p>
        </p:txBody>
      </p:sp>
      <p:sp>
        <p:nvSpPr>
          <p:cNvPr id="13" name="object 13"/>
          <p:cNvSpPr/>
          <p:nvPr/>
        </p:nvSpPr>
        <p:spPr>
          <a:xfrm>
            <a:off x="4511040" y="1828376"/>
            <a:ext cx="154093" cy="15409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968240" y="2281682"/>
            <a:ext cx="142239" cy="142239"/>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968240" y="2726182"/>
            <a:ext cx="142239" cy="142239"/>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968240" y="3157982"/>
            <a:ext cx="142239" cy="14223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968240" y="3602482"/>
            <a:ext cx="142239" cy="142239"/>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968240" y="4034282"/>
            <a:ext cx="142239" cy="142239"/>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968240" y="4478782"/>
            <a:ext cx="142239" cy="142239"/>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4968240" y="4910582"/>
            <a:ext cx="142239" cy="142239"/>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4841247" y="1537716"/>
            <a:ext cx="1419860" cy="3589020"/>
          </a:xfrm>
          <a:prstGeom prst="rect">
            <a:avLst/>
          </a:prstGeom>
        </p:spPr>
        <p:txBody>
          <a:bodyPr vert="horz" wrap="square" lIns="0" tIns="6985" rIns="0" bIns="0" rtlCol="0">
            <a:spAutoFit/>
          </a:bodyPr>
          <a:lstStyle/>
          <a:p>
            <a:pPr marL="412115" marR="5080" indent="-400050">
              <a:lnSpc>
                <a:spcPct val="119200"/>
              </a:lnSpc>
              <a:spcBef>
                <a:spcPts val="55"/>
              </a:spcBef>
            </a:pPr>
            <a:r>
              <a:rPr sz="2800" b="1" spc="-5" dirty="0">
                <a:solidFill>
                  <a:srgbClr val="595959"/>
                </a:solidFill>
                <a:latin typeface="Calibri"/>
                <a:cs typeface="Calibri"/>
              </a:rPr>
              <a:t>Methods  </a:t>
            </a:r>
            <a:r>
              <a:rPr sz="2400" spc="-5" dirty="0">
                <a:solidFill>
                  <a:srgbClr val="FF7C00"/>
                </a:solidFill>
                <a:latin typeface="Calibri"/>
                <a:cs typeface="Calibri"/>
              </a:rPr>
              <a:t>Alert  </a:t>
            </a:r>
            <a:r>
              <a:rPr sz="2400" dirty="0">
                <a:solidFill>
                  <a:srgbClr val="FF7C00"/>
                </a:solidFill>
                <a:latin typeface="Calibri"/>
                <a:cs typeface="Calibri"/>
              </a:rPr>
              <a:t>Conﬁ</a:t>
            </a:r>
            <a:r>
              <a:rPr sz="2400" spc="-5" dirty="0">
                <a:solidFill>
                  <a:srgbClr val="FF7C00"/>
                </a:solidFill>
                <a:latin typeface="Calibri"/>
                <a:cs typeface="Calibri"/>
              </a:rPr>
              <a:t>r</a:t>
            </a:r>
            <a:r>
              <a:rPr sz="2400" dirty="0">
                <a:solidFill>
                  <a:srgbClr val="FF7C00"/>
                </a:solidFill>
                <a:latin typeface="Calibri"/>
                <a:cs typeface="Calibri"/>
              </a:rPr>
              <a:t>m  </a:t>
            </a:r>
            <a:r>
              <a:rPr sz="2400" spc="-5" dirty="0">
                <a:solidFill>
                  <a:srgbClr val="FF7C00"/>
                </a:solidFill>
                <a:latin typeface="Calibri"/>
                <a:cs typeface="Calibri"/>
              </a:rPr>
              <a:t>Prompt  </a:t>
            </a:r>
            <a:r>
              <a:rPr sz="2400" spc="-5" dirty="0">
                <a:solidFill>
                  <a:srgbClr val="474747"/>
                </a:solidFill>
                <a:latin typeface="Calibri"/>
                <a:cs typeface="Calibri"/>
              </a:rPr>
              <a:t>Blur  close  Focus  open</a:t>
            </a:r>
            <a:endParaRPr sz="24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01396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Window </a:t>
            </a:r>
            <a:r>
              <a:rPr sz="3600" b="0" spc="-735" dirty="0">
                <a:solidFill>
                  <a:srgbClr val="929292"/>
                </a:solidFill>
                <a:latin typeface="Calibri"/>
                <a:cs typeface="Calibri"/>
              </a:rPr>
              <a:t>-­‐</a:t>
            </a:r>
            <a:r>
              <a:rPr sz="3600" b="0" spc="-670"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65142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59739" y="1375917"/>
            <a:ext cx="5078095" cy="3220720"/>
          </a:xfrm>
          <a:prstGeom prst="rect">
            <a:avLst/>
          </a:prstGeom>
        </p:spPr>
        <p:txBody>
          <a:bodyPr vert="horz" wrap="square" lIns="0" tIns="45085" rIns="0" bIns="0" rtlCol="0">
            <a:spAutoFit/>
          </a:bodyPr>
          <a:lstStyle/>
          <a:p>
            <a:pPr marL="355600">
              <a:lnSpc>
                <a:spcPct val="100000"/>
              </a:lnSpc>
              <a:spcBef>
                <a:spcPts val="355"/>
              </a:spcBef>
            </a:pPr>
            <a:r>
              <a:rPr sz="3200" dirty="0">
                <a:solidFill>
                  <a:srgbClr val="474747"/>
                </a:solidFill>
                <a:latin typeface="Calibri"/>
                <a:cs typeface="Calibri"/>
              </a:rPr>
              <a:t>Ví</a:t>
            </a:r>
            <a:r>
              <a:rPr sz="3200" spc="-5" dirty="0">
                <a:solidFill>
                  <a:srgbClr val="474747"/>
                </a:solidFill>
                <a:latin typeface="Calibri"/>
                <a:cs typeface="Calibri"/>
              </a:rPr>
              <a:t> </a:t>
            </a:r>
            <a:r>
              <a:rPr sz="3200" dirty="0">
                <a:solidFill>
                  <a:srgbClr val="474747"/>
                </a:solidFill>
                <a:latin typeface="Calibri"/>
                <a:cs typeface="Calibri"/>
              </a:rPr>
              <a:t>dụ:</a:t>
            </a:r>
            <a:endParaRPr sz="3200">
              <a:latin typeface="Calibri"/>
              <a:cs typeface="Calibri"/>
            </a:endParaRPr>
          </a:p>
          <a:p>
            <a:pPr marL="12700">
              <a:lnSpc>
                <a:spcPct val="100000"/>
              </a:lnSpc>
              <a:spcBef>
                <a:spcPts val="160"/>
              </a:spcBef>
            </a:pPr>
            <a:r>
              <a:rPr sz="2000" spc="-5" dirty="0">
                <a:solidFill>
                  <a:srgbClr val="474747"/>
                </a:solidFill>
                <a:latin typeface="Calibri"/>
                <a:cs typeface="Calibri"/>
              </a:rPr>
              <a:t>&lt;html&gt;</a:t>
            </a:r>
            <a:endParaRPr sz="2000">
              <a:latin typeface="Calibri"/>
              <a:cs typeface="Calibri"/>
            </a:endParaRPr>
          </a:p>
          <a:p>
            <a:pPr marL="355600">
              <a:lnSpc>
                <a:spcPct val="100000"/>
              </a:lnSpc>
              <a:spcBef>
                <a:spcPts val="200"/>
              </a:spcBef>
            </a:pPr>
            <a:r>
              <a:rPr sz="2000" spc="-5" dirty="0">
                <a:solidFill>
                  <a:srgbClr val="474747"/>
                </a:solidFill>
                <a:latin typeface="Calibri"/>
                <a:cs typeface="Calibri"/>
              </a:rPr>
              <a:t>&lt;body&gt;</a:t>
            </a:r>
            <a:endParaRPr sz="2000">
              <a:latin typeface="Calibri"/>
              <a:cs typeface="Calibri"/>
            </a:endParaRPr>
          </a:p>
          <a:p>
            <a:pPr marL="927100">
              <a:lnSpc>
                <a:spcPct val="100000"/>
              </a:lnSpc>
              <a:spcBef>
                <a:spcPts val="300"/>
              </a:spcBef>
            </a:pPr>
            <a:r>
              <a:rPr sz="2000" b="1" spc="-5" dirty="0">
                <a:solidFill>
                  <a:srgbClr val="474747"/>
                </a:solidFill>
                <a:latin typeface="Calibri"/>
                <a:cs typeface="Calibri"/>
              </a:rPr>
              <a:t>&lt;script type="text/javascript"&gt;</a:t>
            </a:r>
            <a:endParaRPr sz="2000">
              <a:latin typeface="Calibri"/>
              <a:cs typeface="Calibri"/>
            </a:endParaRPr>
          </a:p>
          <a:p>
            <a:pPr marL="1841500" marR="5080">
              <a:lnSpc>
                <a:spcPts val="2700"/>
              </a:lnSpc>
              <a:spcBef>
                <a:spcPts val="40"/>
              </a:spcBef>
            </a:pPr>
            <a:r>
              <a:rPr sz="2000" b="1" spc="-5" dirty="0">
                <a:solidFill>
                  <a:srgbClr val="474747"/>
                </a:solidFill>
                <a:latin typeface="Calibri"/>
                <a:cs typeface="Calibri"/>
              </a:rPr>
              <a:t>var curURL </a:t>
            </a:r>
            <a:r>
              <a:rPr sz="2000" b="1" dirty="0">
                <a:solidFill>
                  <a:srgbClr val="474747"/>
                </a:solidFill>
                <a:latin typeface="Calibri"/>
                <a:cs typeface="Calibri"/>
              </a:rPr>
              <a:t>= </a:t>
            </a:r>
            <a:r>
              <a:rPr sz="2000" b="1" spc="-5" dirty="0">
                <a:solidFill>
                  <a:srgbClr val="FF6600"/>
                </a:solidFill>
                <a:latin typeface="Calibri"/>
                <a:cs typeface="Calibri"/>
              </a:rPr>
              <a:t>window.</a:t>
            </a:r>
            <a:r>
              <a:rPr sz="2000" b="1" spc="-5" dirty="0">
                <a:solidFill>
                  <a:srgbClr val="0084B4"/>
                </a:solidFill>
                <a:latin typeface="Calibri"/>
                <a:cs typeface="Calibri"/>
              </a:rPr>
              <a:t>location</a:t>
            </a:r>
            <a:r>
              <a:rPr sz="2000" b="1" spc="-5" dirty="0">
                <a:solidFill>
                  <a:srgbClr val="474747"/>
                </a:solidFill>
                <a:latin typeface="Calibri"/>
                <a:cs typeface="Calibri"/>
              </a:rPr>
              <a:t>;  </a:t>
            </a:r>
            <a:r>
              <a:rPr sz="2000" b="1" spc="-5" dirty="0">
                <a:solidFill>
                  <a:srgbClr val="FF6600"/>
                </a:solidFill>
                <a:latin typeface="Calibri"/>
                <a:cs typeface="Calibri"/>
              </a:rPr>
              <a:t>window</a:t>
            </a:r>
            <a:r>
              <a:rPr sz="2000" b="1" spc="-5" dirty="0">
                <a:solidFill>
                  <a:srgbClr val="7BCF27"/>
                </a:solidFill>
                <a:latin typeface="Calibri"/>
                <a:cs typeface="Calibri"/>
              </a:rPr>
              <a:t>.</a:t>
            </a:r>
            <a:r>
              <a:rPr sz="2000" b="1" spc="-5" dirty="0">
                <a:solidFill>
                  <a:srgbClr val="0084B4"/>
                </a:solidFill>
                <a:latin typeface="Calibri"/>
                <a:cs typeface="Calibri"/>
              </a:rPr>
              <a:t>alert</a:t>
            </a:r>
            <a:r>
              <a:rPr sz="2000" b="1" spc="-5" dirty="0">
                <a:solidFill>
                  <a:srgbClr val="474747"/>
                </a:solidFill>
                <a:latin typeface="Calibri"/>
                <a:cs typeface="Calibri"/>
              </a:rPr>
              <a:t>(curURL);</a:t>
            </a:r>
            <a:endParaRPr sz="2000">
              <a:latin typeface="Calibri"/>
              <a:cs typeface="Calibri"/>
            </a:endParaRPr>
          </a:p>
          <a:p>
            <a:pPr marL="927100">
              <a:lnSpc>
                <a:spcPct val="100000"/>
              </a:lnSpc>
              <a:spcBef>
                <a:spcPts val="60"/>
              </a:spcBef>
            </a:pPr>
            <a:r>
              <a:rPr sz="2000" b="1" spc="-5" dirty="0">
                <a:solidFill>
                  <a:srgbClr val="474747"/>
                </a:solidFill>
                <a:latin typeface="Calibri"/>
                <a:cs typeface="Calibri"/>
              </a:rPr>
              <a:t>&lt;/script&gt;</a:t>
            </a:r>
            <a:endParaRPr sz="2000">
              <a:latin typeface="Calibri"/>
              <a:cs typeface="Calibri"/>
            </a:endParaRPr>
          </a:p>
          <a:p>
            <a:pPr marL="355600">
              <a:lnSpc>
                <a:spcPct val="100000"/>
              </a:lnSpc>
              <a:spcBef>
                <a:spcPts val="200"/>
              </a:spcBef>
            </a:pPr>
            <a:r>
              <a:rPr sz="2000" spc="-5" dirty="0">
                <a:solidFill>
                  <a:srgbClr val="474747"/>
                </a:solidFill>
                <a:latin typeface="Calibri"/>
                <a:cs typeface="Calibri"/>
              </a:rPr>
              <a:t>&lt;/body&gt;</a:t>
            </a:r>
            <a:endParaRPr sz="2000">
              <a:latin typeface="Calibri"/>
              <a:cs typeface="Calibri"/>
            </a:endParaRPr>
          </a:p>
          <a:p>
            <a:pPr marL="12700">
              <a:lnSpc>
                <a:spcPct val="100000"/>
              </a:lnSpc>
              <a:spcBef>
                <a:spcPts val="300"/>
              </a:spcBef>
            </a:pPr>
            <a:r>
              <a:rPr sz="2000" spc="-5" dirty="0">
                <a:solidFill>
                  <a:srgbClr val="474747"/>
                </a:solidFill>
                <a:latin typeface="Calibri"/>
                <a:cs typeface="Calibri"/>
              </a:rPr>
              <a:t>&lt;/html&gt;</a:t>
            </a:r>
            <a:endParaRPr sz="2000">
              <a:latin typeface="Calibri"/>
              <a:cs typeface="Calibri"/>
            </a:endParaRPr>
          </a:p>
        </p:txBody>
      </p:sp>
      <p:sp>
        <p:nvSpPr>
          <p:cNvPr id="5" name="object 5"/>
          <p:cNvSpPr/>
          <p:nvPr/>
        </p:nvSpPr>
        <p:spPr>
          <a:xfrm>
            <a:off x="3836323" y="3532908"/>
            <a:ext cx="5058294" cy="33250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136621" y="3812466"/>
            <a:ext cx="4457698" cy="294116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a:t>
            </a:r>
            <a:r>
              <a:rPr sz="3600" b="0" spc="-66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42282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2439" y="287925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02639" y="994409"/>
            <a:ext cx="8084184" cy="2832100"/>
          </a:xfrm>
          <a:prstGeom prst="rect">
            <a:avLst/>
          </a:prstGeom>
        </p:spPr>
        <p:txBody>
          <a:bodyPr vert="horz" wrap="square" lIns="0" tIns="12700" rIns="0" bIns="0" rtlCol="0">
            <a:spAutoFit/>
          </a:bodyPr>
          <a:lstStyle/>
          <a:p>
            <a:pPr marL="12700" marR="5080">
              <a:lnSpc>
                <a:spcPct val="138000"/>
              </a:lnSpc>
              <a:spcBef>
                <a:spcPts val="100"/>
              </a:spcBef>
              <a:tabLst>
                <a:tab pos="880110" algn="l"/>
                <a:tab pos="1740535" algn="l"/>
                <a:tab pos="2479675" algn="l"/>
                <a:tab pos="3138805" algn="l"/>
                <a:tab pos="4109085" algn="l"/>
                <a:tab pos="5124450" algn="l"/>
                <a:tab pos="6232525" algn="l"/>
                <a:tab pos="7194550" algn="l"/>
              </a:tabLst>
            </a:pPr>
            <a:r>
              <a:rPr sz="3200" dirty="0">
                <a:solidFill>
                  <a:srgbClr val="474747"/>
                </a:solidFill>
                <a:latin typeface="Calibri"/>
                <a:cs typeface="Calibri"/>
              </a:rPr>
              <a:t>Bi</a:t>
            </a:r>
            <a:r>
              <a:rPr sz="3200" spc="-5" dirty="0">
                <a:solidFill>
                  <a:srgbClr val="474747"/>
                </a:solidFill>
                <a:latin typeface="Calibri"/>
                <a:cs typeface="Calibri"/>
              </a:rPr>
              <a:t>ể</a:t>
            </a:r>
            <a:r>
              <a:rPr sz="3200" dirty="0">
                <a:solidFill>
                  <a:srgbClr val="474747"/>
                </a:solidFill>
                <a:latin typeface="Calibri"/>
                <a:cs typeface="Calibri"/>
              </a:rPr>
              <a:t>u	di</a:t>
            </a:r>
            <a:r>
              <a:rPr sz="3200" spc="-5" dirty="0">
                <a:solidFill>
                  <a:srgbClr val="474747"/>
                </a:solidFill>
                <a:latin typeface="Calibri"/>
                <a:cs typeface="Calibri"/>
              </a:rPr>
              <a:t>ễ</a:t>
            </a:r>
            <a:r>
              <a:rPr sz="3200" dirty="0">
                <a:solidFill>
                  <a:srgbClr val="474747"/>
                </a:solidFill>
                <a:latin typeface="Calibri"/>
                <a:cs typeface="Calibri"/>
              </a:rPr>
              <a:t>n	</a:t>
            </a:r>
            <a:r>
              <a:rPr sz="3200" spc="-5" dirty="0">
                <a:solidFill>
                  <a:srgbClr val="474747"/>
                </a:solidFill>
                <a:latin typeface="Calibri"/>
                <a:cs typeface="Calibri"/>
              </a:rPr>
              <a:t>ch</a:t>
            </a:r>
            <a:r>
              <a:rPr sz="3200" dirty="0">
                <a:solidFill>
                  <a:srgbClr val="474747"/>
                </a:solidFill>
                <a:latin typeface="Calibri"/>
                <a:cs typeface="Calibri"/>
              </a:rPr>
              <a:t>o	</a:t>
            </a:r>
            <a:r>
              <a:rPr sz="3200" dirty="0">
                <a:solidFill>
                  <a:srgbClr val="FF0000"/>
                </a:solidFill>
                <a:latin typeface="Calibri"/>
                <a:cs typeface="Calibri"/>
              </a:rPr>
              <a:t>nội	</a:t>
            </a:r>
            <a:r>
              <a:rPr sz="3200" spc="-5" dirty="0">
                <a:solidFill>
                  <a:srgbClr val="FF0000"/>
                </a:solidFill>
                <a:latin typeface="Calibri"/>
                <a:cs typeface="Calibri"/>
              </a:rPr>
              <a:t>dun</a:t>
            </a:r>
            <a:r>
              <a:rPr sz="3200" dirty="0">
                <a:solidFill>
                  <a:srgbClr val="FF0000"/>
                </a:solidFill>
                <a:latin typeface="Calibri"/>
                <a:cs typeface="Calibri"/>
              </a:rPr>
              <a:t>g	t</a:t>
            </a:r>
            <a:r>
              <a:rPr sz="3200" spc="-5" dirty="0">
                <a:solidFill>
                  <a:srgbClr val="FF0000"/>
                </a:solidFill>
                <a:latin typeface="Calibri"/>
                <a:cs typeface="Calibri"/>
              </a:rPr>
              <a:t>r</a:t>
            </a:r>
            <a:r>
              <a:rPr sz="3200" dirty="0">
                <a:solidFill>
                  <a:srgbClr val="FF0000"/>
                </a:solidFill>
                <a:latin typeface="Calibri"/>
                <a:cs typeface="Calibri"/>
              </a:rPr>
              <a:t>ang	</a:t>
            </a:r>
            <a:r>
              <a:rPr sz="3200" spc="-5" dirty="0">
                <a:solidFill>
                  <a:srgbClr val="FF0000"/>
                </a:solidFill>
                <a:latin typeface="Calibri"/>
                <a:cs typeface="Calibri"/>
              </a:rPr>
              <a:t>H</a:t>
            </a:r>
            <a:r>
              <a:rPr sz="3200" dirty="0">
                <a:solidFill>
                  <a:srgbClr val="FF0000"/>
                </a:solidFill>
                <a:latin typeface="Calibri"/>
                <a:cs typeface="Calibri"/>
              </a:rPr>
              <a:t>TML	</a:t>
            </a:r>
            <a:r>
              <a:rPr sz="3200" dirty="0">
                <a:solidFill>
                  <a:srgbClr val="474747"/>
                </a:solidFill>
                <a:latin typeface="Calibri"/>
                <a:cs typeface="Calibri"/>
              </a:rPr>
              <a:t>đang	được  </a:t>
            </a:r>
            <a:r>
              <a:rPr sz="3200" spc="-5" dirty="0">
                <a:solidFill>
                  <a:srgbClr val="474747"/>
                </a:solidFill>
                <a:latin typeface="Calibri"/>
                <a:cs typeface="Calibri"/>
              </a:rPr>
              <a:t>hiển </a:t>
            </a:r>
            <a:r>
              <a:rPr sz="3200" dirty="0">
                <a:solidFill>
                  <a:srgbClr val="474747"/>
                </a:solidFill>
                <a:latin typeface="Calibri"/>
                <a:cs typeface="Calibri"/>
              </a:rPr>
              <a:t>thị </a:t>
            </a:r>
            <a:r>
              <a:rPr sz="3200" spc="-5" dirty="0">
                <a:solidFill>
                  <a:srgbClr val="474747"/>
                </a:solidFill>
                <a:latin typeface="Calibri"/>
                <a:cs typeface="Calibri"/>
              </a:rPr>
              <a:t>trên trình</a:t>
            </a:r>
            <a:r>
              <a:rPr sz="3200" dirty="0">
                <a:solidFill>
                  <a:srgbClr val="474747"/>
                </a:solidFill>
                <a:latin typeface="Calibri"/>
                <a:cs typeface="Calibri"/>
              </a:rPr>
              <a:t> </a:t>
            </a:r>
            <a:r>
              <a:rPr sz="3200" spc="-5" dirty="0">
                <a:solidFill>
                  <a:srgbClr val="474747"/>
                </a:solidFill>
                <a:latin typeface="Calibri"/>
                <a:cs typeface="Calibri"/>
              </a:rPr>
              <a:t>duyệt</a:t>
            </a:r>
            <a:endParaRPr sz="3200">
              <a:latin typeface="Calibri"/>
              <a:cs typeface="Calibri"/>
            </a:endParaRPr>
          </a:p>
          <a:p>
            <a:pPr marL="12700" marR="5080">
              <a:lnSpc>
                <a:spcPct val="138900"/>
              </a:lnSpc>
              <a:spcBef>
                <a:spcPts val="835"/>
              </a:spcBef>
            </a:pPr>
            <a:r>
              <a:rPr sz="3200" spc="-5" dirty="0">
                <a:solidFill>
                  <a:srgbClr val="474747"/>
                </a:solidFill>
                <a:latin typeface="Calibri"/>
                <a:cs typeface="Calibri"/>
              </a:rPr>
              <a:t>Dùng </a:t>
            </a:r>
            <a:r>
              <a:rPr sz="3200" dirty="0">
                <a:solidFill>
                  <a:srgbClr val="474747"/>
                </a:solidFill>
                <a:latin typeface="Calibri"/>
                <a:cs typeface="Calibri"/>
              </a:rPr>
              <a:t>để lấy </a:t>
            </a:r>
            <a:r>
              <a:rPr sz="3200" spc="-5" dirty="0">
                <a:solidFill>
                  <a:srgbClr val="474747"/>
                </a:solidFill>
                <a:latin typeface="Calibri"/>
                <a:cs typeface="Calibri"/>
              </a:rPr>
              <a:t>thông </a:t>
            </a:r>
            <a:r>
              <a:rPr sz="3200" spc="-10" dirty="0">
                <a:solidFill>
                  <a:srgbClr val="474747"/>
                </a:solidFill>
                <a:latin typeface="Calibri"/>
                <a:cs typeface="Calibri"/>
              </a:rPr>
              <a:t>tin </a:t>
            </a:r>
            <a:r>
              <a:rPr sz="3200" dirty="0">
                <a:solidFill>
                  <a:srgbClr val="474747"/>
                </a:solidFill>
                <a:latin typeface="Calibri"/>
                <a:cs typeface="Calibri"/>
              </a:rPr>
              <a:t>về tài liệu, các thành phần  </a:t>
            </a:r>
            <a:r>
              <a:rPr sz="3200" spc="-5" dirty="0">
                <a:solidFill>
                  <a:srgbClr val="474747"/>
                </a:solidFill>
                <a:latin typeface="Calibri"/>
                <a:cs typeface="Calibri"/>
              </a:rPr>
              <a:t>HTML </a:t>
            </a:r>
            <a:r>
              <a:rPr sz="3200" dirty="0">
                <a:solidFill>
                  <a:srgbClr val="474747"/>
                </a:solidFill>
                <a:latin typeface="Calibri"/>
                <a:cs typeface="Calibri"/>
              </a:rPr>
              <a:t>và xử lý sự</a:t>
            </a:r>
            <a:r>
              <a:rPr sz="3200" spc="-5" dirty="0">
                <a:solidFill>
                  <a:srgbClr val="474747"/>
                </a:solidFill>
                <a:latin typeface="Calibri"/>
                <a:cs typeface="Calibri"/>
              </a:rPr>
              <a:t> </a:t>
            </a:r>
            <a:r>
              <a:rPr sz="3200" dirty="0">
                <a:solidFill>
                  <a:srgbClr val="474747"/>
                </a:solidFill>
                <a:latin typeface="Calibri"/>
                <a:cs typeface="Calibri"/>
              </a:rPr>
              <a:t>kiện</a:t>
            </a:r>
            <a:endParaRPr sz="3200">
              <a:latin typeface="Calibri"/>
              <a:cs typeface="Calibri"/>
            </a:endParaRPr>
          </a:p>
        </p:txBody>
      </p:sp>
      <p:sp>
        <p:nvSpPr>
          <p:cNvPr id="6" name="object 6"/>
          <p:cNvSpPr/>
          <p:nvPr/>
        </p:nvSpPr>
        <p:spPr>
          <a:xfrm>
            <a:off x="5105400" y="3505200"/>
            <a:ext cx="3771898" cy="296068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24448" y="4014787"/>
            <a:ext cx="3708400" cy="2260600"/>
          </a:xfrm>
          <a:custGeom>
            <a:avLst/>
            <a:gdLst/>
            <a:ahLst/>
            <a:cxnLst/>
            <a:rect l="l" t="t" r="r" b="b"/>
            <a:pathLst>
              <a:path w="3708400" h="2260600">
                <a:moveTo>
                  <a:pt x="0" y="0"/>
                </a:moveTo>
                <a:lnTo>
                  <a:pt x="3708400" y="0"/>
                </a:lnTo>
                <a:lnTo>
                  <a:pt x="3708400" y="2260599"/>
                </a:lnTo>
                <a:lnTo>
                  <a:pt x="0" y="2260599"/>
                </a:lnTo>
                <a:lnTo>
                  <a:pt x="0" y="0"/>
                </a:lnTo>
                <a:close/>
              </a:path>
            </a:pathLst>
          </a:custGeom>
          <a:solidFill>
            <a:srgbClr val="D4FB41">
              <a:alpha val="45098"/>
            </a:srgbClr>
          </a:solidFill>
        </p:spPr>
        <p:txBody>
          <a:bodyPr wrap="square" lIns="0" tIns="0" rIns="0" bIns="0" rtlCol="0"/>
          <a:lstStyle/>
          <a:p>
            <a:endParaRPr/>
          </a:p>
        </p:txBody>
      </p:sp>
      <p:sp>
        <p:nvSpPr>
          <p:cNvPr id="8" name="object 8"/>
          <p:cNvSpPr/>
          <p:nvPr/>
        </p:nvSpPr>
        <p:spPr>
          <a:xfrm>
            <a:off x="5124448" y="4014787"/>
            <a:ext cx="3708400" cy="2260600"/>
          </a:xfrm>
          <a:custGeom>
            <a:avLst/>
            <a:gdLst/>
            <a:ahLst/>
            <a:cxnLst/>
            <a:rect l="l" t="t" r="r" b="b"/>
            <a:pathLst>
              <a:path w="3708400" h="2260600">
                <a:moveTo>
                  <a:pt x="0" y="0"/>
                </a:moveTo>
                <a:lnTo>
                  <a:pt x="3708399" y="0"/>
                </a:lnTo>
                <a:lnTo>
                  <a:pt x="3708399" y="2260599"/>
                </a:lnTo>
                <a:lnTo>
                  <a:pt x="0" y="2260599"/>
                </a:lnTo>
                <a:lnTo>
                  <a:pt x="0" y="0"/>
                </a:lnTo>
                <a:close/>
              </a:path>
            </a:pathLst>
          </a:custGeom>
          <a:ln w="9524">
            <a:solidFill>
              <a:srgbClr val="FFFB00"/>
            </a:solidFill>
          </a:ln>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a:t>
            </a:r>
            <a:r>
              <a:rPr sz="3600" b="0" spc="-66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graphicFrame>
        <p:nvGraphicFramePr>
          <p:cNvPr id="3" name="object 3"/>
          <p:cNvGraphicFramePr>
            <a:graphicFrameLocks noGrp="1"/>
          </p:cNvGraphicFramePr>
          <p:nvPr/>
        </p:nvGraphicFramePr>
        <p:xfrm>
          <a:off x="516889" y="1632674"/>
          <a:ext cx="8321674" cy="3918672"/>
        </p:xfrm>
        <a:graphic>
          <a:graphicData uri="http://schemas.openxmlformats.org/drawingml/2006/table">
            <a:tbl>
              <a:tblPr firstRow="1" bandRow="1">
                <a:tableStyleId>{2D5ABB26-0587-4C30-8999-92F81FD0307C}</a:tableStyleId>
              </a:tblPr>
              <a:tblGrid>
                <a:gridCol w="2370455">
                  <a:extLst>
                    <a:ext uri="{9D8B030D-6E8A-4147-A177-3AD203B41FA5}">
                      <a16:colId xmlns:a16="http://schemas.microsoft.com/office/drawing/2014/main" val="20000"/>
                    </a:ext>
                  </a:extLst>
                </a:gridCol>
                <a:gridCol w="433705">
                  <a:extLst>
                    <a:ext uri="{9D8B030D-6E8A-4147-A177-3AD203B41FA5}">
                      <a16:colId xmlns:a16="http://schemas.microsoft.com/office/drawing/2014/main" val="20001"/>
                    </a:ext>
                  </a:extLst>
                </a:gridCol>
                <a:gridCol w="1315085">
                  <a:extLst>
                    <a:ext uri="{9D8B030D-6E8A-4147-A177-3AD203B41FA5}">
                      <a16:colId xmlns:a16="http://schemas.microsoft.com/office/drawing/2014/main" val="20002"/>
                    </a:ext>
                  </a:extLst>
                </a:gridCol>
                <a:gridCol w="897254">
                  <a:extLst>
                    <a:ext uri="{9D8B030D-6E8A-4147-A177-3AD203B41FA5}">
                      <a16:colId xmlns:a16="http://schemas.microsoft.com/office/drawing/2014/main" val="20003"/>
                    </a:ext>
                  </a:extLst>
                </a:gridCol>
                <a:gridCol w="3305175">
                  <a:extLst>
                    <a:ext uri="{9D8B030D-6E8A-4147-A177-3AD203B41FA5}">
                      <a16:colId xmlns:a16="http://schemas.microsoft.com/office/drawing/2014/main" val="20004"/>
                    </a:ext>
                  </a:extLst>
                </a:gridCol>
              </a:tblGrid>
              <a:tr h="974034">
                <a:tc>
                  <a:txBody>
                    <a:bodyPr/>
                    <a:lstStyle/>
                    <a:p>
                      <a:pPr marL="31750">
                        <a:lnSpc>
                          <a:spcPts val="2305"/>
                        </a:lnSpc>
                        <a:tabLst>
                          <a:tab pos="602615" algn="l"/>
                        </a:tabLst>
                      </a:pPr>
                      <a:r>
                        <a:rPr sz="1500" spc="-560" dirty="0">
                          <a:solidFill>
                            <a:srgbClr val="595959"/>
                          </a:solidFill>
                          <a:latin typeface="Wingdings"/>
                          <a:cs typeface="Wingdings"/>
                        </a:rPr>
                        <a:t></a:t>
                      </a:r>
                      <a:r>
                        <a:rPr sz="1500" spc="-560" dirty="0">
                          <a:solidFill>
                            <a:srgbClr val="595959"/>
                          </a:solidFill>
                          <a:latin typeface="Times New Roman"/>
                          <a:cs typeface="Times New Roman"/>
                        </a:rPr>
                        <a:t>	</a:t>
                      </a:r>
                      <a:r>
                        <a:rPr sz="2000" b="1" spc="-10" dirty="0">
                          <a:solidFill>
                            <a:srgbClr val="FF6600"/>
                          </a:solidFill>
                          <a:latin typeface="Calibri"/>
                          <a:cs typeface="Calibri"/>
                        </a:rPr>
                        <a:t>Properties</a:t>
                      </a:r>
                      <a:endParaRPr sz="2000">
                        <a:latin typeface="Calibri"/>
                        <a:cs typeface="Calibri"/>
                      </a:endParaRPr>
                    </a:p>
                    <a:p>
                      <a:pPr marL="603250">
                        <a:lnSpc>
                          <a:spcPct val="100000"/>
                        </a:lnSpc>
                        <a:spcBef>
                          <a:spcPts val="365"/>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aLinkColor</a:t>
                      </a:r>
                      <a:endParaRPr sz="1800">
                        <a:latin typeface="Calibri"/>
                        <a:cs typeface="Calibri"/>
                      </a:endParaRPr>
                    </a:p>
                    <a:p>
                      <a:pPr marL="603250">
                        <a:lnSpc>
                          <a:spcPct val="100000"/>
                        </a:lnSpc>
                        <a:spcBef>
                          <a:spcPts val="440"/>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bgColor</a:t>
                      </a:r>
                      <a:endParaRPr sz="1800">
                        <a:latin typeface="Calibri"/>
                        <a:cs typeface="Calibri"/>
                      </a:endParaRPr>
                    </a:p>
                  </a:txBody>
                  <a:tcPr marL="0" marR="0" marT="0" marB="0"/>
                </a:tc>
                <a:tc>
                  <a:txBody>
                    <a:bodyPr/>
                    <a:lstStyle/>
                    <a:p>
                      <a:pPr>
                        <a:lnSpc>
                          <a:spcPct val="100000"/>
                        </a:lnSpc>
                      </a:pPr>
                      <a:endParaRPr sz="1500">
                        <a:latin typeface="Times New Roman"/>
                        <a:cs typeface="Times New Roman"/>
                      </a:endParaRPr>
                    </a:p>
                    <a:p>
                      <a:pPr>
                        <a:lnSpc>
                          <a:spcPct val="100000"/>
                        </a:lnSpc>
                        <a:spcBef>
                          <a:spcPts val="40"/>
                        </a:spcBef>
                      </a:pPr>
                      <a:endParaRPr sz="1200">
                        <a:latin typeface="Times New Roman"/>
                        <a:cs typeface="Times New Roman"/>
                      </a:endParaRPr>
                    </a:p>
                    <a:p>
                      <a:pPr marL="137795">
                        <a:lnSpc>
                          <a:spcPct val="100000"/>
                        </a:lnSpc>
                      </a:pPr>
                      <a:r>
                        <a:rPr sz="1350" spc="-540" dirty="0">
                          <a:solidFill>
                            <a:srgbClr val="595959"/>
                          </a:solidFill>
                          <a:latin typeface="Wingdings"/>
                          <a:cs typeface="Wingdings"/>
                        </a:rPr>
                        <a:t></a:t>
                      </a:r>
                      <a:endParaRPr sz="1350">
                        <a:latin typeface="Wingdings"/>
                        <a:cs typeface="Wingdings"/>
                      </a:endParaRPr>
                    </a:p>
                    <a:p>
                      <a:pPr marL="137795">
                        <a:lnSpc>
                          <a:spcPct val="100000"/>
                        </a:lnSpc>
                        <a:spcBef>
                          <a:spcPts val="980"/>
                        </a:spcBef>
                      </a:pPr>
                      <a:r>
                        <a:rPr sz="1350" spc="-540" dirty="0">
                          <a:solidFill>
                            <a:srgbClr val="595959"/>
                          </a:solidFill>
                          <a:latin typeface="Wingdings"/>
                          <a:cs typeface="Wingdings"/>
                        </a:rPr>
                        <a:t></a:t>
                      </a:r>
                      <a:endParaRPr sz="1350">
                        <a:latin typeface="Wingdings"/>
                        <a:cs typeface="Wingdings"/>
                      </a:endParaRPr>
                    </a:p>
                  </a:txBody>
                  <a:tcPr marL="0" marR="0" marT="0" marB="0"/>
                </a:tc>
                <a:tc gridSpan="2">
                  <a:txBody>
                    <a:bodyPr/>
                    <a:lstStyle/>
                    <a:p>
                      <a:pPr marR="213995" algn="r">
                        <a:lnSpc>
                          <a:spcPct val="100000"/>
                        </a:lnSpc>
                        <a:spcBef>
                          <a:spcPts val="375"/>
                        </a:spcBef>
                      </a:pPr>
                      <a:r>
                        <a:rPr sz="1350" dirty="0">
                          <a:solidFill>
                            <a:srgbClr val="595959"/>
                          </a:solidFill>
                          <a:latin typeface="Wingdings"/>
                          <a:cs typeface="Wingdings"/>
                        </a:rPr>
                        <a:t></a:t>
                      </a:r>
                      <a:endParaRPr sz="1350">
                        <a:latin typeface="Wingdings"/>
                        <a:cs typeface="Wingdings"/>
                      </a:endParaRPr>
                    </a:p>
                    <a:p>
                      <a:pPr marL="159385" marR="323850">
                        <a:lnSpc>
                          <a:spcPct val="120400"/>
                        </a:lnSpc>
                        <a:spcBef>
                          <a:spcPts val="260"/>
                        </a:spcBef>
                      </a:pPr>
                      <a:r>
                        <a:rPr sz="1800" dirty="0">
                          <a:solidFill>
                            <a:srgbClr val="5C9B1D"/>
                          </a:solidFill>
                          <a:latin typeface="Calibri"/>
                          <a:cs typeface="Calibri"/>
                        </a:rPr>
                        <a:t>d</a:t>
                      </a:r>
                      <a:r>
                        <a:rPr sz="1800" spc="-5" dirty="0">
                          <a:solidFill>
                            <a:srgbClr val="5C9B1D"/>
                          </a:solidFill>
                          <a:latin typeface="Calibri"/>
                          <a:cs typeface="Calibri"/>
                        </a:rPr>
                        <a:t>o</a:t>
                      </a:r>
                      <a:r>
                        <a:rPr sz="1800" dirty="0">
                          <a:solidFill>
                            <a:srgbClr val="5C9B1D"/>
                          </a:solidFill>
                          <a:latin typeface="Calibri"/>
                          <a:cs typeface="Calibri"/>
                        </a:rPr>
                        <a:t>cu</a:t>
                      </a:r>
                      <a:r>
                        <a:rPr sz="1800" spc="-5" dirty="0">
                          <a:solidFill>
                            <a:srgbClr val="5C9B1D"/>
                          </a:solidFill>
                          <a:latin typeface="Calibri"/>
                          <a:cs typeface="Calibri"/>
                        </a:rPr>
                        <a:t>m</a:t>
                      </a:r>
                      <a:r>
                        <a:rPr sz="1800" dirty="0">
                          <a:solidFill>
                            <a:srgbClr val="5C9B1D"/>
                          </a:solidFill>
                          <a:latin typeface="Calibri"/>
                          <a:cs typeface="Calibri"/>
                        </a:rPr>
                        <a:t>entEle</a:t>
                      </a:r>
                      <a:r>
                        <a:rPr sz="1800" spc="-5" dirty="0">
                          <a:solidFill>
                            <a:srgbClr val="5C9B1D"/>
                          </a:solidFill>
                          <a:latin typeface="Calibri"/>
                          <a:cs typeface="Calibri"/>
                        </a:rPr>
                        <a:t>m</a:t>
                      </a:r>
                      <a:r>
                        <a:rPr sz="1800" dirty="0">
                          <a:solidFill>
                            <a:srgbClr val="5C9B1D"/>
                          </a:solidFill>
                          <a:latin typeface="Calibri"/>
                          <a:cs typeface="Calibri"/>
                        </a:rPr>
                        <a:t>ent  </a:t>
                      </a:r>
                      <a:r>
                        <a:rPr sz="1800" dirty="0">
                          <a:solidFill>
                            <a:srgbClr val="262626"/>
                          </a:solidFill>
                          <a:latin typeface="Calibri"/>
                          <a:cs typeface="Calibri"/>
                        </a:rPr>
                        <a:t>cookie</a:t>
                      </a:r>
                      <a:endParaRPr sz="1800">
                        <a:latin typeface="Calibri"/>
                        <a:cs typeface="Calibri"/>
                      </a:endParaRPr>
                    </a:p>
                  </a:txBody>
                  <a:tcPr marL="0" marR="0" marT="47625" marB="0"/>
                </a:tc>
                <a:tc hMerge="1">
                  <a:txBody>
                    <a:bodyPr/>
                    <a:lstStyle/>
                    <a:p>
                      <a:endParaRPr/>
                    </a:p>
                  </a:txBody>
                  <a:tcPr marL="0" marR="0" marT="0" marB="0"/>
                </a:tc>
                <a:tc>
                  <a:txBody>
                    <a:bodyPr/>
                    <a:lstStyle/>
                    <a:p>
                      <a:pPr marL="221615">
                        <a:lnSpc>
                          <a:spcPts val="2085"/>
                        </a:lnSpc>
                      </a:pPr>
                      <a:r>
                        <a:rPr sz="1800" b="1" dirty="0">
                          <a:solidFill>
                            <a:srgbClr val="FF6600"/>
                          </a:solidFill>
                          <a:latin typeface="Calibri"/>
                          <a:cs typeface="Calibri"/>
                        </a:rPr>
                        <a:t>Methods</a:t>
                      </a:r>
                      <a:endParaRPr sz="1800">
                        <a:latin typeface="Calibri"/>
                        <a:cs typeface="Calibri"/>
                      </a:endParaRPr>
                    </a:p>
                    <a:p>
                      <a:pPr marL="221615">
                        <a:lnSpc>
                          <a:spcPct val="100000"/>
                        </a:lnSpc>
                        <a:spcBef>
                          <a:spcPts val="385"/>
                        </a:spcBef>
                        <a:tabLst>
                          <a:tab pos="676910"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close</a:t>
                      </a:r>
                      <a:endParaRPr sz="1800">
                        <a:latin typeface="Calibri"/>
                        <a:cs typeface="Calibri"/>
                      </a:endParaRPr>
                    </a:p>
                    <a:p>
                      <a:pPr marL="221615">
                        <a:lnSpc>
                          <a:spcPct val="100000"/>
                        </a:lnSpc>
                        <a:spcBef>
                          <a:spcPts val="440"/>
                        </a:spcBef>
                        <a:tabLst>
                          <a:tab pos="676910"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open</a:t>
                      </a:r>
                      <a:endParaRPr sz="1800">
                        <a:latin typeface="Calibri"/>
                        <a:cs typeface="Calibri"/>
                      </a:endParaRPr>
                    </a:p>
                  </a:txBody>
                  <a:tcPr marL="0" marR="0" marT="0" marB="0"/>
                </a:tc>
                <a:extLst>
                  <a:ext uri="{0D108BD9-81ED-4DB2-BD59-A6C34878D82A}">
                    <a16:rowId xmlns:a16="http://schemas.microsoft.com/office/drawing/2014/main" val="10000"/>
                  </a:ext>
                </a:extLst>
              </a:tr>
              <a:tr h="1331912">
                <a:tc>
                  <a:txBody>
                    <a:bodyPr/>
                    <a:lstStyle/>
                    <a:p>
                      <a:pPr marL="603250">
                        <a:lnSpc>
                          <a:spcPct val="100000"/>
                        </a:lnSpc>
                        <a:spcBef>
                          <a:spcPts val="200"/>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dirty="0">
                          <a:solidFill>
                            <a:srgbClr val="5C9B1D"/>
                          </a:solidFill>
                          <a:latin typeface="Calibri"/>
                          <a:cs typeface="Calibri"/>
                        </a:rPr>
                        <a:t>body</a:t>
                      </a:r>
                      <a:endParaRPr sz="1800">
                        <a:latin typeface="Calibri"/>
                        <a:cs typeface="Calibri"/>
                      </a:endParaRPr>
                    </a:p>
                    <a:p>
                      <a:pPr marL="603250">
                        <a:lnSpc>
                          <a:spcPct val="100000"/>
                        </a:lnSpc>
                        <a:spcBef>
                          <a:spcPts val="440"/>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fgColor</a:t>
                      </a:r>
                      <a:endParaRPr sz="1800">
                        <a:latin typeface="Calibri"/>
                        <a:cs typeface="Calibri"/>
                      </a:endParaRPr>
                    </a:p>
                    <a:p>
                      <a:pPr marL="603250">
                        <a:lnSpc>
                          <a:spcPct val="100000"/>
                        </a:lnSpc>
                        <a:spcBef>
                          <a:spcPts val="440"/>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linkColor</a:t>
                      </a:r>
                      <a:endParaRPr sz="1800">
                        <a:latin typeface="Calibri"/>
                        <a:cs typeface="Calibri"/>
                      </a:endParaRPr>
                    </a:p>
                    <a:p>
                      <a:pPr marL="603250">
                        <a:lnSpc>
                          <a:spcPct val="100000"/>
                        </a:lnSpc>
                        <a:spcBef>
                          <a:spcPts val="440"/>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title</a:t>
                      </a:r>
                      <a:endParaRPr sz="1800">
                        <a:latin typeface="Calibri"/>
                        <a:cs typeface="Calibri"/>
                      </a:endParaRPr>
                    </a:p>
                  </a:txBody>
                  <a:tcPr marL="0" marR="0" marT="25400" marB="0"/>
                </a:tc>
                <a:tc>
                  <a:txBody>
                    <a:bodyPr/>
                    <a:lstStyle/>
                    <a:p>
                      <a:pPr marL="137795">
                        <a:lnSpc>
                          <a:spcPct val="100000"/>
                        </a:lnSpc>
                        <a:spcBef>
                          <a:spcPts val="675"/>
                        </a:spcBef>
                      </a:pPr>
                      <a:r>
                        <a:rPr sz="1350" spc="-540" dirty="0">
                          <a:solidFill>
                            <a:srgbClr val="595959"/>
                          </a:solidFill>
                          <a:latin typeface="Wingdings"/>
                          <a:cs typeface="Wingdings"/>
                        </a:rPr>
                        <a:t></a:t>
                      </a:r>
                      <a:endParaRPr sz="1350">
                        <a:latin typeface="Wingdings"/>
                        <a:cs typeface="Wingdings"/>
                      </a:endParaRPr>
                    </a:p>
                  </a:txBody>
                  <a:tcPr marL="0" marR="0" marT="85725" marB="0"/>
                </a:tc>
                <a:tc>
                  <a:txBody>
                    <a:bodyPr/>
                    <a:lstStyle/>
                    <a:p>
                      <a:pPr marL="159385">
                        <a:lnSpc>
                          <a:spcPct val="100000"/>
                        </a:lnSpc>
                        <a:spcBef>
                          <a:spcPts val="225"/>
                        </a:spcBef>
                      </a:pPr>
                      <a:r>
                        <a:rPr sz="1800" spc="-5" dirty="0">
                          <a:solidFill>
                            <a:srgbClr val="262626"/>
                          </a:solidFill>
                          <a:latin typeface="Calibri"/>
                          <a:cs typeface="Calibri"/>
                        </a:rPr>
                        <a:t>……</a:t>
                      </a:r>
                      <a:endParaRPr sz="1800">
                        <a:latin typeface="Calibri"/>
                        <a:cs typeface="Calibri"/>
                      </a:endParaRPr>
                    </a:p>
                  </a:txBody>
                  <a:tcPr marL="0" marR="0" marT="28575" marB="0"/>
                </a:tc>
                <a:tc>
                  <a:txBody>
                    <a:bodyPr/>
                    <a:lstStyle/>
                    <a:p>
                      <a:pPr>
                        <a:lnSpc>
                          <a:spcPct val="100000"/>
                        </a:lnSpc>
                      </a:pPr>
                      <a:endParaRPr sz="1700">
                        <a:latin typeface="Times New Roman"/>
                        <a:cs typeface="Times New Roman"/>
                      </a:endParaRPr>
                    </a:p>
                  </a:txBody>
                  <a:tcPr marL="0" marR="0" marT="0" marB="0"/>
                </a:tc>
                <a:tc>
                  <a:txBody>
                    <a:bodyPr/>
                    <a:lstStyle/>
                    <a:p>
                      <a:pPr marL="221615">
                        <a:lnSpc>
                          <a:spcPct val="100000"/>
                        </a:lnSpc>
                        <a:tabLst>
                          <a:tab pos="676910"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b="1" spc="-5" dirty="0">
                          <a:solidFill>
                            <a:srgbClr val="0084B4"/>
                          </a:solidFill>
                          <a:latin typeface="Calibri"/>
                          <a:cs typeface="Calibri"/>
                        </a:rPr>
                        <a:t>createTextNode(</a:t>
                      </a:r>
                      <a:r>
                        <a:rPr sz="1800" b="1" spc="-5" dirty="0">
                          <a:solidFill>
                            <a:srgbClr val="0096C1"/>
                          </a:solidFill>
                          <a:latin typeface="MS PGothic"/>
                          <a:cs typeface="MS PGothic"/>
                        </a:rPr>
                        <a:t>“ </a:t>
                      </a:r>
                      <a:r>
                        <a:rPr sz="1800" b="1" dirty="0">
                          <a:solidFill>
                            <a:srgbClr val="0084B4"/>
                          </a:solidFill>
                          <a:latin typeface="Calibri"/>
                          <a:cs typeface="Calibri"/>
                        </a:rPr>
                        <a:t>text</a:t>
                      </a:r>
                      <a:r>
                        <a:rPr sz="1800" b="1" spc="-165" dirty="0">
                          <a:solidFill>
                            <a:srgbClr val="0084B4"/>
                          </a:solidFill>
                          <a:latin typeface="Calibri"/>
                          <a:cs typeface="Calibri"/>
                        </a:rPr>
                        <a:t> </a:t>
                      </a:r>
                      <a:r>
                        <a:rPr sz="1800" b="1" spc="-5" dirty="0">
                          <a:solidFill>
                            <a:srgbClr val="0084B4"/>
                          </a:solidFill>
                          <a:latin typeface="Calibri"/>
                          <a:cs typeface="Calibri"/>
                        </a:rPr>
                        <a:t>")</a:t>
                      </a:r>
                      <a:endParaRPr sz="1800">
                        <a:latin typeface="Calibri"/>
                        <a:cs typeface="Calibri"/>
                      </a:endParaRPr>
                    </a:p>
                    <a:p>
                      <a:pPr marL="221615">
                        <a:lnSpc>
                          <a:spcPct val="100000"/>
                        </a:lnSpc>
                        <a:spcBef>
                          <a:spcPts val="440"/>
                        </a:spcBef>
                        <a:tabLst>
                          <a:tab pos="676910"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b="1" spc="-5" dirty="0">
                          <a:solidFill>
                            <a:srgbClr val="0084B4"/>
                          </a:solidFill>
                          <a:latin typeface="Calibri"/>
                          <a:cs typeface="Calibri"/>
                        </a:rPr>
                        <a:t>createElement(</a:t>
                      </a:r>
                      <a:r>
                        <a:rPr sz="1800" b="1" spc="-5" dirty="0">
                          <a:solidFill>
                            <a:srgbClr val="0096C1"/>
                          </a:solidFill>
                          <a:latin typeface="MS PGothic"/>
                          <a:cs typeface="MS PGothic"/>
                        </a:rPr>
                        <a:t>“</a:t>
                      </a:r>
                      <a:r>
                        <a:rPr sz="1800" b="1" spc="-5" dirty="0">
                          <a:solidFill>
                            <a:srgbClr val="0084B4"/>
                          </a:solidFill>
                          <a:latin typeface="Calibri"/>
                          <a:cs typeface="Calibri"/>
                        </a:rPr>
                        <a:t>HTMLtag")</a:t>
                      </a:r>
                      <a:endParaRPr sz="1800">
                        <a:latin typeface="Calibri"/>
                        <a:cs typeface="Calibri"/>
                      </a:endParaRPr>
                    </a:p>
                    <a:p>
                      <a:pPr marL="221615">
                        <a:lnSpc>
                          <a:spcPct val="100000"/>
                        </a:lnSpc>
                        <a:spcBef>
                          <a:spcPts val="440"/>
                        </a:spcBef>
                        <a:tabLst>
                          <a:tab pos="676910"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b="1" spc="-5" dirty="0">
                          <a:solidFill>
                            <a:srgbClr val="0084B4"/>
                          </a:solidFill>
                          <a:latin typeface="Calibri"/>
                          <a:cs typeface="Calibri"/>
                        </a:rPr>
                        <a:t>getElementById(</a:t>
                      </a:r>
                      <a:r>
                        <a:rPr sz="1800" b="1" spc="-5" dirty="0">
                          <a:solidFill>
                            <a:srgbClr val="0096C1"/>
                          </a:solidFill>
                          <a:latin typeface="MS PGothic"/>
                          <a:cs typeface="MS PGothic"/>
                        </a:rPr>
                        <a:t>“</a:t>
                      </a:r>
                      <a:r>
                        <a:rPr sz="1800" b="1" spc="-5" dirty="0">
                          <a:solidFill>
                            <a:srgbClr val="0084B4"/>
                          </a:solidFill>
                          <a:latin typeface="Calibri"/>
                          <a:cs typeface="Calibri"/>
                        </a:rPr>
                        <a:t>id</a:t>
                      </a:r>
                      <a:r>
                        <a:rPr sz="1800" b="1" spc="-5" dirty="0">
                          <a:solidFill>
                            <a:srgbClr val="0096C1"/>
                          </a:solidFill>
                          <a:latin typeface="MS PGothic"/>
                          <a:cs typeface="MS PGothic"/>
                        </a:rPr>
                        <a:t>”</a:t>
                      </a:r>
                      <a:r>
                        <a:rPr sz="1800" b="1" spc="-5" dirty="0">
                          <a:solidFill>
                            <a:srgbClr val="0084B4"/>
                          </a:solidFill>
                          <a:latin typeface="Calibri"/>
                          <a:cs typeface="Calibri"/>
                        </a:rPr>
                        <a:t>)</a:t>
                      </a:r>
                      <a:endParaRPr sz="1800">
                        <a:latin typeface="Calibri"/>
                        <a:cs typeface="Calibri"/>
                      </a:endParaRPr>
                    </a:p>
                    <a:p>
                      <a:pPr marL="221615">
                        <a:lnSpc>
                          <a:spcPct val="100000"/>
                        </a:lnSpc>
                        <a:spcBef>
                          <a:spcPts val="440"/>
                        </a:spcBef>
                        <a:tabLst>
                          <a:tab pos="676910"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dirty="0">
                          <a:solidFill>
                            <a:srgbClr val="262626"/>
                          </a:solidFill>
                          <a:latin typeface="Calibri"/>
                          <a:cs typeface="Calibri"/>
                        </a:rPr>
                        <a:t>…</a:t>
                      </a:r>
                      <a:endParaRPr sz="1800">
                        <a:latin typeface="Calibri"/>
                        <a:cs typeface="Calibri"/>
                      </a:endParaRPr>
                    </a:p>
                  </a:txBody>
                  <a:tcPr marL="0" marR="0" marT="0" marB="0"/>
                </a:tc>
                <a:extLst>
                  <a:ext uri="{0D108BD9-81ED-4DB2-BD59-A6C34878D82A}">
                    <a16:rowId xmlns:a16="http://schemas.microsoft.com/office/drawing/2014/main" val="10001"/>
                  </a:ext>
                </a:extLst>
              </a:tr>
              <a:tr h="330200">
                <a:tc>
                  <a:txBody>
                    <a:bodyPr/>
                    <a:lstStyle/>
                    <a:p>
                      <a:pPr marL="603250">
                        <a:lnSpc>
                          <a:spcPct val="100000"/>
                        </a:lnSpc>
                        <a:spcBef>
                          <a:spcPts val="114"/>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dirty="0">
                          <a:solidFill>
                            <a:srgbClr val="5C9B1D"/>
                          </a:solidFill>
                          <a:latin typeface="Calibri"/>
                          <a:cs typeface="Calibri"/>
                        </a:rPr>
                        <a:t>URL</a:t>
                      </a:r>
                      <a:endParaRPr sz="1800">
                        <a:latin typeface="Calibri"/>
                        <a:cs typeface="Calibri"/>
                      </a:endParaRPr>
                    </a:p>
                  </a:txBody>
                  <a:tcPr marL="0" marR="0" marT="14604" marB="0"/>
                </a:tc>
                <a:tc rowSpan="5" gridSpan="4">
                  <a:txBody>
                    <a:bodyPr/>
                    <a:lstStyle/>
                    <a:p>
                      <a:pPr>
                        <a:lnSpc>
                          <a:spcPct val="100000"/>
                        </a:lnSpc>
                      </a:pPr>
                      <a:endParaRPr sz="1700">
                        <a:latin typeface="Times New Roman"/>
                        <a:cs typeface="Times New Roman"/>
                      </a:endParaRPr>
                    </a:p>
                  </a:txBody>
                  <a:tcPr marL="0" marR="0" marT="0" marB="0"/>
                </a:tc>
                <a:tc rowSpan="5" hMerge="1">
                  <a:txBody>
                    <a:bodyPr/>
                    <a:lstStyle/>
                    <a:p>
                      <a:endParaRPr/>
                    </a:p>
                  </a:txBody>
                  <a:tcPr marL="0" marR="0" marT="0" marB="0"/>
                </a:tc>
                <a:tc rowSpan="5" hMerge="1">
                  <a:txBody>
                    <a:bodyPr/>
                    <a:lstStyle/>
                    <a:p>
                      <a:endParaRPr/>
                    </a:p>
                  </a:txBody>
                  <a:tcPr marL="0" marR="0" marT="0" marB="0"/>
                </a:tc>
                <a:tc rowSpan="5" hMerge="1">
                  <a:txBody>
                    <a:bodyPr/>
                    <a:lstStyle/>
                    <a:p>
                      <a:endParaRPr/>
                    </a:p>
                  </a:txBody>
                  <a:tcPr marL="0" marR="0" marT="0" marB="0"/>
                </a:tc>
                <a:extLst>
                  <a:ext uri="{0D108BD9-81ED-4DB2-BD59-A6C34878D82A}">
                    <a16:rowId xmlns:a16="http://schemas.microsoft.com/office/drawing/2014/main" val="10002"/>
                  </a:ext>
                </a:extLst>
              </a:tr>
              <a:tr h="323850">
                <a:tc>
                  <a:txBody>
                    <a:bodyPr/>
                    <a:lstStyle/>
                    <a:p>
                      <a:pPr marL="603250">
                        <a:lnSpc>
                          <a:spcPct val="100000"/>
                        </a:lnSpc>
                        <a:spcBef>
                          <a:spcPts val="114"/>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dirty="0">
                          <a:solidFill>
                            <a:srgbClr val="262626"/>
                          </a:solidFill>
                          <a:latin typeface="Calibri"/>
                          <a:cs typeface="Calibri"/>
                        </a:rPr>
                        <a:t>vlinkColor</a:t>
                      </a:r>
                      <a:endParaRPr sz="1800">
                        <a:latin typeface="Calibri"/>
                        <a:cs typeface="Calibri"/>
                      </a:endParaRPr>
                    </a:p>
                  </a:txBody>
                  <a:tcPr marL="0" marR="0" marT="14604"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3"/>
                  </a:ext>
                </a:extLst>
              </a:tr>
              <a:tr h="323850">
                <a:tc>
                  <a:txBody>
                    <a:bodyPr/>
                    <a:lstStyle/>
                    <a:p>
                      <a:pPr marL="603250">
                        <a:lnSpc>
                          <a:spcPct val="100000"/>
                        </a:lnSpc>
                        <a:spcBef>
                          <a:spcPts val="65"/>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forms[]</a:t>
                      </a:r>
                      <a:endParaRPr sz="1800">
                        <a:latin typeface="Calibri"/>
                        <a:cs typeface="Calibri"/>
                      </a:endParaRPr>
                    </a:p>
                  </a:txBody>
                  <a:tcPr marL="0" marR="0" marT="8255"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4"/>
                  </a:ext>
                </a:extLst>
              </a:tr>
              <a:tr h="330200">
                <a:tc>
                  <a:txBody>
                    <a:bodyPr/>
                    <a:lstStyle/>
                    <a:p>
                      <a:pPr marL="603250">
                        <a:lnSpc>
                          <a:spcPct val="100000"/>
                        </a:lnSpc>
                        <a:spcBef>
                          <a:spcPts val="114"/>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262626"/>
                          </a:solidFill>
                          <a:latin typeface="Calibri"/>
                          <a:cs typeface="Calibri"/>
                        </a:rPr>
                        <a:t>images[]</a:t>
                      </a:r>
                      <a:endParaRPr sz="1800">
                        <a:latin typeface="Calibri"/>
                        <a:cs typeface="Calibri"/>
                      </a:endParaRPr>
                    </a:p>
                  </a:txBody>
                  <a:tcPr marL="0" marR="0" marT="14604"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5"/>
                  </a:ext>
                </a:extLst>
              </a:tr>
              <a:tr h="304626">
                <a:tc>
                  <a:txBody>
                    <a:bodyPr/>
                    <a:lstStyle/>
                    <a:p>
                      <a:pPr marL="603250">
                        <a:lnSpc>
                          <a:spcPct val="100000"/>
                        </a:lnSpc>
                        <a:spcBef>
                          <a:spcPts val="114"/>
                        </a:spcBef>
                        <a:tabLst>
                          <a:tab pos="1058545" algn="l"/>
                        </a:tabLst>
                      </a:pPr>
                      <a:r>
                        <a:rPr sz="1350" spc="-540" dirty="0">
                          <a:solidFill>
                            <a:srgbClr val="595959"/>
                          </a:solidFill>
                          <a:latin typeface="Wingdings"/>
                          <a:cs typeface="Wingdings"/>
                        </a:rPr>
                        <a:t></a:t>
                      </a:r>
                      <a:r>
                        <a:rPr sz="1350" spc="-540" dirty="0">
                          <a:solidFill>
                            <a:srgbClr val="595959"/>
                          </a:solidFill>
                          <a:latin typeface="Times New Roman"/>
                          <a:cs typeface="Times New Roman"/>
                        </a:rPr>
                        <a:t>	</a:t>
                      </a:r>
                      <a:r>
                        <a:rPr sz="1800" spc="-5" dirty="0">
                          <a:solidFill>
                            <a:srgbClr val="5C9B1D"/>
                          </a:solidFill>
                          <a:latin typeface="Calibri"/>
                          <a:cs typeface="Calibri"/>
                        </a:rPr>
                        <a:t>childNodes[]</a:t>
                      </a:r>
                      <a:endParaRPr sz="1800">
                        <a:latin typeface="Calibri"/>
                        <a:cs typeface="Calibri"/>
                      </a:endParaRPr>
                    </a:p>
                  </a:txBody>
                  <a:tcPr marL="0" marR="0" marT="14604"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a:t>
            </a:r>
            <a:r>
              <a:rPr sz="3600" b="0" spc="-66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204594"/>
            <a:ext cx="165100" cy="1651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2648" y="975995"/>
            <a:ext cx="7388859"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595959"/>
                </a:solidFill>
                <a:latin typeface="Times New Roman"/>
                <a:cs typeface="Times New Roman"/>
              </a:rPr>
              <a:t>Biểu diễn </a:t>
            </a:r>
            <a:r>
              <a:rPr sz="3000" dirty="0">
                <a:solidFill>
                  <a:srgbClr val="595959"/>
                </a:solidFill>
                <a:latin typeface="Times New Roman"/>
                <a:cs typeface="Times New Roman"/>
              </a:rPr>
              <a:t>nội dung </a:t>
            </a:r>
            <a:r>
              <a:rPr sz="3000" spc="-5" dirty="0">
                <a:solidFill>
                  <a:srgbClr val="595959"/>
                </a:solidFill>
                <a:latin typeface="Times New Roman"/>
                <a:cs typeface="Times New Roman"/>
              </a:rPr>
              <a:t>của tài liệu theo cấu trúc</a:t>
            </a:r>
            <a:r>
              <a:rPr sz="3000" spc="-10" dirty="0">
                <a:solidFill>
                  <a:srgbClr val="595959"/>
                </a:solidFill>
                <a:latin typeface="Times New Roman"/>
                <a:cs typeface="Times New Roman"/>
              </a:rPr>
              <a:t> </a:t>
            </a:r>
            <a:r>
              <a:rPr sz="3000" spc="-5" dirty="0">
                <a:solidFill>
                  <a:srgbClr val="595959"/>
                </a:solidFill>
                <a:latin typeface="Times New Roman"/>
                <a:cs typeface="Times New Roman"/>
              </a:rPr>
              <a:t>cây</a:t>
            </a:r>
            <a:endParaRPr sz="3000">
              <a:latin typeface="Times New Roman"/>
              <a:cs typeface="Times New Roman"/>
            </a:endParaRPr>
          </a:p>
        </p:txBody>
      </p:sp>
      <p:sp>
        <p:nvSpPr>
          <p:cNvPr id="5" name="object 5"/>
          <p:cNvSpPr/>
          <p:nvPr/>
        </p:nvSpPr>
        <p:spPr>
          <a:xfrm>
            <a:off x="457200" y="1571684"/>
            <a:ext cx="8221980" cy="4524375"/>
          </a:xfrm>
          <a:custGeom>
            <a:avLst/>
            <a:gdLst/>
            <a:ahLst/>
            <a:cxnLst/>
            <a:rect l="l" t="t" r="r" b="b"/>
            <a:pathLst>
              <a:path w="8221980" h="4524375">
                <a:moveTo>
                  <a:pt x="0" y="0"/>
                </a:moveTo>
                <a:lnTo>
                  <a:pt x="8221660" y="0"/>
                </a:lnTo>
                <a:lnTo>
                  <a:pt x="8221660" y="4524314"/>
                </a:lnTo>
                <a:lnTo>
                  <a:pt x="0" y="4524314"/>
                </a:lnTo>
                <a:lnTo>
                  <a:pt x="0" y="0"/>
                </a:lnTo>
                <a:close/>
              </a:path>
            </a:pathLst>
          </a:custGeom>
          <a:ln w="9524">
            <a:solidFill>
              <a:srgbClr val="FAA757"/>
            </a:solidFill>
          </a:ln>
        </p:spPr>
        <p:txBody>
          <a:bodyPr wrap="square" lIns="0" tIns="0" rIns="0" bIns="0" rtlCol="0"/>
          <a:lstStyle/>
          <a:p>
            <a:endParaRPr/>
          </a:p>
        </p:txBody>
      </p:sp>
      <p:sp>
        <p:nvSpPr>
          <p:cNvPr id="6" name="object 6"/>
          <p:cNvSpPr txBox="1"/>
          <p:nvPr/>
        </p:nvSpPr>
        <p:spPr>
          <a:xfrm>
            <a:off x="535939" y="1604704"/>
            <a:ext cx="7313930" cy="4414520"/>
          </a:xfrm>
          <a:prstGeom prst="rect">
            <a:avLst/>
          </a:prstGeom>
        </p:spPr>
        <p:txBody>
          <a:bodyPr vert="horz" wrap="square" lIns="0" tIns="12700" rIns="0" bIns="0" rtlCol="0">
            <a:spAutoFit/>
          </a:bodyPr>
          <a:lstStyle/>
          <a:p>
            <a:pPr marL="12700">
              <a:lnSpc>
                <a:spcPts val="2130"/>
              </a:lnSpc>
              <a:spcBef>
                <a:spcPts val="100"/>
              </a:spcBef>
            </a:pPr>
            <a:r>
              <a:rPr sz="1800" spc="-5" dirty="0">
                <a:solidFill>
                  <a:srgbClr val="FF0080"/>
                </a:solidFill>
                <a:latin typeface="Calibri"/>
                <a:cs typeface="Calibri"/>
              </a:rPr>
              <a:t>&lt;html&gt;</a:t>
            </a:r>
            <a:endParaRPr sz="1800">
              <a:latin typeface="Calibri"/>
              <a:cs typeface="Calibri"/>
            </a:endParaRPr>
          </a:p>
          <a:p>
            <a:pPr marL="444500">
              <a:lnSpc>
                <a:spcPts val="2130"/>
              </a:lnSpc>
            </a:pPr>
            <a:r>
              <a:rPr sz="1800" spc="-5" dirty="0">
                <a:solidFill>
                  <a:srgbClr val="FF9933"/>
                </a:solidFill>
                <a:latin typeface="Calibri"/>
                <a:cs typeface="Calibri"/>
              </a:rPr>
              <a:t>&lt;head&gt;</a:t>
            </a:r>
            <a:endParaRPr sz="1800">
              <a:latin typeface="Calibri"/>
              <a:cs typeface="Calibri"/>
            </a:endParaRPr>
          </a:p>
          <a:p>
            <a:pPr marL="917575">
              <a:lnSpc>
                <a:spcPts val="2130"/>
              </a:lnSpc>
              <a:spcBef>
                <a:spcPts val="40"/>
              </a:spcBef>
            </a:pPr>
            <a:r>
              <a:rPr sz="1800" spc="-5" dirty="0">
                <a:solidFill>
                  <a:srgbClr val="FF9933"/>
                </a:solidFill>
                <a:latin typeface="Calibri"/>
                <a:cs typeface="Calibri"/>
              </a:rPr>
              <a:t>&lt;title&gt;DOM Test&lt;/title&gt;</a:t>
            </a:r>
            <a:endParaRPr sz="1800">
              <a:latin typeface="Calibri"/>
              <a:cs typeface="Calibri"/>
            </a:endParaRPr>
          </a:p>
          <a:p>
            <a:pPr marL="444500">
              <a:lnSpc>
                <a:spcPts val="2130"/>
              </a:lnSpc>
            </a:pPr>
            <a:r>
              <a:rPr sz="1800" spc="-5" dirty="0">
                <a:solidFill>
                  <a:srgbClr val="FF9933"/>
                </a:solidFill>
                <a:latin typeface="Calibri"/>
                <a:cs typeface="Calibri"/>
              </a:rPr>
              <a:t>&lt;/head&gt;</a:t>
            </a:r>
            <a:endParaRPr sz="1800">
              <a:latin typeface="Calibri"/>
              <a:cs typeface="Calibri"/>
            </a:endParaRPr>
          </a:p>
          <a:p>
            <a:pPr marL="444500">
              <a:lnSpc>
                <a:spcPts val="2130"/>
              </a:lnSpc>
              <a:spcBef>
                <a:spcPts val="40"/>
              </a:spcBef>
            </a:pPr>
            <a:r>
              <a:rPr sz="1800" spc="-5" dirty="0">
                <a:solidFill>
                  <a:srgbClr val="99CC00"/>
                </a:solidFill>
                <a:latin typeface="Calibri"/>
                <a:cs typeface="Calibri"/>
              </a:rPr>
              <a:t>&lt;body&gt;</a:t>
            </a:r>
            <a:endParaRPr sz="1800">
              <a:latin typeface="Calibri"/>
              <a:cs typeface="Calibri"/>
            </a:endParaRPr>
          </a:p>
          <a:p>
            <a:pPr marL="917575">
              <a:lnSpc>
                <a:spcPts val="2130"/>
              </a:lnSpc>
            </a:pPr>
            <a:r>
              <a:rPr sz="1800" spc="-5" dirty="0">
                <a:solidFill>
                  <a:srgbClr val="262626"/>
                </a:solidFill>
                <a:latin typeface="Calibri"/>
                <a:cs typeface="Calibri"/>
              </a:rPr>
              <a:t>&lt;h1&gt;DOM </a:t>
            </a:r>
            <a:r>
              <a:rPr sz="1800" dirty="0">
                <a:solidFill>
                  <a:srgbClr val="262626"/>
                </a:solidFill>
                <a:latin typeface="Calibri"/>
                <a:cs typeface="Calibri"/>
              </a:rPr>
              <a:t>Test </a:t>
            </a:r>
            <a:r>
              <a:rPr sz="1800" spc="-5" dirty="0">
                <a:solidFill>
                  <a:srgbClr val="262626"/>
                </a:solidFill>
                <a:latin typeface="Calibri"/>
                <a:cs typeface="Calibri"/>
              </a:rPr>
              <a:t>Heading&lt;/h1&gt;</a:t>
            </a:r>
            <a:endParaRPr sz="1800">
              <a:latin typeface="Calibri"/>
              <a:cs typeface="Calibri"/>
            </a:endParaRPr>
          </a:p>
          <a:p>
            <a:pPr marL="917575">
              <a:lnSpc>
                <a:spcPct val="100000"/>
              </a:lnSpc>
              <a:spcBef>
                <a:spcPts val="40"/>
              </a:spcBef>
            </a:pPr>
            <a:r>
              <a:rPr sz="1800" dirty="0">
                <a:solidFill>
                  <a:srgbClr val="262626"/>
                </a:solidFill>
                <a:latin typeface="Calibri"/>
                <a:cs typeface="Calibri"/>
              </a:rPr>
              <a:t>&lt;hr</a:t>
            </a:r>
            <a:r>
              <a:rPr sz="1800" spc="-5" dirty="0">
                <a:solidFill>
                  <a:srgbClr val="262626"/>
                </a:solidFill>
                <a:latin typeface="Calibri"/>
                <a:cs typeface="Calibri"/>
              </a:rPr>
              <a:t> /&gt;</a:t>
            </a:r>
            <a:endParaRPr sz="1800">
              <a:latin typeface="Calibri"/>
              <a:cs typeface="Calibri"/>
            </a:endParaRPr>
          </a:p>
          <a:p>
            <a:pPr marL="917575">
              <a:lnSpc>
                <a:spcPts val="2130"/>
              </a:lnSpc>
              <a:spcBef>
                <a:spcPts val="40"/>
              </a:spcBef>
            </a:pPr>
            <a:r>
              <a:rPr sz="1800" spc="-280" dirty="0">
                <a:solidFill>
                  <a:srgbClr val="262626"/>
                </a:solidFill>
                <a:latin typeface="Calibri"/>
                <a:cs typeface="Calibri"/>
              </a:rPr>
              <a:t>&lt;!-­‐-­‐ </a:t>
            </a:r>
            <a:r>
              <a:rPr sz="1800" spc="-5" dirty="0">
                <a:solidFill>
                  <a:srgbClr val="262626"/>
                </a:solidFill>
                <a:latin typeface="Calibri"/>
                <a:cs typeface="Calibri"/>
              </a:rPr>
              <a:t>Just </a:t>
            </a:r>
            <a:r>
              <a:rPr sz="1800" dirty="0">
                <a:solidFill>
                  <a:srgbClr val="262626"/>
                </a:solidFill>
                <a:latin typeface="Calibri"/>
                <a:cs typeface="Calibri"/>
              </a:rPr>
              <a:t>a </a:t>
            </a:r>
            <a:r>
              <a:rPr sz="1800" spc="-5" dirty="0">
                <a:solidFill>
                  <a:srgbClr val="262626"/>
                </a:solidFill>
                <a:latin typeface="Calibri"/>
                <a:cs typeface="Calibri"/>
              </a:rPr>
              <a:t>comment</a:t>
            </a:r>
            <a:r>
              <a:rPr sz="1800" spc="25" dirty="0">
                <a:solidFill>
                  <a:srgbClr val="262626"/>
                </a:solidFill>
                <a:latin typeface="Calibri"/>
                <a:cs typeface="Calibri"/>
              </a:rPr>
              <a:t> </a:t>
            </a:r>
            <a:r>
              <a:rPr sz="1800" spc="-315" dirty="0">
                <a:solidFill>
                  <a:srgbClr val="262626"/>
                </a:solidFill>
                <a:latin typeface="Calibri"/>
                <a:cs typeface="Calibri"/>
              </a:rPr>
              <a:t>-­‐-­‐&gt;</a:t>
            </a:r>
            <a:endParaRPr sz="1800">
              <a:latin typeface="Calibri"/>
              <a:cs typeface="Calibri"/>
            </a:endParaRPr>
          </a:p>
          <a:p>
            <a:pPr marL="917575">
              <a:lnSpc>
                <a:spcPts val="2130"/>
              </a:lnSpc>
            </a:pPr>
            <a:r>
              <a:rPr sz="1800" spc="-5" dirty="0">
                <a:solidFill>
                  <a:srgbClr val="262626"/>
                </a:solidFill>
                <a:latin typeface="Calibri"/>
                <a:cs typeface="Calibri"/>
              </a:rPr>
              <a:t>&lt;p </a:t>
            </a:r>
            <a:r>
              <a:rPr sz="1800" dirty="0">
                <a:solidFill>
                  <a:srgbClr val="595959"/>
                </a:solidFill>
                <a:latin typeface="Calibri"/>
                <a:cs typeface="Calibri"/>
              </a:rPr>
              <a:t>id=</a:t>
            </a:r>
            <a:r>
              <a:rPr sz="1800" dirty="0">
                <a:solidFill>
                  <a:srgbClr val="6C6C6C"/>
                </a:solidFill>
                <a:latin typeface="MS PGothic"/>
                <a:cs typeface="MS PGothic"/>
              </a:rPr>
              <a:t>“</a:t>
            </a:r>
            <a:r>
              <a:rPr sz="1800" dirty="0">
                <a:solidFill>
                  <a:srgbClr val="595959"/>
                </a:solidFill>
                <a:latin typeface="Calibri"/>
                <a:cs typeface="Calibri"/>
              </a:rPr>
              <a:t>p1</a:t>
            </a:r>
            <a:r>
              <a:rPr sz="1800" dirty="0">
                <a:solidFill>
                  <a:srgbClr val="6C6C6C"/>
                </a:solidFill>
                <a:latin typeface="MS PGothic"/>
                <a:cs typeface="MS PGothic"/>
              </a:rPr>
              <a:t>” </a:t>
            </a:r>
            <a:r>
              <a:rPr sz="1800" spc="-5" dirty="0">
                <a:solidFill>
                  <a:srgbClr val="262626"/>
                </a:solidFill>
                <a:latin typeface="Calibri"/>
                <a:cs typeface="Calibri"/>
              </a:rPr>
              <a:t>&gt;A paragraph of &lt;em&gt;text&lt;/em&gt; </a:t>
            </a:r>
            <a:r>
              <a:rPr sz="1800" dirty="0">
                <a:solidFill>
                  <a:srgbClr val="262626"/>
                </a:solidFill>
                <a:latin typeface="Calibri"/>
                <a:cs typeface="Calibri"/>
              </a:rPr>
              <a:t>is just an</a:t>
            </a:r>
            <a:r>
              <a:rPr sz="1800" spc="35" dirty="0">
                <a:solidFill>
                  <a:srgbClr val="262626"/>
                </a:solidFill>
                <a:latin typeface="Calibri"/>
                <a:cs typeface="Calibri"/>
              </a:rPr>
              <a:t> </a:t>
            </a:r>
            <a:r>
              <a:rPr sz="1800" spc="-5" dirty="0">
                <a:solidFill>
                  <a:srgbClr val="262626"/>
                </a:solidFill>
                <a:latin typeface="Calibri"/>
                <a:cs typeface="Calibri"/>
              </a:rPr>
              <a:t>example&lt;/p&gt;</a:t>
            </a:r>
            <a:endParaRPr sz="1800">
              <a:latin typeface="Calibri"/>
              <a:cs typeface="Calibri"/>
            </a:endParaRPr>
          </a:p>
          <a:p>
            <a:pPr marL="917575">
              <a:lnSpc>
                <a:spcPct val="100000"/>
              </a:lnSpc>
              <a:spcBef>
                <a:spcPts val="40"/>
              </a:spcBef>
            </a:pPr>
            <a:r>
              <a:rPr sz="1800" dirty="0">
                <a:solidFill>
                  <a:srgbClr val="262626"/>
                </a:solidFill>
                <a:latin typeface="Calibri"/>
                <a:cs typeface="Calibri"/>
              </a:rPr>
              <a:t>&lt;ul&gt;</a:t>
            </a:r>
            <a:endParaRPr sz="1800">
              <a:latin typeface="Calibri"/>
              <a:cs typeface="Calibri"/>
            </a:endParaRPr>
          </a:p>
          <a:p>
            <a:pPr marL="1831975">
              <a:lnSpc>
                <a:spcPts val="2130"/>
              </a:lnSpc>
              <a:spcBef>
                <a:spcPts val="40"/>
              </a:spcBef>
            </a:pPr>
            <a:r>
              <a:rPr sz="1800" spc="-5" dirty="0">
                <a:solidFill>
                  <a:srgbClr val="262626"/>
                </a:solidFill>
                <a:latin typeface="Calibri"/>
                <a:cs typeface="Calibri"/>
              </a:rPr>
              <a:t>&lt;li&gt;</a:t>
            </a:r>
            <a:endParaRPr sz="1800">
              <a:latin typeface="Calibri"/>
              <a:cs typeface="Calibri"/>
            </a:endParaRPr>
          </a:p>
          <a:p>
            <a:pPr marL="2746375">
              <a:lnSpc>
                <a:spcPts val="2130"/>
              </a:lnSpc>
            </a:pPr>
            <a:r>
              <a:rPr sz="1800" spc="-5" dirty="0">
                <a:solidFill>
                  <a:srgbClr val="262626"/>
                </a:solidFill>
                <a:latin typeface="Calibri"/>
                <a:cs typeface="Calibri"/>
              </a:rPr>
              <a:t>&lt;a href=</a:t>
            </a:r>
            <a:r>
              <a:rPr sz="1800" spc="-5" dirty="0">
                <a:solidFill>
                  <a:srgbClr val="262626"/>
                </a:solidFill>
                <a:latin typeface="MS PGothic"/>
                <a:cs typeface="MS PGothic"/>
              </a:rPr>
              <a:t>“</a:t>
            </a:r>
            <a:r>
              <a:rPr sz="1800" u="sng" spc="-5" dirty="0">
                <a:solidFill>
                  <a:srgbClr val="00B0F0"/>
                </a:solidFill>
                <a:uFill>
                  <a:solidFill>
                    <a:srgbClr val="00BEF3"/>
                  </a:solidFill>
                </a:uFill>
                <a:latin typeface="Calibri"/>
                <a:cs typeface="Calibri"/>
                <a:hlinkClick r:id="rId3"/>
              </a:rPr>
              <a:t>http://www.yahoo.com</a:t>
            </a:r>
            <a:r>
              <a:rPr sz="1800" spc="-5" dirty="0">
                <a:solidFill>
                  <a:srgbClr val="262626"/>
                </a:solidFill>
                <a:latin typeface="MS PGothic"/>
                <a:cs typeface="MS PGothic"/>
              </a:rPr>
              <a:t>” </a:t>
            </a:r>
            <a:r>
              <a:rPr sz="1800" dirty="0">
                <a:solidFill>
                  <a:srgbClr val="262626"/>
                </a:solidFill>
                <a:latin typeface="Calibri"/>
                <a:cs typeface="Calibri"/>
              </a:rPr>
              <a:t>&gt; </a:t>
            </a:r>
            <a:r>
              <a:rPr sz="1800" spc="-5" dirty="0">
                <a:solidFill>
                  <a:srgbClr val="262626"/>
                </a:solidFill>
                <a:latin typeface="Calibri"/>
                <a:cs typeface="Calibri"/>
              </a:rPr>
              <a:t>Yahoo!</a:t>
            </a:r>
            <a:r>
              <a:rPr sz="1800" spc="-195" dirty="0">
                <a:solidFill>
                  <a:srgbClr val="262626"/>
                </a:solidFill>
                <a:latin typeface="Calibri"/>
                <a:cs typeface="Calibri"/>
              </a:rPr>
              <a:t> </a:t>
            </a:r>
            <a:r>
              <a:rPr sz="1800" spc="-5" dirty="0">
                <a:solidFill>
                  <a:srgbClr val="262626"/>
                </a:solidFill>
                <a:latin typeface="Calibri"/>
                <a:cs typeface="Calibri"/>
              </a:rPr>
              <a:t>&lt;/a&gt;</a:t>
            </a:r>
            <a:endParaRPr sz="1800">
              <a:latin typeface="Calibri"/>
              <a:cs typeface="Calibri"/>
            </a:endParaRPr>
          </a:p>
          <a:p>
            <a:pPr marL="1831975">
              <a:lnSpc>
                <a:spcPts val="2130"/>
              </a:lnSpc>
              <a:spcBef>
                <a:spcPts val="40"/>
              </a:spcBef>
            </a:pPr>
            <a:r>
              <a:rPr sz="1800" spc="-5" dirty="0">
                <a:solidFill>
                  <a:srgbClr val="262626"/>
                </a:solidFill>
                <a:latin typeface="Calibri"/>
                <a:cs typeface="Calibri"/>
              </a:rPr>
              <a:t>&lt;/li&gt;</a:t>
            </a:r>
            <a:endParaRPr sz="1800">
              <a:latin typeface="Calibri"/>
              <a:cs typeface="Calibri"/>
            </a:endParaRPr>
          </a:p>
          <a:p>
            <a:pPr marL="917575">
              <a:lnSpc>
                <a:spcPts val="2130"/>
              </a:lnSpc>
            </a:pPr>
            <a:r>
              <a:rPr sz="1800" spc="-5" dirty="0">
                <a:solidFill>
                  <a:srgbClr val="262626"/>
                </a:solidFill>
                <a:latin typeface="Calibri"/>
                <a:cs typeface="Calibri"/>
              </a:rPr>
              <a:t>&lt;/ul&gt;</a:t>
            </a:r>
            <a:endParaRPr sz="1800">
              <a:latin typeface="Calibri"/>
              <a:cs typeface="Calibri"/>
            </a:endParaRPr>
          </a:p>
          <a:p>
            <a:pPr marL="444500">
              <a:lnSpc>
                <a:spcPct val="100000"/>
              </a:lnSpc>
              <a:spcBef>
                <a:spcPts val="40"/>
              </a:spcBef>
            </a:pPr>
            <a:r>
              <a:rPr sz="1800" spc="-5" dirty="0">
                <a:solidFill>
                  <a:srgbClr val="99CC00"/>
                </a:solidFill>
                <a:latin typeface="Calibri"/>
                <a:cs typeface="Calibri"/>
              </a:rPr>
              <a:t>&lt;/body&gt;</a:t>
            </a:r>
            <a:endParaRPr sz="1800">
              <a:latin typeface="Calibri"/>
              <a:cs typeface="Calibri"/>
            </a:endParaRPr>
          </a:p>
          <a:p>
            <a:pPr marL="12700">
              <a:lnSpc>
                <a:spcPct val="100000"/>
              </a:lnSpc>
              <a:spcBef>
                <a:spcPts val="40"/>
              </a:spcBef>
            </a:pPr>
            <a:r>
              <a:rPr sz="1800" spc="-5" dirty="0">
                <a:solidFill>
                  <a:srgbClr val="FF0080"/>
                </a:solidFill>
                <a:latin typeface="Calibri"/>
                <a:cs typeface="Calibri"/>
              </a:rPr>
              <a:t>&lt;/html&gt;</a:t>
            </a:r>
            <a:endParaRPr sz="18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05446"/>
            <a:ext cx="9143998" cy="530423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61603" y="64270"/>
            <a:ext cx="692725" cy="69272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530" y="5867399"/>
            <a:ext cx="9140469" cy="990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474747"/>
                </a:solidFill>
                <a:latin typeface="Calibri"/>
                <a:cs typeface="Calibri"/>
              </a:rPr>
              <a:t>Đối tượng </a:t>
            </a:r>
            <a:r>
              <a:rPr sz="3600" b="1" spc="-5" dirty="0">
                <a:solidFill>
                  <a:srgbClr val="0084B4"/>
                </a:solidFill>
                <a:latin typeface="Calibri"/>
                <a:cs typeface="Calibri"/>
              </a:rPr>
              <a:t>Document </a:t>
            </a:r>
            <a:r>
              <a:rPr sz="3600" spc="-735" dirty="0">
                <a:solidFill>
                  <a:srgbClr val="929292"/>
                </a:solidFill>
                <a:latin typeface="Calibri"/>
                <a:cs typeface="Calibri"/>
              </a:rPr>
              <a:t>-­‐</a:t>
            </a:r>
            <a:r>
              <a:rPr sz="3600" spc="-665" dirty="0">
                <a:solidFill>
                  <a:srgbClr val="929292"/>
                </a:solidFill>
                <a:latin typeface="Calibri"/>
                <a:cs typeface="Calibri"/>
              </a:rPr>
              <a:t> </a:t>
            </a:r>
            <a:r>
              <a:rPr sz="3600" spc="-5" dirty="0">
                <a:solidFill>
                  <a:srgbClr val="929292"/>
                </a:solidFill>
                <a:latin typeface="Calibri"/>
                <a:cs typeface="Calibri"/>
              </a:rPr>
              <a:t>DOM</a:t>
            </a:r>
            <a:endParaRPr sz="3600">
              <a:latin typeface="Calibri"/>
              <a:cs typeface="Calibri"/>
            </a:endParaRPr>
          </a:p>
        </p:txBody>
      </p:sp>
      <p:sp>
        <p:nvSpPr>
          <p:cNvPr id="6" name="object 6"/>
          <p:cNvSpPr/>
          <p:nvPr/>
        </p:nvSpPr>
        <p:spPr>
          <a:xfrm>
            <a:off x="472439" y="1242694"/>
            <a:ext cx="165100" cy="16510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802648" y="1014095"/>
            <a:ext cx="4496435"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474747"/>
                </a:solidFill>
                <a:latin typeface="Calibri"/>
                <a:cs typeface="Calibri"/>
              </a:rPr>
              <a:t>Cấu </a:t>
            </a:r>
            <a:r>
              <a:rPr sz="3000" spc="-5" dirty="0">
                <a:solidFill>
                  <a:srgbClr val="474747"/>
                </a:solidFill>
                <a:latin typeface="Calibri"/>
                <a:cs typeface="Calibri"/>
              </a:rPr>
              <a:t>trúc </a:t>
            </a:r>
            <a:r>
              <a:rPr sz="3000" dirty="0">
                <a:solidFill>
                  <a:srgbClr val="474747"/>
                </a:solidFill>
                <a:latin typeface="Calibri"/>
                <a:cs typeface="Calibri"/>
              </a:rPr>
              <a:t>cây nội </a:t>
            </a:r>
            <a:r>
              <a:rPr sz="3000" spc="-5" dirty="0">
                <a:solidFill>
                  <a:srgbClr val="474747"/>
                </a:solidFill>
                <a:latin typeface="Calibri"/>
                <a:cs typeface="Calibri"/>
              </a:rPr>
              <a:t>dung </a:t>
            </a:r>
            <a:r>
              <a:rPr sz="3000" dirty="0">
                <a:solidFill>
                  <a:srgbClr val="474747"/>
                </a:solidFill>
                <a:latin typeface="Calibri"/>
                <a:cs typeface="Calibri"/>
              </a:rPr>
              <a:t>tài</a:t>
            </a:r>
            <a:r>
              <a:rPr sz="3000" spc="-60" dirty="0">
                <a:solidFill>
                  <a:srgbClr val="474747"/>
                </a:solidFill>
                <a:latin typeface="Calibri"/>
                <a:cs typeface="Calibri"/>
              </a:rPr>
              <a:t> </a:t>
            </a:r>
            <a:r>
              <a:rPr sz="3000" spc="-5" dirty="0">
                <a:solidFill>
                  <a:srgbClr val="474747"/>
                </a:solidFill>
                <a:latin typeface="Calibri"/>
                <a:cs typeface="Calibri"/>
              </a:rPr>
              <a:t>liệu</a:t>
            </a:r>
            <a:endParaRPr sz="3000">
              <a:latin typeface="Calibri"/>
              <a:cs typeface="Calibri"/>
            </a:endParaRPr>
          </a:p>
        </p:txBody>
      </p:sp>
      <p:sp>
        <p:nvSpPr>
          <p:cNvPr id="8" name="object 8"/>
          <p:cNvSpPr/>
          <p:nvPr/>
        </p:nvSpPr>
        <p:spPr>
          <a:xfrm>
            <a:off x="274320" y="1479665"/>
            <a:ext cx="8520545" cy="537833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6250" y="1679575"/>
            <a:ext cx="7921623" cy="4876799"/>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93041"/>
            <a:ext cx="318325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474747"/>
                </a:solidFill>
                <a:latin typeface="Arial"/>
                <a:cs typeface="Arial"/>
              </a:rPr>
              <a:t>Giới thiệu </a:t>
            </a:r>
            <a:r>
              <a:rPr sz="2800" b="0" dirty="0">
                <a:solidFill>
                  <a:srgbClr val="929292"/>
                </a:solidFill>
                <a:latin typeface="Arial"/>
                <a:cs typeface="Arial"/>
              </a:rPr>
              <a:t>về</a:t>
            </a:r>
            <a:r>
              <a:rPr sz="2800" b="0" spc="-75" dirty="0">
                <a:solidFill>
                  <a:srgbClr val="929292"/>
                </a:solidFill>
                <a:latin typeface="Arial"/>
                <a:cs typeface="Arial"/>
              </a:rPr>
              <a:t> </a:t>
            </a:r>
            <a:r>
              <a:rPr sz="2800" b="0" dirty="0">
                <a:solidFill>
                  <a:srgbClr val="929292"/>
                </a:solidFill>
                <a:latin typeface="Arial"/>
                <a:cs typeface="Arial"/>
              </a:rPr>
              <a:t>Script</a:t>
            </a:r>
            <a:endParaRPr sz="2800">
              <a:latin typeface="Arial"/>
              <a:cs typeface="Arial"/>
            </a:endParaRPr>
          </a:p>
        </p:txBody>
      </p:sp>
      <p:sp>
        <p:nvSpPr>
          <p:cNvPr id="3" name="object 3"/>
          <p:cNvSpPr/>
          <p:nvPr/>
        </p:nvSpPr>
        <p:spPr>
          <a:xfrm>
            <a:off x="548639" y="183557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05839" y="2329349"/>
            <a:ext cx="165946" cy="16594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8639" y="3673009"/>
            <a:ext cx="176106" cy="17610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05839" y="4158657"/>
            <a:ext cx="165946" cy="165946"/>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78848" y="1539167"/>
            <a:ext cx="7734300" cy="4410075"/>
          </a:xfrm>
          <a:prstGeom prst="rect">
            <a:avLst/>
          </a:prstGeom>
        </p:spPr>
        <p:txBody>
          <a:bodyPr vert="horz" wrap="square" lIns="0" tIns="66040" rIns="0" bIns="0" rtlCol="0">
            <a:spAutoFit/>
          </a:bodyPr>
          <a:lstStyle/>
          <a:p>
            <a:pPr marL="12700" algn="just">
              <a:lnSpc>
                <a:spcPct val="100000"/>
              </a:lnSpc>
              <a:spcBef>
                <a:spcPts val="520"/>
              </a:spcBef>
            </a:pPr>
            <a:r>
              <a:rPr sz="3200" b="1" spc="-155" dirty="0">
                <a:solidFill>
                  <a:srgbClr val="6DA826"/>
                </a:solidFill>
                <a:latin typeface="Calibri"/>
                <a:cs typeface="Calibri"/>
              </a:rPr>
              <a:t>Client-­‐Side</a:t>
            </a:r>
            <a:r>
              <a:rPr sz="3200" b="1" spc="5" dirty="0">
                <a:solidFill>
                  <a:srgbClr val="6DA826"/>
                </a:solidFill>
                <a:latin typeface="Calibri"/>
                <a:cs typeface="Calibri"/>
              </a:rPr>
              <a:t> </a:t>
            </a:r>
            <a:r>
              <a:rPr sz="3200" b="1" spc="-5" dirty="0">
                <a:solidFill>
                  <a:srgbClr val="5C9B1D"/>
                </a:solidFill>
                <a:latin typeface="Calibri"/>
                <a:cs typeface="Calibri"/>
              </a:rPr>
              <a:t>Script</a:t>
            </a:r>
            <a:endParaRPr sz="3200">
              <a:latin typeface="Calibri"/>
              <a:cs typeface="Calibri"/>
            </a:endParaRPr>
          </a:p>
          <a:p>
            <a:pPr marL="405765" marR="5080" indent="6350" algn="just">
              <a:lnSpc>
                <a:spcPct val="95100"/>
              </a:lnSpc>
              <a:spcBef>
                <a:spcPts val="530"/>
              </a:spcBef>
            </a:pPr>
            <a:r>
              <a:rPr sz="2800" spc="-5" dirty="0">
                <a:solidFill>
                  <a:srgbClr val="474747"/>
                </a:solidFill>
                <a:latin typeface="Calibri"/>
                <a:cs typeface="Calibri"/>
              </a:rPr>
              <a:t>Script </a:t>
            </a:r>
            <a:r>
              <a:rPr sz="2800" dirty="0">
                <a:solidFill>
                  <a:srgbClr val="474747"/>
                </a:solidFill>
                <a:latin typeface="Calibri"/>
                <a:cs typeface="Calibri"/>
              </a:rPr>
              <a:t>được </a:t>
            </a:r>
            <a:r>
              <a:rPr sz="2800" spc="-5" dirty="0">
                <a:solidFill>
                  <a:srgbClr val="474747"/>
                </a:solidFill>
                <a:latin typeface="Calibri"/>
                <a:cs typeface="Calibri"/>
              </a:rPr>
              <a:t>thực </a:t>
            </a:r>
            <a:r>
              <a:rPr sz="2800" dirty="0">
                <a:solidFill>
                  <a:srgbClr val="474747"/>
                </a:solidFill>
                <a:latin typeface="Calibri"/>
                <a:cs typeface="Calibri"/>
              </a:rPr>
              <a:t>thi tại </a:t>
            </a:r>
            <a:r>
              <a:rPr sz="2800" i="1" spc="-135" dirty="0">
                <a:solidFill>
                  <a:srgbClr val="FF6600"/>
                </a:solidFill>
                <a:latin typeface="Calibri"/>
                <a:cs typeface="Calibri"/>
              </a:rPr>
              <a:t>Client-­‐Side </a:t>
            </a:r>
            <a:r>
              <a:rPr sz="2800" spc="-5" dirty="0">
                <a:solidFill>
                  <a:srgbClr val="474747"/>
                </a:solidFill>
                <a:latin typeface="Calibri"/>
                <a:cs typeface="Calibri"/>
              </a:rPr>
              <a:t>(trình duyệt):  Thực hiện </a:t>
            </a:r>
            <a:r>
              <a:rPr sz="2800" dirty="0">
                <a:solidFill>
                  <a:srgbClr val="474747"/>
                </a:solidFill>
                <a:latin typeface="Calibri"/>
                <a:cs typeface="Calibri"/>
              </a:rPr>
              <a:t>các </a:t>
            </a:r>
            <a:r>
              <a:rPr sz="2800" spc="-5" dirty="0">
                <a:solidFill>
                  <a:srgbClr val="474747"/>
                </a:solidFill>
                <a:latin typeface="Calibri"/>
                <a:cs typeface="Calibri"/>
              </a:rPr>
              <a:t>tương </a:t>
            </a:r>
            <a:r>
              <a:rPr sz="2800" dirty="0">
                <a:solidFill>
                  <a:srgbClr val="474747"/>
                </a:solidFill>
                <a:latin typeface="Calibri"/>
                <a:cs typeface="Calibri"/>
              </a:rPr>
              <a:t>tác với </a:t>
            </a:r>
            <a:r>
              <a:rPr sz="2800" spc="-5" dirty="0">
                <a:solidFill>
                  <a:srgbClr val="474747"/>
                </a:solidFill>
                <a:latin typeface="Calibri"/>
                <a:cs typeface="Calibri"/>
              </a:rPr>
              <a:t>người </a:t>
            </a:r>
            <a:r>
              <a:rPr sz="2800" dirty="0">
                <a:solidFill>
                  <a:srgbClr val="474747"/>
                </a:solidFill>
                <a:latin typeface="Calibri"/>
                <a:cs typeface="Calibri"/>
              </a:rPr>
              <a:t>dùng ( tạo  </a:t>
            </a:r>
            <a:r>
              <a:rPr sz="2800" spc="-5" dirty="0">
                <a:solidFill>
                  <a:srgbClr val="474747"/>
                </a:solidFill>
                <a:latin typeface="Calibri"/>
                <a:cs typeface="Calibri"/>
              </a:rPr>
              <a:t>menu </a:t>
            </a:r>
            <a:r>
              <a:rPr sz="2800" dirty="0">
                <a:solidFill>
                  <a:srgbClr val="474747"/>
                </a:solidFill>
                <a:latin typeface="Calibri"/>
                <a:cs typeface="Calibri"/>
              </a:rPr>
              <a:t>chuyển </a:t>
            </a:r>
            <a:r>
              <a:rPr sz="2800" spc="-5" dirty="0">
                <a:solidFill>
                  <a:srgbClr val="474747"/>
                </a:solidFill>
                <a:latin typeface="Calibri"/>
                <a:cs typeface="Calibri"/>
              </a:rPr>
              <a:t>động, </a:t>
            </a:r>
            <a:r>
              <a:rPr sz="2800" dirty="0">
                <a:solidFill>
                  <a:srgbClr val="474747"/>
                </a:solidFill>
                <a:latin typeface="Calibri"/>
                <a:cs typeface="Calibri"/>
              </a:rPr>
              <a:t>… ) , kiểm </a:t>
            </a:r>
            <a:r>
              <a:rPr sz="2800" spc="-5" dirty="0">
                <a:solidFill>
                  <a:srgbClr val="474747"/>
                </a:solidFill>
                <a:latin typeface="Calibri"/>
                <a:cs typeface="Calibri"/>
              </a:rPr>
              <a:t>tra </a:t>
            </a:r>
            <a:r>
              <a:rPr sz="2800" dirty="0">
                <a:solidFill>
                  <a:srgbClr val="474747"/>
                </a:solidFill>
                <a:latin typeface="Calibri"/>
                <a:cs typeface="Calibri"/>
              </a:rPr>
              <a:t>dữ </a:t>
            </a:r>
            <a:r>
              <a:rPr sz="2800" spc="-5" dirty="0">
                <a:solidFill>
                  <a:srgbClr val="474747"/>
                </a:solidFill>
                <a:latin typeface="Calibri"/>
                <a:cs typeface="Calibri"/>
              </a:rPr>
              <a:t>liệu</a:t>
            </a:r>
            <a:r>
              <a:rPr sz="2800" spc="-50" dirty="0">
                <a:solidFill>
                  <a:srgbClr val="474747"/>
                </a:solidFill>
                <a:latin typeface="Calibri"/>
                <a:cs typeface="Calibri"/>
              </a:rPr>
              <a:t> </a:t>
            </a:r>
            <a:r>
              <a:rPr sz="2800" dirty="0">
                <a:solidFill>
                  <a:srgbClr val="474747"/>
                </a:solidFill>
                <a:latin typeface="Calibri"/>
                <a:cs typeface="Calibri"/>
              </a:rPr>
              <a:t>nhập,…</a:t>
            </a:r>
            <a:endParaRPr sz="2800">
              <a:latin typeface="Calibri"/>
              <a:cs typeface="Calibri"/>
            </a:endParaRPr>
          </a:p>
          <a:p>
            <a:pPr marL="12700" algn="just">
              <a:lnSpc>
                <a:spcPct val="100000"/>
              </a:lnSpc>
              <a:spcBef>
                <a:spcPts val="509"/>
              </a:spcBef>
            </a:pPr>
            <a:r>
              <a:rPr sz="3200" b="1" spc="-155" dirty="0">
                <a:solidFill>
                  <a:srgbClr val="0084B4"/>
                </a:solidFill>
                <a:latin typeface="Calibri"/>
                <a:cs typeface="Calibri"/>
              </a:rPr>
              <a:t>Server-­‐Side</a:t>
            </a:r>
            <a:r>
              <a:rPr sz="3200" b="1" spc="-5" dirty="0">
                <a:solidFill>
                  <a:srgbClr val="0084B4"/>
                </a:solidFill>
                <a:latin typeface="Calibri"/>
                <a:cs typeface="Calibri"/>
              </a:rPr>
              <a:t> </a:t>
            </a:r>
            <a:r>
              <a:rPr sz="3200" b="1" dirty="0">
                <a:solidFill>
                  <a:srgbClr val="0084B4"/>
                </a:solidFill>
                <a:latin typeface="Calibri"/>
                <a:cs typeface="Calibri"/>
              </a:rPr>
              <a:t>Script</a:t>
            </a:r>
            <a:endParaRPr sz="3200">
              <a:latin typeface="Calibri"/>
              <a:cs typeface="Calibri"/>
            </a:endParaRPr>
          </a:p>
          <a:p>
            <a:pPr marL="405765" marR="5080" indent="6350" algn="just">
              <a:lnSpc>
                <a:spcPct val="90200"/>
              </a:lnSpc>
              <a:spcBef>
                <a:spcPts val="635"/>
              </a:spcBef>
            </a:pPr>
            <a:r>
              <a:rPr sz="2800" spc="-5" dirty="0">
                <a:solidFill>
                  <a:srgbClr val="474747"/>
                </a:solidFill>
                <a:latin typeface="Calibri"/>
                <a:cs typeface="Calibri"/>
              </a:rPr>
              <a:t>Script </a:t>
            </a:r>
            <a:r>
              <a:rPr sz="2800" dirty="0">
                <a:solidFill>
                  <a:srgbClr val="474747"/>
                </a:solidFill>
                <a:latin typeface="Calibri"/>
                <a:cs typeface="Calibri"/>
              </a:rPr>
              <a:t>được xử lý tại </a:t>
            </a:r>
            <a:r>
              <a:rPr sz="2800" i="1" spc="-125" dirty="0">
                <a:solidFill>
                  <a:srgbClr val="FF6600"/>
                </a:solidFill>
                <a:latin typeface="Calibri"/>
                <a:cs typeface="Calibri"/>
              </a:rPr>
              <a:t>Server-­‐Side</a:t>
            </a:r>
            <a:r>
              <a:rPr sz="2800" spc="-125" dirty="0">
                <a:solidFill>
                  <a:srgbClr val="474747"/>
                </a:solidFill>
                <a:latin typeface="Calibri"/>
                <a:cs typeface="Calibri"/>
              </a:rPr>
              <a:t>, </a:t>
            </a:r>
            <a:r>
              <a:rPr sz="2800" dirty="0">
                <a:solidFill>
                  <a:srgbClr val="474747"/>
                </a:solidFill>
                <a:latin typeface="Calibri"/>
                <a:cs typeface="Calibri"/>
              </a:rPr>
              <a:t>nhằm tạo các  </a:t>
            </a:r>
            <a:r>
              <a:rPr sz="2800" spc="-5" dirty="0">
                <a:solidFill>
                  <a:srgbClr val="474747"/>
                </a:solidFill>
                <a:latin typeface="Calibri"/>
                <a:cs typeface="Calibri"/>
              </a:rPr>
              <a:t>trang web </a:t>
            </a:r>
            <a:r>
              <a:rPr sz="2800" dirty="0">
                <a:solidFill>
                  <a:srgbClr val="474747"/>
                </a:solidFill>
                <a:latin typeface="Calibri"/>
                <a:cs typeface="Calibri"/>
              </a:rPr>
              <a:t>có khả năng phát sinh nội dung </a:t>
            </a:r>
            <a:r>
              <a:rPr sz="2800" spc="-5" dirty="0">
                <a:solidFill>
                  <a:srgbClr val="474747"/>
                </a:solidFill>
                <a:latin typeface="Calibri"/>
                <a:cs typeface="Calibri"/>
              </a:rPr>
              <a:t>động.  </a:t>
            </a:r>
            <a:r>
              <a:rPr sz="2800" dirty="0">
                <a:solidFill>
                  <a:srgbClr val="474747"/>
                </a:solidFill>
                <a:latin typeface="Calibri"/>
                <a:cs typeface="Calibri"/>
              </a:rPr>
              <a:t>Một số xử lý </a:t>
            </a:r>
            <a:r>
              <a:rPr sz="2800" spc="-5" dirty="0">
                <a:solidFill>
                  <a:srgbClr val="474747"/>
                </a:solidFill>
                <a:latin typeface="Calibri"/>
                <a:cs typeface="Calibri"/>
              </a:rPr>
              <a:t>chính: </a:t>
            </a:r>
            <a:r>
              <a:rPr sz="2800" dirty="0">
                <a:solidFill>
                  <a:srgbClr val="474747"/>
                </a:solidFill>
                <a:latin typeface="Calibri"/>
                <a:cs typeface="Calibri"/>
              </a:rPr>
              <a:t>kết nối CSDL, </a:t>
            </a:r>
            <a:r>
              <a:rPr sz="2800" spc="-5" dirty="0">
                <a:solidFill>
                  <a:srgbClr val="474747"/>
                </a:solidFill>
                <a:latin typeface="Calibri"/>
                <a:cs typeface="Calibri"/>
              </a:rPr>
              <a:t>truy </a:t>
            </a:r>
            <a:r>
              <a:rPr sz="2800" dirty="0">
                <a:solidFill>
                  <a:srgbClr val="474747"/>
                </a:solidFill>
                <a:latin typeface="Calibri"/>
                <a:cs typeface="Calibri"/>
              </a:rPr>
              <a:t>cập hệ  </a:t>
            </a:r>
            <a:r>
              <a:rPr sz="2800" spc="-5" dirty="0">
                <a:solidFill>
                  <a:srgbClr val="474747"/>
                </a:solidFill>
                <a:latin typeface="Calibri"/>
                <a:cs typeface="Calibri"/>
              </a:rPr>
              <a:t>thống ﬁle trên server, </a:t>
            </a:r>
            <a:r>
              <a:rPr sz="2800" dirty="0">
                <a:solidFill>
                  <a:srgbClr val="474747"/>
                </a:solidFill>
                <a:latin typeface="Calibri"/>
                <a:cs typeface="Calibri"/>
              </a:rPr>
              <a:t>phát sinh nội dung </a:t>
            </a:r>
            <a:r>
              <a:rPr sz="2800" spc="-5" dirty="0">
                <a:solidFill>
                  <a:srgbClr val="474747"/>
                </a:solidFill>
                <a:latin typeface="Calibri"/>
                <a:cs typeface="Calibri"/>
              </a:rPr>
              <a:t>html trả  </a:t>
            </a:r>
            <a:r>
              <a:rPr sz="2800" dirty="0">
                <a:solidFill>
                  <a:srgbClr val="474747"/>
                </a:solidFill>
                <a:latin typeface="Calibri"/>
                <a:cs typeface="Calibri"/>
              </a:rPr>
              <a:t>về </a:t>
            </a:r>
            <a:r>
              <a:rPr sz="2800" spc="-5" dirty="0">
                <a:solidFill>
                  <a:srgbClr val="474747"/>
                </a:solidFill>
                <a:latin typeface="Calibri"/>
                <a:cs typeface="Calibri"/>
              </a:rPr>
              <a:t>người</a:t>
            </a:r>
            <a:r>
              <a:rPr sz="2800" spc="-10" dirty="0">
                <a:solidFill>
                  <a:srgbClr val="474747"/>
                </a:solidFill>
                <a:latin typeface="Calibri"/>
                <a:cs typeface="Calibri"/>
              </a:rPr>
              <a:t> </a:t>
            </a:r>
            <a:r>
              <a:rPr sz="2800" spc="-5" dirty="0">
                <a:solidFill>
                  <a:srgbClr val="474747"/>
                </a:solidFill>
                <a:latin typeface="Calibri"/>
                <a:cs typeface="Calibri"/>
              </a:rPr>
              <a:t>dùng…</a:t>
            </a:r>
            <a:endParaRPr sz="28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05446"/>
            <a:ext cx="9143998" cy="530423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61603" y="64270"/>
            <a:ext cx="692725" cy="69272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530" y="5867399"/>
            <a:ext cx="9140469" cy="990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474747"/>
                </a:solidFill>
                <a:latin typeface="Calibri"/>
                <a:cs typeface="Calibri"/>
              </a:rPr>
              <a:t>Đối tượng </a:t>
            </a:r>
            <a:r>
              <a:rPr sz="3600" b="1" spc="-5" dirty="0">
                <a:solidFill>
                  <a:srgbClr val="0084B4"/>
                </a:solidFill>
                <a:latin typeface="Calibri"/>
                <a:cs typeface="Calibri"/>
              </a:rPr>
              <a:t>Document </a:t>
            </a:r>
            <a:r>
              <a:rPr sz="3600" spc="-735" dirty="0">
                <a:solidFill>
                  <a:srgbClr val="929292"/>
                </a:solidFill>
                <a:latin typeface="Calibri"/>
                <a:cs typeface="Calibri"/>
              </a:rPr>
              <a:t>-­‐</a:t>
            </a:r>
            <a:r>
              <a:rPr sz="3600" spc="-665" dirty="0">
                <a:solidFill>
                  <a:srgbClr val="929292"/>
                </a:solidFill>
                <a:latin typeface="Calibri"/>
                <a:cs typeface="Calibri"/>
              </a:rPr>
              <a:t> </a:t>
            </a:r>
            <a:r>
              <a:rPr sz="3600" spc="-5" dirty="0">
                <a:solidFill>
                  <a:srgbClr val="929292"/>
                </a:solidFill>
                <a:latin typeface="Calibri"/>
                <a:cs typeface="Calibri"/>
              </a:rPr>
              <a:t>DOM</a:t>
            </a:r>
            <a:endParaRPr sz="3600">
              <a:latin typeface="Calibri"/>
              <a:cs typeface="Calibri"/>
            </a:endParaRPr>
          </a:p>
        </p:txBody>
      </p:sp>
      <p:sp>
        <p:nvSpPr>
          <p:cNvPr id="6" name="object 6"/>
          <p:cNvSpPr/>
          <p:nvPr/>
        </p:nvSpPr>
        <p:spPr>
          <a:xfrm>
            <a:off x="656590" y="1111038"/>
            <a:ext cx="176106" cy="176106"/>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986798" y="868045"/>
            <a:ext cx="4256405"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474747"/>
                </a:solidFill>
                <a:latin typeface="Calibri"/>
                <a:cs typeface="Calibri"/>
              </a:rPr>
              <a:t>Các </a:t>
            </a:r>
            <a:r>
              <a:rPr sz="3200" spc="-5" dirty="0">
                <a:solidFill>
                  <a:srgbClr val="474747"/>
                </a:solidFill>
                <a:latin typeface="Calibri"/>
                <a:cs typeface="Calibri"/>
              </a:rPr>
              <a:t>loại </a:t>
            </a:r>
            <a:r>
              <a:rPr sz="3200" b="1" i="1" dirty="0">
                <a:solidFill>
                  <a:srgbClr val="5C9B1D"/>
                </a:solidFill>
                <a:latin typeface="Calibri"/>
                <a:cs typeface="Calibri"/>
              </a:rPr>
              <a:t>DOM </a:t>
            </a:r>
            <a:r>
              <a:rPr sz="3200" b="1" i="1" spc="-5" dirty="0">
                <a:solidFill>
                  <a:srgbClr val="5C9B1D"/>
                </a:solidFill>
                <a:latin typeface="Calibri"/>
                <a:cs typeface="Calibri"/>
              </a:rPr>
              <a:t>Node</a:t>
            </a:r>
            <a:r>
              <a:rPr sz="3200" b="1" i="1" spc="-75" dirty="0">
                <a:solidFill>
                  <a:srgbClr val="5C9B1D"/>
                </a:solidFill>
                <a:latin typeface="Calibri"/>
                <a:cs typeface="Calibri"/>
              </a:rPr>
              <a:t> </a:t>
            </a:r>
            <a:r>
              <a:rPr sz="3200" dirty="0">
                <a:solidFill>
                  <a:srgbClr val="474747"/>
                </a:solidFill>
                <a:latin typeface="Calibri"/>
                <a:cs typeface="Calibri"/>
              </a:rPr>
              <a:t>chính</a:t>
            </a:r>
            <a:endParaRPr sz="3200">
              <a:latin typeface="Calibri"/>
              <a:cs typeface="Calibri"/>
            </a:endParaRPr>
          </a:p>
        </p:txBody>
      </p:sp>
      <p:sp>
        <p:nvSpPr>
          <p:cNvPr id="8" name="object 8"/>
          <p:cNvSpPr/>
          <p:nvPr/>
        </p:nvSpPr>
        <p:spPr>
          <a:xfrm>
            <a:off x="178723" y="1317567"/>
            <a:ext cx="8753301" cy="554043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81000" y="1516062"/>
            <a:ext cx="8153398" cy="5189537"/>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a:t>
            </a:r>
            <a:r>
              <a:rPr sz="3600" b="0" spc="-66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65142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2648" y="1366774"/>
            <a:ext cx="6656705" cy="1084580"/>
          </a:xfrm>
          <a:prstGeom prst="rect">
            <a:avLst/>
          </a:prstGeom>
        </p:spPr>
        <p:txBody>
          <a:bodyPr vert="horz" wrap="square" lIns="0" tIns="53975" rIns="0" bIns="0" rtlCol="0">
            <a:spAutoFit/>
          </a:bodyPr>
          <a:lstStyle/>
          <a:p>
            <a:pPr marL="12700">
              <a:lnSpc>
                <a:spcPct val="100000"/>
              </a:lnSpc>
              <a:spcBef>
                <a:spcPts val="425"/>
              </a:spcBef>
            </a:pPr>
            <a:r>
              <a:rPr sz="3200" b="1" spc="-5" dirty="0">
                <a:solidFill>
                  <a:srgbClr val="FF6600"/>
                </a:solidFill>
                <a:latin typeface="Calibri"/>
                <a:cs typeface="Calibri"/>
              </a:rPr>
              <a:t>getElementById </a:t>
            </a:r>
            <a:r>
              <a:rPr sz="3200" dirty="0">
                <a:solidFill>
                  <a:srgbClr val="474747"/>
                </a:solidFill>
                <a:latin typeface="Calibri"/>
                <a:cs typeface="Calibri"/>
              </a:rPr>
              <a:t>( </a:t>
            </a:r>
            <a:r>
              <a:rPr sz="3200" i="1" dirty="0">
                <a:solidFill>
                  <a:srgbClr val="5C9B1D"/>
                </a:solidFill>
                <a:latin typeface="Calibri"/>
                <a:cs typeface="Calibri"/>
              </a:rPr>
              <a:t>id1</a:t>
            </a:r>
            <a:r>
              <a:rPr sz="3200" i="1" spc="5" dirty="0">
                <a:solidFill>
                  <a:srgbClr val="5C9B1D"/>
                </a:solidFill>
                <a:latin typeface="Calibri"/>
                <a:cs typeface="Calibri"/>
              </a:rPr>
              <a:t> </a:t>
            </a:r>
            <a:r>
              <a:rPr sz="3200" dirty="0">
                <a:solidFill>
                  <a:srgbClr val="474747"/>
                </a:solidFill>
                <a:latin typeface="Calibri"/>
                <a:cs typeface="Calibri"/>
              </a:rPr>
              <a:t>)</a:t>
            </a:r>
            <a:endParaRPr sz="3200">
              <a:latin typeface="Calibri"/>
              <a:cs typeface="Calibri"/>
            </a:endParaRPr>
          </a:p>
          <a:p>
            <a:pPr marL="104139">
              <a:lnSpc>
                <a:spcPct val="100000"/>
              </a:lnSpc>
              <a:spcBef>
                <a:spcPts val="330"/>
              </a:spcBef>
            </a:pPr>
            <a:r>
              <a:rPr sz="3200" spc="-5" dirty="0">
                <a:solidFill>
                  <a:srgbClr val="474747"/>
                </a:solidFill>
                <a:latin typeface="Calibri"/>
                <a:cs typeface="Calibri"/>
              </a:rPr>
              <a:t>Trả </a:t>
            </a:r>
            <a:r>
              <a:rPr sz="3200" dirty="0">
                <a:solidFill>
                  <a:srgbClr val="474747"/>
                </a:solidFill>
                <a:latin typeface="Calibri"/>
                <a:cs typeface="Calibri"/>
              </a:rPr>
              <a:t>về </a:t>
            </a:r>
            <a:r>
              <a:rPr sz="3200" spc="-5" dirty="0">
                <a:solidFill>
                  <a:srgbClr val="474747"/>
                </a:solidFill>
                <a:latin typeface="Calibri"/>
                <a:cs typeface="Calibri"/>
              </a:rPr>
              <a:t>node </a:t>
            </a:r>
            <a:r>
              <a:rPr sz="3200" dirty="0">
                <a:solidFill>
                  <a:srgbClr val="474747"/>
                </a:solidFill>
                <a:latin typeface="Calibri"/>
                <a:cs typeface="Calibri"/>
              </a:rPr>
              <a:t>có giá </a:t>
            </a:r>
            <a:r>
              <a:rPr sz="3200" spc="-5" dirty="0">
                <a:solidFill>
                  <a:srgbClr val="474747"/>
                </a:solidFill>
                <a:latin typeface="Calibri"/>
                <a:cs typeface="Calibri"/>
              </a:rPr>
              <a:t>trị thuộc </a:t>
            </a:r>
            <a:r>
              <a:rPr sz="3200" spc="-10" dirty="0">
                <a:solidFill>
                  <a:srgbClr val="474747"/>
                </a:solidFill>
                <a:latin typeface="Calibri"/>
                <a:cs typeface="Calibri"/>
              </a:rPr>
              <a:t>tinh </a:t>
            </a:r>
            <a:r>
              <a:rPr sz="3200" dirty="0">
                <a:solidFill>
                  <a:srgbClr val="0084B4"/>
                </a:solidFill>
                <a:latin typeface="Calibri"/>
                <a:cs typeface="Calibri"/>
              </a:rPr>
              <a:t>id </a:t>
            </a:r>
            <a:r>
              <a:rPr sz="3200" dirty="0">
                <a:solidFill>
                  <a:srgbClr val="474747"/>
                </a:solidFill>
                <a:latin typeface="Calibri"/>
                <a:cs typeface="Calibri"/>
              </a:rPr>
              <a:t>=</a:t>
            </a:r>
            <a:r>
              <a:rPr sz="3200" spc="-45" dirty="0">
                <a:solidFill>
                  <a:srgbClr val="474747"/>
                </a:solidFill>
                <a:latin typeface="Calibri"/>
                <a:cs typeface="Calibri"/>
              </a:rPr>
              <a:t> </a:t>
            </a:r>
            <a:r>
              <a:rPr sz="3200" i="1" dirty="0">
                <a:solidFill>
                  <a:srgbClr val="5C9B1D"/>
                </a:solidFill>
                <a:latin typeface="Calibri"/>
                <a:cs typeface="Calibri"/>
              </a:rPr>
              <a:t>id1</a:t>
            </a:r>
            <a:endParaRPr sz="3200">
              <a:latin typeface="Calibri"/>
              <a:cs typeface="Calibri"/>
            </a:endParaRPr>
          </a:p>
        </p:txBody>
      </p:sp>
      <p:sp>
        <p:nvSpPr>
          <p:cNvPr id="5" name="object 5"/>
          <p:cNvSpPr txBox="1"/>
          <p:nvPr/>
        </p:nvSpPr>
        <p:spPr>
          <a:xfrm>
            <a:off x="993139" y="2909887"/>
            <a:ext cx="2423795" cy="12446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62626"/>
                </a:solidFill>
                <a:latin typeface="Calibri"/>
                <a:cs typeface="Calibri"/>
              </a:rPr>
              <a:t>Ví</a:t>
            </a:r>
            <a:r>
              <a:rPr sz="2000" spc="-5" dirty="0">
                <a:solidFill>
                  <a:srgbClr val="262626"/>
                </a:solidFill>
                <a:latin typeface="Calibri"/>
                <a:cs typeface="Calibri"/>
              </a:rPr>
              <a:t> </a:t>
            </a:r>
            <a:r>
              <a:rPr sz="2000" dirty="0">
                <a:solidFill>
                  <a:srgbClr val="262626"/>
                </a:solidFill>
                <a:latin typeface="Calibri"/>
                <a:cs typeface="Calibri"/>
              </a:rPr>
              <a:t>dụ:</a:t>
            </a:r>
            <a:endParaRPr sz="2000">
              <a:latin typeface="Calibri"/>
              <a:cs typeface="Calibri"/>
            </a:endParaRPr>
          </a:p>
          <a:p>
            <a:pPr marL="469900">
              <a:lnSpc>
                <a:spcPct val="100000"/>
              </a:lnSpc>
            </a:pPr>
            <a:r>
              <a:rPr sz="2000" spc="-5" dirty="0">
                <a:solidFill>
                  <a:srgbClr val="5C9B1D"/>
                </a:solidFill>
                <a:latin typeface="Calibri"/>
                <a:cs typeface="Calibri"/>
              </a:rPr>
              <a:t>//&lt;p id="</a:t>
            </a:r>
            <a:r>
              <a:rPr sz="2000" spc="-5" dirty="0">
                <a:solidFill>
                  <a:srgbClr val="262626"/>
                </a:solidFill>
                <a:latin typeface="Calibri"/>
                <a:cs typeface="Calibri"/>
              </a:rPr>
              <a:t>id1</a:t>
            </a:r>
            <a:r>
              <a:rPr sz="2000" spc="-5" dirty="0">
                <a:solidFill>
                  <a:srgbClr val="5C9B1D"/>
                </a:solidFill>
                <a:latin typeface="Calibri"/>
                <a:cs typeface="Calibri"/>
              </a:rPr>
              <a:t>"</a:t>
            </a:r>
            <a:r>
              <a:rPr sz="2000" spc="-10" dirty="0">
                <a:solidFill>
                  <a:srgbClr val="5C9B1D"/>
                </a:solidFill>
                <a:latin typeface="Calibri"/>
                <a:cs typeface="Calibri"/>
              </a:rPr>
              <a:t> </a:t>
            </a:r>
            <a:r>
              <a:rPr sz="2000" dirty="0">
                <a:solidFill>
                  <a:srgbClr val="5C9B1D"/>
                </a:solidFill>
                <a:latin typeface="Calibri"/>
                <a:cs typeface="Calibri"/>
              </a:rPr>
              <a:t>&gt;</a:t>
            </a:r>
            <a:endParaRPr sz="2000">
              <a:latin typeface="Calibri"/>
              <a:cs typeface="Calibri"/>
            </a:endParaRPr>
          </a:p>
          <a:p>
            <a:pPr marL="469900">
              <a:lnSpc>
                <a:spcPct val="100000"/>
              </a:lnSpc>
              <a:tabLst>
                <a:tab pos="1383665" algn="l"/>
              </a:tabLst>
            </a:pPr>
            <a:r>
              <a:rPr sz="2000" spc="-5" dirty="0">
                <a:solidFill>
                  <a:srgbClr val="5C9B1D"/>
                </a:solidFill>
                <a:latin typeface="Calibri"/>
                <a:cs typeface="Calibri"/>
              </a:rPr>
              <a:t>//	some</a:t>
            </a:r>
            <a:r>
              <a:rPr sz="2000" spc="-60" dirty="0">
                <a:solidFill>
                  <a:srgbClr val="5C9B1D"/>
                </a:solidFill>
                <a:latin typeface="Calibri"/>
                <a:cs typeface="Calibri"/>
              </a:rPr>
              <a:t> </a:t>
            </a:r>
            <a:r>
              <a:rPr sz="2000" spc="-5" dirty="0">
                <a:solidFill>
                  <a:srgbClr val="5C9B1D"/>
                </a:solidFill>
                <a:latin typeface="Calibri"/>
                <a:cs typeface="Calibri"/>
              </a:rPr>
              <a:t>text</a:t>
            </a:r>
            <a:endParaRPr sz="2000">
              <a:latin typeface="Calibri"/>
              <a:cs typeface="Calibri"/>
            </a:endParaRPr>
          </a:p>
          <a:p>
            <a:pPr marL="469900">
              <a:lnSpc>
                <a:spcPct val="100000"/>
              </a:lnSpc>
            </a:pPr>
            <a:r>
              <a:rPr sz="2000" spc="-5" dirty="0">
                <a:solidFill>
                  <a:srgbClr val="5C9B1D"/>
                </a:solidFill>
                <a:latin typeface="Calibri"/>
                <a:cs typeface="Calibri"/>
              </a:rPr>
              <a:t>//&lt;/p&gt;</a:t>
            </a:r>
            <a:endParaRPr sz="2000">
              <a:latin typeface="Calibri"/>
              <a:cs typeface="Calibri"/>
            </a:endParaRPr>
          </a:p>
        </p:txBody>
      </p:sp>
      <p:sp>
        <p:nvSpPr>
          <p:cNvPr id="6" name="object 6"/>
          <p:cNvSpPr txBox="1"/>
          <p:nvPr/>
        </p:nvSpPr>
        <p:spPr>
          <a:xfrm>
            <a:off x="1450339" y="4433887"/>
            <a:ext cx="4731385" cy="1549400"/>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262626"/>
                </a:solidFill>
                <a:latin typeface="Calibri"/>
                <a:cs typeface="Calibri"/>
              </a:rPr>
              <a:t>var </a:t>
            </a:r>
            <a:r>
              <a:rPr sz="2000" dirty="0">
                <a:solidFill>
                  <a:srgbClr val="FF6600"/>
                </a:solidFill>
                <a:latin typeface="Calibri"/>
                <a:cs typeface="Calibri"/>
              </a:rPr>
              <a:t>node </a:t>
            </a:r>
            <a:r>
              <a:rPr sz="2000" dirty="0">
                <a:solidFill>
                  <a:srgbClr val="262626"/>
                </a:solidFill>
                <a:latin typeface="Calibri"/>
                <a:cs typeface="Calibri"/>
              </a:rPr>
              <a:t>= </a:t>
            </a:r>
            <a:r>
              <a:rPr sz="2000" spc="-5" dirty="0">
                <a:solidFill>
                  <a:srgbClr val="0084B4"/>
                </a:solidFill>
                <a:latin typeface="Calibri"/>
                <a:cs typeface="Calibri"/>
              </a:rPr>
              <a:t>document</a:t>
            </a:r>
            <a:r>
              <a:rPr sz="2000" spc="-5" dirty="0">
                <a:solidFill>
                  <a:srgbClr val="262626"/>
                </a:solidFill>
                <a:latin typeface="Calibri"/>
                <a:cs typeface="Calibri"/>
              </a:rPr>
              <a:t>.</a:t>
            </a:r>
            <a:r>
              <a:rPr sz="2000" spc="-5" dirty="0">
                <a:solidFill>
                  <a:srgbClr val="7BCF27"/>
                </a:solidFill>
                <a:latin typeface="Calibri"/>
                <a:cs typeface="Calibri"/>
              </a:rPr>
              <a:t>getElementById</a:t>
            </a:r>
            <a:r>
              <a:rPr sz="2000" spc="-5" dirty="0">
                <a:solidFill>
                  <a:srgbClr val="262626"/>
                </a:solidFill>
                <a:latin typeface="Calibri"/>
                <a:cs typeface="Calibri"/>
              </a:rPr>
              <a:t>(</a:t>
            </a:r>
            <a:r>
              <a:rPr sz="2000" spc="-5" dirty="0">
                <a:solidFill>
                  <a:srgbClr val="262626"/>
                </a:solidFill>
                <a:latin typeface="MS PGothic"/>
                <a:cs typeface="MS PGothic"/>
              </a:rPr>
              <a:t>“</a:t>
            </a:r>
            <a:r>
              <a:rPr sz="2000" spc="-5" dirty="0">
                <a:solidFill>
                  <a:srgbClr val="262626"/>
                </a:solidFill>
                <a:latin typeface="Calibri"/>
                <a:cs typeface="Calibri"/>
              </a:rPr>
              <a:t>id1</a:t>
            </a:r>
            <a:r>
              <a:rPr sz="2000" spc="-5" dirty="0">
                <a:solidFill>
                  <a:srgbClr val="262626"/>
                </a:solidFill>
                <a:latin typeface="MS PGothic"/>
                <a:cs typeface="MS PGothic"/>
              </a:rPr>
              <a:t>”</a:t>
            </a:r>
            <a:r>
              <a:rPr sz="2000" spc="-5" dirty="0">
                <a:solidFill>
                  <a:srgbClr val="262626"/>
                </a:solidFill>
                <a:latin typeface="Calibri"/>
                <a:cs typeface="Calibri"/>
              </a:rPr>
              <a:t>);  </a:t>
            </a:r>
            <a:r>
              <a:rPr sz="2000" dirty="0">
                <a:solidFill>
                  <a:srgbClr val="262626"/>
                </a:solidFill>
                <a:latin typeface="Calibri"/>
                <a:cs typeface="Calibri"/>
              </a:rPr>
              <a:t>var </a:t>
            </a:r>
            <a:r>
              <a:rPr sz="2000" spc="-5" dirty="0">
                <a:solidFill>
                  <a:srgbClr val="262626"/>
                </a:solidFill>
                <a:latin typeface="Calibri"/>
                <a:cs typeface="Calibri"/>
              </a:rPr>
              <a:t>nodeName </a:t>
            </a:r>
            <a:r>
              <a:rPr sz="2000" dirty="0">
                <a:solidFill>
                  <a:srgbClr val="262626"/>
                </a:solidFill>
                <a:latin typeface="Calibri"/>
                <a:cs typeface="Calibri"/>
              </a:rPr>
              <a:t>= </a:t>
            </a:r>
            <a:r>
              <a:rPr sz="2000" spc="-5" dirty="0">
                <a:solidFill>
                  <a:srgbClr val="FF6600"/>
                </a:solidFill>
                <a:latin typeface="Calibri"/>
                <a:cs typeface="Calibri"/>
              </a:rPr>
              <a:t>node</a:t>
            </a:r>
            <a:r>
              <a:rPr sz="2000" spc="-5" dirty="0">
                <a:solidFill>
                  <a:srgbClr val="262626"/>
                </a:solidFill>
                <a:latin typeface="Calibri"/>
                <a:cs typeface="Calibri"/>
              </a:rPr>
              <a:t>.</a:t>
            </a:r>
            <a:r>
              <a:rPr sz="2000" spc="-5" dirty="0">
                <a:solidFill>
                  <a:srgbClr val="FF66FF"/>
                </a:solidFill>
                <a:latin typeface="Calibri"/>
                <a:cs typeface="Calibri"/>
              </a:rPr>
              <a:t>nodeName</a:t>
            </a:r>
            <a:r>
              <a:rPr sz="2000" spc="-5" dirty="0">
                <a:solidFill>
                  <a:srgbClr val="262626"/>
                </a:solidFill>
                <a:latin typeface="Calibri"/>
                <a:cs typeface="Calibri"/>
              </a:rPr>
              <a:t>; </a:t>
            </a:r>
            <a:r>
              <a:rPr sz="2000" spc="-5" dirty="0">
                <a:solidFill>
                  <a:srgbClr val="5C9B1D"/>
                </a:solidFill>
                <a:latin typeface="Calibri"/>
                <a:cs typeface="Calibri"/>
              </a:rPr>
              <a:t>//</a:t>
            </a:r>
            <a:r>
              <a:rPr sz="2000" spc="-10" dirty="0">
                <a:solidFill>
                  <a:srgbClr val="5C9B1D"/>
                </a:solidFill>
                <a:latin typeface="Calibri"/>
                <a:cs typeface="Calibri"/>
              </a:rPr>
              <a:t> </a:t>
            </a:r>
            <a:r>
              <a:rPr sz="2000" dirty="0">
                <a:solidFill>
                  <a:srgbClr val="5C9B1D"/>
                </a:solidFill>
                <a:latin typeface="Calibri"/>
                <a:cs typeface="Calibri"/>
              </a:rPr>
              <a:t>p</a:t>
            </a:r>
            <a:endParaRPr sz="2000">
              <a:latin typeface="Calibri"/>
              <a:cs typeface="Calibri"/>
            </a:endParaRPr>
          </a:p>
          <a:p>
            <a:pPr marL="12700">
              <a:lnSpc>
                <a:spcPct val="100000"/>
              </a:lnSpc>
            </a:pPr>
            <a:r>
              <a:rPr sz="2000" dirty="0">
                <a:solidFill>
                  <a:srgbClr val="262626"/>
                </a:solidFill>
                <a:latin typeface="Calibri"/>
                <a:cs typeface="Calibri"/>
              </a:rPr>
              <a:t>var </a:t>
            </a:r>
            <a:r>
              <a:rPr sz="2000" spc="-5" dirty="0">
                <a:solidFill>
                  <a:srgbClr val="262626"/>
                </a:solidFill>
                <a:latin typeface="Calibri"/>
                <a:cs typeface="Calibri"/>
              </a:rPr>
              <a:t>nodeType </a:t>
            </a:r>
            <a:r>
              <a:rPr sz="2000" dirty="0">
                <a:solidFill>
                  <a:srgbClr val="262626"/>
                </a:solidFill>
                <a:latin typeface="Calibri"/>
                <a:cs typeface="Calibri"/>
              </a:rPr>
              <a:t>= </a:t>
            </a:r>
            <a:r>
              <a:rPr sz="2000" spc="-5" dirty="0">
                <a:solidFill>
                  <a:srgbClr val="FF6600"/>
                </a:solidFill>
                <a:latin typeface="Calibri"/>
                <a:cs typeface="Calibri"/>
              </a:rPr>
              <a:t>node</a:t>
            </a:r>
            <a:r>
              <a:rPr sz="2000" spc="-5" dirty="0">
                <a:solidFill>
                  <a:srgbClr val="262626"/>
                </a:solidFill>
                <a:latin typeface="Calibri"/>
                <a:cs typeface="Calibri"/>
              </a:rPr>
              <a:t>.</a:t>
            </a:r>
            <a:r>
              <a:rPr sz="2000" spc="-5" dirty="0">
                <a:solidFill>
                  <a:srgbClr val="FF66FF"/>
                </a:solidFill>
                <a:latin typeface="Calibri"/>
                <a:cs typeface="Calibri"/>
              </a:rPr>
              <a:t>nodeType</a:t>
            </a:r>
            <a:r>
              <a:rPr sz="2000" spc="-5" dirty="0">
                <a:solidFill>
                  <a:srgbClr val="262626"/>
                </a:solidFill>
                <a:latin typeface="Calibri"/>
                <a:cs typeface="Calibri"/>
              </a:rPr>
              <a:t>; </a:t>
            </a:r>
            <a:r>
              <a:rPr sz="2000" spc="-5" dirty="0">
                <a:solidFill>
                  <a:srgbClr val="5C9B1D"/>
                </a:solidFill>
                <a:latin typeface="Calibri"/>
                <a:cs typeface="Calibri"/>
              </a:rPr>
              <a:t>//</a:t>
            </a:r>
            <a:r>
              <a:rPr sz="2000" spc="-10" dirty="0">
                <a:solidFill>
                  <a:srgbClr val="5C9B1D"/>
                </a:solidFill>
                <a:latin typeface="Calibri"/>
                <a:cs typeface="Calibri"/>
              </a:rPr>
              <a:t> </a:t>
            </a:r>
            <a:r>
              <a:rPr sz="2000" dirty="0">
                <a:solidFill>
                  <a:srgbClr val="5C9B1D"/>
                </a:solidFill>
                <a:latin typeface="Calibri"/>
                <a:cs typeface="Calibri"/>
              </a:rPr>
              <a:t>1</a:t>
            </a:r>
            <a:endParaRPr sz="2000">
              <a:latin typeface="Calibri"/>
              <a:cs typeface="Calibri"/>
            </a:endParaRPr>
          </a:p>
          <a:p>
            <a:pPr marL="12700" marR="511175">
              <a:lnSpc>
                <a:spcPct val="100000"/>
              </a:lnSpc>
            </a:pPr>
            <a:r>
              <a:rPr sz="2000" dirty="0">
                <a:solidFill>
                  <a:srgbClr val="262626"/>
                </a:solidFill>
                <a:latin typeface="Calibri"/>
                <a:cs typeface="Calibri"/>
              </a:rPr>
              <a:t>var </a:t>
            </a:r>
            <a:r>
              <a:rPr sz="2000" spc="-5" dirty="0">
                <a:solidFill>
                  <a:srgbClr val="262626"/>
                </a:solidFill>
                <a:latin typeface="Calibri"/>
                <a:cs typeface="Calibri"/>
              </a:rPr>
              <a:t>nodeValue </a:t>
            </a:r>
            <a:r>
              <a:rPr sz="2000" dirty="0">
                <a:solidFill>
                  <a:srgbClr val="262626"/>
                </a:solidFill>
                <a:latin typeface="Calibri"/>
                <a:cs typeface="Calibri"/>
              </a:rPr>
              <a:t>= </a:t>
            </a:r>
            <a:r>
              <a:rPr sz="2000" spc="-5" dirty="0">
                <a:solidFill>
                  <a:srgbClr val="FF6600"/>
                </a:solidFill>
                <a:latin typeface="Calibri"/>
                <a:cs typeface="Calibri"/>
              </a:rPr>
              <a:t>node</a:t>
            </a:r>
            <a:r>
              <a:rPr sz="2000" spc="-5" dirty="0">
                <a:solidFill>
                  <a:srgbClr val="262626"/>
                </a:solidFill>
                <a:latin typeface="Calibri"/>
                <a:cs typeface="Calibri"/>
              </a:rPr>
              <a:t>.</a:t>
            </a:r>
            <a:r>
              <a:rPr sz="2000" spc="-5" dirty="0">
                <a:solidFill>
                  <a:srgbClr val="FF66FF"/>
                </a:solidFill>
                <a:latin typeface="Calibri"/>
                <a:cs typeface="Calibri"/>
              </a:rPr>
              <a:t>nodeValue</a:t>
            </a:r>
            <a:r>
              <a:rPr sz="2000" spc="-5" dirty="0">
                <a:solidFill>
                  <a:srgbClr val="262626"/>
                </a:solidFill>
                <a:latin typeface="Calibri"/>
                <a:cs typeface="Calibri"/>
              </a:rPr>
              <a:t>; </a:t>
            </a:r>
            <a:r>
              <a:rPr sz="2000" spc="-5" dirty="0">
                <a:solidFill>
                  <a:srgbClr val="5C9B1D"/>
                </a:solidFill>
                <a:latin typeface="Calibri"/>
                <a:cs typeface="Calibri"/>
              </a:rPr>
              <a:t>// null  </a:t>
            </a:r>
            <a:r>
              <a:rPr sz="2000" dirty="0">
                <a:solidFill>
                  <a:srgbClr val="262626"/>
                </a:solidFill>
                <a:latin typeface="Calibri"/>
                <a:cs typeface="Calibri"/>
              </a:rPr>
              <a:t>var </a:t>
            </a:r>
            <a:r>
              <a:rPr sz="2000" spc="-5" dirty="0">
                <a:solidFill>
                  <a:srgbClr val="262626"/>
                </a:solidFill>
                <a:latin typeface="Calibri"/>
                <a:cs typeface="Calibri"/>
              </a:rPr>
              <a:t>text </a:t>
            </a:r>
            <a:r>
              <a:rPr sz="2000" dirty="0">
                <a:solidFill>
                  <a:srgbClr val="262626"/>
                </a:solidFill>
                <a:latin typeface="Calibri"/>
                <a:cs typeface="Calibri"/>
              </a:rPr>
              <a:t>= </a:t>
            </a:r>
            <a:r>
              <a:rPr sz="2000" spc="-5" dirty="0">
                <a:solidFill>
                  <a:srgbClr val="FF6600"/>
                </a:solidFill>
                <a:latin typeface="Calibri"/>
                <a:cs typeface="Calibri"/>
              </a:rPr>
              <a:t>node</a:t>
            </a:r>
            <a:r>
              <a:rPr sz="2000" spc="-5" dirty="0">
                <a:solidFill>
                  <a:srgbClr val="262626"/>
                </a:solidFill>
                <a:latin typeface="Calibri"/>
                <a:cs typeface="Calibri"/>
              </a:rPr>
              <a:t>.</a:t>
            </a:r>
            <a:r>
              <a:rPr sz="2000" spc="-5" dirty="0">
                <a:solidFill>
                  <a:srgbClr val="FF66FF"/>
                </a:solidFill>
                <a:latin typeface="Calibri"/>
                <a:cs typeface="Calibri"/>
              </a:rPr>
              <a:t>innerText </a:t>
            </a:r>
            <a:r>
              <a:rPr sz="2000" dirty="0">
                <a:solidFill>
                  <a:srgbClr val="262626"/>
                </a:solidFill>
                <a:latin typeface="Calibri"/>
                <a:cs typeface="Calibri"/>
              </a:rPr>
              <a:t>; </a:t>
            </a:r>
            <a:r>
              <a:rPr sz="2000" spc="-5" dirty="0">
                <a:solidFill>
                  <a:srgbClr val="5C9B1D"/>
                </a:solidFill>
                <a:latin typeface="Calibri"/>
                <a:cs typeface="Calibri"/>
              </a:rPr>
              <a:t>// some</a:t>
            </a:r>
            <a:r>
              <a:rPr sz="2000" spc="10" dirty="0">
                <a:solidFill>
                  <a:srgbClr val="5C9B1D"/>
                </a:solidFill>
                <a:latin typeface="Calibri"/>
                <a:cs typeface="Calibri"/>
              </a:rPr>
              <a:t> </a:t>
            </a:r>
            <a:r>
              <a:rPr sz="2000" spc="-5" dirty="0">
                <a:solidFill>
                  <a:srgbClr val="5C9B1D"/>
                </a:solidFill>
                <a:latin typeface="Calibri"/>
                <a:cs typeface="Calibri"/>
              </a:rPr>
              <a:t>text</a:t>
            </a:r>
            <a:endParaRPr sz="2000">
              <a:latin typeface="Calibri"/>
              <a:cs typeface="Calibri"/>
            </a:endParaRPr>
          </a:p>
        </p:txBody>
      </p:sp>
      <p:sp>
        <p:nvSpPr>
          <p:cNvPr id="7" name="object 7"/>
          <p:cNvSpPr/>
          <p:nvPr/>
        </p:nvSpPr>
        <p:spPr>
          <a:xfrm>
            <a:off x="5191297" y="3308465"/>
            <a:ext cx="1616825" cy="77724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257798" y="3352800"/>
            <a:ext cx="1485900" cy="647700"/>
          </a:xfrm>
          <a:custGeom>
            <a:avLst/>
            <a:gdLst/>
            <a:ahLst/>
            <a:cxnLst/>
            <a:rect l="l" t="t" r="r" b="b"/>
            <a:pathLst>
              <a:path w="1485900" h="647700">
                <a:moveTo>
                  <a:pt x="0" y="0"/>
                </a:moveTo>
                <a:lnTo>
                  <a:pt x="1485900" y="0"/>
                </a:lnTo>
                <a:lnTo>
                  <a:pt x="1485900" y="647700"/>
                </a:lnTo>
                <a:lnTo>
                  <a:pt x="0" y="647700"/>
                </a:lnTo>
                <a:lnTo>
                  <a:pt x="0" y="0"/>
                </a:lnTo>
                <a:close/>
              </a:path>
            </a:pathLst>
          </a:custGeom>
          <a:solidFill>
            <a:srgbClr val="8BD433"/>
          </a:solidFill>
        </p:spPr>
        <p:txBody>
          <a:bodyPr wrap="square" lIns="0" tIns="0" rIns="0" bIns="0" rtlCol="0"/>
          <a:lstStyle/>
          <a:p>
            <a:endParaRPr/>
          </a:p>
        </p:txBody>
      </p:sp>
      <p:sp>
        <p:nvSpPr>
          <p:cNvPr id="9" name="object 9"/>
          <p:cNvSpPr/>
          <p:nvPr/>
        </p:nvSpPr>
        <p:spPr>
          <a:xfrm>
            <a:off x="5257798" y="3352800"/>
            <a:ext cx="1485900" cy="647700"/>
          </a:xfrm>
          <a:custGeom>
            <a:avLst/>
            <a:gdLst/>
            <a:ahLst/>
            <a:cxnLst/>
            <a:rect l="l" t="t" r="r" b="b"/>
            <a:pathLst>
              <a:path w="1485900" h="647700">
                <a:moveTo>
                  <a:pt x="0" y="0"/>
                </a:moveTo>
                <a:lnTo>
                  <a:pt x="1485899" y="0"/>
                </a:lnTo>
                <a:lnTo>
                  <a:pt x="1485899" y="647699"/>
                </a:lnTo>
                <a:lnTo>
                  <a:pt x="0" y="647699"/>
                </a:lnTo>
                <a:lnTo>
                  <a:pt x="0" y="0"/>
                </a:lnTo>
                <a:close/>
              </a:path>
            </a:pathLst>
          </a:custGeom>
          <a:ln w="38099">
            <a:solidFill>
              <a:srgbClr val="FFFFFF"/>
            </a:solidFill>
          </a:ln>
        </p:spPr>
        <p:txBody>
          <a:bodyPr wrap="square" lIns="0" tIns="0" rIns="0" bIns="0" rtlCol="0"/>
          <a:lstStyle/>
          <a:p>
            <a:endParaRPr/>
          </a:p>
        </p:txBody>
      </p:sp>
      <p:sp>
        <p:nvSpPr>
          <p:cNvPr id="10" name="object 10"/>
          <p:cNvSpPr txBox="1"/>
          <p:nvPr/>
        </p:nvSpPr>
        <p:spPr>
          <a:xfrm>
            <a:off x="5463540" y="3511550"/>
            <a:ext cx="108585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95959"/>
                </a:solidFill>
                <a:latin typeface="Calibri"/>
                <a:cs typeface="Calibri"/>
              </a:rPr>
              <a:t>Text</a:t>
            </a:r>
            <a:r>
              <a:rPr sz="2000" spc="-70" dirty="0">
                <a:solidFill>
                  <a:srgbClr val="595959"/>
                </a:solidFill>
                <a:latin typeface="Calibri"/>
                <a:cs typeface="Calibri"/>
              </a:rPr>
              <a:t> </a:t>
            </a:r>
            <a:r>
              <a:rPr sz="2000" spc="-5" dirty="0">
                <a:solidFill>
                  <a:srgbClr val="595959"/>
                </a:solidFill>
                <a:latin typeface="Calibri"/>
                <a:cs typeface="Calibri"/>
              </a:rPr>
              <a:t>Node</a:t>
            </a:r>
            <a:endParaRPr sz="20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a:t>
            </a:r>
            <a:r>
              <a:rPr sz="3600" b="0" spc="-66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675129"/>
            <a:ext cx="198120" cy="19812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2649" y="1362202"/>
            <a:ext cx="8046084" cy="1588135"/>
          </a:xfrm>
          <a:prstGeom prst="rect">
            <a:avLst/>
          </a:prstGeom>
        </p:spPr>
        <p:txBody>
          <a:bodyPr vert="horz" wrap="square" lIns="0" tIns="53340" rIns="0" bIns="0" rtlCol="0">
            <a:spAutoFit/>
          </a:bodyPr>
          <a:lstStyle/>
          <a:p>
            <a:pPr marL="12700">
              <a:lnSpc>
                <a:spcPct val="100000"/>
              </a:lnSpc>
              <a:spcBef>
                <a:spcPts val="420"/>
              </a:spcBef>
            </a:pPr>
            <a:r>
              <a:rPr sz="3600" spc="-5" dirty="0">
                <a:solidFill>
                  <a:srgbClr val="FF6600"/>
                </a:solidFill>
                <a:latin typeface="Calibri"/>
                <a:cs typeface="Calibri"/>
              </a:rPr>
              <a:t>createElement </a:t>
            </a:r>
            <a:r>
              <a:rPr sz="3600" spc="-5" dirty="0">
                <a:solidFill>
                  <a:srgbClr val="474747"/>
                </a:solidFill>
                <a:latin typeface="Calibri"/>
                <a:cs typeface="Calibri"/>
              </a:rPr>
              <a:t>(</a:t>
            </a:r>
            <a:r>
              <a:rPr sz="3600" i="1" spc="-5" dirty="0">
                <a:solidFill>
                  <a:srgbClr val="5C9B1D"/>
                </a:solidFill>
                <a:latin typeface="Calibri"/>
                <a:cs typeface="Calibri"/>
              </a:rPr>
              <a:t>nodeName</a:t>
            </a:r>
            <a:r>
              <a:rPr sz="3600" spc="-5" dirty="0">
                <a:solidFill>
                  <a:srgbClr val="474747"/>
                </a:solidFill>
                <a:latin typeface="Calibri"/>
                <a:cs typeface="Calibri"/>
              </a:rPr>
              <a:t>)</a:t>
            </a:r>
            <a:endParaRPr sz="3600">
              <a:latin typeface="Calibri"/>
              <a:cs typeface="Calibri"/>
            </a:endParaRPr>
          </a:p>
          <a:p>
            <a:pPr marL="354965" marR="5080" indent="-114300">
              <a:lnSpc>
                <a:spcPts val="3529"/>
              </a:lnSpc>
              <a:spcBef>
                <a:spcPts val="665"/>
              </a:spcBef>
            </a:pPr>
            <a:r>
              <a:rPr sz="3200" spc="-5" dirty="0">
                <a:solidFill>
                  <a:srgbClr val="474747"/>
                </a:solidFill>
                <a:latin typeface="Calibri"/>
                <a:cs typeface="Calibri"/>
              </a:rPr>
              <a:t>Cho phép </a:t>
            </a:r>
            <a:r>
              <a:rPr sz="3200" dirty="0">
                <a:solidFill>
                  <a:srgbClr val="474747"/>
                </a:solidFill>
                <a:latin typeface="Calibri"/>
                <a:cs typeface="Calibri"/>
              </a:rPr>
              <a:t>tạo </a:t>
            </a:r>
            <a:r>
              <a:rPr sz="3200" spc="-5" dirty="0">
                <a:solidFill>
                  <a:srgbClr val="474747"/>
                </a:solidFill>
                <a:latin typeface="Calibri"/>
                <a:cs typeface="Calibri"/>
              </a:rPr>
              <a:t>ra </a:t>
            </a:r>
            <a:r>
              <a:rPr sz="3200" dirty="0">
                <a:solidFill>
                  <a:srgbClr val="474747"/>
                </a:solidFill>
                <a:latin typeface="Calibri"/>
                <a:cs typeface="Calibri"/>
              </a:rPr>
              <a:t>1 </a:t>
            </a:r>
            <a:r>
              <a:rPr sz="3200" spc="-5" dirty="0">
                <a:solidFill>
                  <a:srgbClr val="474747"/>
                </a:solidFill>
                <a:latin typeface="Calibri"/>
                <a:cs typeface="Calibri"/>
              </a:rPr>
              <a:t>node HTML mới </a:t>
            </a:r>
            <a:r>
              <a:rPr sz="3200" dirty="0">
                <a:solidFill>
                  <a:srgbClr val="474747"/>
                </a:solidFill>
                <a:latin typeface="Calibri"/>
                <a:cs typeface="Calibri"/>
              </a:rPr>
              <a:t>tùy theo đối  số </a:t>
            </a:r>
            <a:r>
              <a:rPr sz="3200" i="1" spc="-5" dirty="0">
                <a:solidFill>
                  <a:srgbClr val="5C9B1D"/>
                </a:solidFill>
                <a:latin typeface="Calibri"/>
                <a:cs typeface="Calibri"/>
              </a:rPr>
              <a:t>nodeName </a:t>
            </a:r>
            <a:r>
              <a:rPr sz="3200" dirty="0">
                <a:solidFill>
                  <a:srgbClr val="474747"/>
                </a:solidFill>
                <a:latin typeface="Calibri"/>
                <a:cs typeface="Calibri"/>
              </a:rPr>
              <a:t>đầu</a:t>
            </a:r>
            <a:r>
              <a:rPr sz="3200" spc="-10" dirty="0">
                <a:solidFill>
                  <a:srgbClr val="474747"/>
                </a:solidFill>
                <a:latin typeface="Calibri"/>
                <a:cs typeface="Calibri"/>
              </a:rPr>
              <a:t> </a:t>
            </a:r>
            <a:r>
              <a:rPr sz="3200" dirty="0">
                <a:solidFill>
                  <a:srgbClr val="474747"/>
                </a:solidFill>
                <a:latin typeface="Calibri"/>
                <a:cs typeface="Calibri"/>
              </a:rPr>
              <a:t>vào</a:t>
            </a:r>
            <a:endParaRPr sz="3200">
              <a:latin typeface="Calibri"/>
              <a:cs typeface="Calibri"/>
            </a:endParaRPr>
          </a:p>
        </p:txBody>
      </p:sp>
      <p:sp>
        <p:nvSpPr>
          <p:cNvPr id="5" name="object 5"/>
          <p:cNvSpPr txBox="1"/>
          <p:nvPr/>
        </p:nvSpPr>
        <p:spPr>
          <a:xfrm>
            <a:off x="993139" y="3614737"/>
            <a:ext cx="5534025" cy="15494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62626"/>
                </a:solidFill>
                <a:latin typeface="Calibri"/>
                <a:cs typeface="Calibri"/>
              </a:rPr>
              <a:t>Ví</a:t>
            </a:r>
            <a:r>
              <a:rPr sz="2000" spc="-5" dirty="0">
                <a:solidFill>
                  <a:srgbClr val="262626"/>
                </a:solidFill>
                <a:latin typeface="Calibri"/>
                <a:cs typeface="Calibri"/>
              </a:rPr>
              <a:t> </a:t>
            </a:r>
            <a:r>
              <a:rPr sz="2000" dirty="0">
                <a:solidFill>
                  <a:srgbClr val="262626"/>
                </a:solidFill>
                <a:latin typeface="Calibri"/>
                <a:cs typeface="Calibri"/>
              </a:rPr>
              <a:t>dụ:</a:t>
            </a:r>
            <a:endParaRPr sz="2000">
              <a:latin typeface="Calibri"/>
              <a:cs typeface="Calibri"/>
            </a:endParaRPr>
          </a:p>
          <a:p>
            <a:pPr marL="469900" marR="5080">
              <a:lnSpc>
                <a:spcPct val="100000"/>
              </a:lnSpc>
            </a:pPr>
            <a:r>
              <a:rPr sz="2000" dirty="0">
                <a:solidFill>
                  <a:srgbClr val="262626"/>
                </a:solidFill>
                <a:latin typeface="Calibri"/>
                <a:cs typeface="Calibri"/>
              </a:rPr>
              <a:t>var </a:t>
            </a:r>
            <a:r>
              <a:rPr sz="2000" spc="-5" dirty="0">
                <a:solidFill>
                  <a:srgbClr val="FF6600"/>
                </a:solidFill>
                <a:latin typeface="Calibri"/>
                <a:cs typeface="Calibri"/>
              </a:rPr>
              <a:t>imgNode </a:t>
            </a:r>
            <a:r>
              <a:rPr sz="2000" dirty="0">
                <a:solidFill>
                  <a:srgbClr val="262626"/>
                </a:solidFill>
                <a:latin typeface="Calibri"/>
                <a:cs typeface="Calibri"/>
              </a:rPr>
              <a:t>= </a:t>
            </a:r>
            <a:r>
              <a:rPr sz="2000" spc="-5" dirty="0">
                <a:solidFill>
                  <a:srgbClr val="0084B4"/>
                </a:solidFill>
                <a:latin typeface="Calibri"/>
                <a:cs typeface="Calibri"/>
              </a:rPr>
              <a:t>document</a:t>
            </a:r>
            <a:r>
              <a:rPr sz="2000" spc="-5" dirty="0">
                <a:solidFill>
                  <a:srgbClr val="262626"/>
                </a:solidFill>
                <a:latin typeface="Calibri"/>
                <a:cs typeface="Calibri"/>
              </a:rPr>
              <a:t>.</a:t>
            </a:r>
            <a:r>
              <a:rPr sz="2000" spc="-5" dirty="0">
                <a:solidFill>
                  <a:srgbClr val="FF6600"/>
                </a:solidFill>
                <a:latin typeface="Calibri"/>
                <a:cs typeface="Calibri"/>
              </a:rPr>
              <a:t>createElement</a:t>
            </a:r>
            <a:r>
              <a:rPr sz="2000" spc="-5" dirty="0">
                <a:solidFill>
                  <a:srgbClr val="262626"/>
                </a:solidFill>
                <a:latin typeface="Calibri"/>
                <a:cs typeface="Calibri"/>
              </a:rPr>
              <a:t>(</a:t>
            </a:r>
            <a:r>
              <a:rPr sz="2000" spc="-5" dirty="0">
                <a:solidFill>
                  <a:srgbClr val="262626"/>
                </a:solidFill>
                <a:latin typeface="MS PGothic"/>
                <a:cs typeface="MS PGothic"/>
              </a:rPr>
              <a:t>“</a:t>
            </a:r>
            <a:r>
              <a:rPr sz="2000" spc="-5" dirty="0">
                <a:solidFill>
                  <a:srgbClr val="5C9B1D"/>
                </a:solidFill>
                <a:latin typeface="Calibri"/>
                <a:cs typeface="Calibri"/>
              </a:rPr>
              <a:t>img</a:t>
            </a:r>
            <a:r>
              <a:rPr sz="2000" spc="-5" dirty="0">
                <a:solidFill>
                  <a:srgbClr val="262626"/>
                </a:solidFill>
                <a:latin typeface="MS PGothic"/>
                <a:cs typeface="MS PGothic"/>
              </a:rPr>
              <a:t>”</a:t>
            </a:r>
            <a:r>
              <a:rPr sz="2000" spc="-5" dirty="0">
                <a:solidFill>
                  <a:srgbClr val="262626"/>
                </a:solidFill>
                <a:latin typeface="Calibri"/>
                <a:cs typeface="Calibri"/>
              </a:rPr>
              <a:t>);  </a:t>
            </a:r>
            <a:r>
              <a:rPr sz="2000" spc="-5" dirty="0">
                <a:solidFill>
                  <a:srgbClr val="FF6600"/>
                </a:solidFill>
                <a:latin typeface="Calibri"/>
                <a:cs typeface="Calibri"/>
              </a:rPr>
              <a:t>imgNode</a:t>
            </a:r>
            <a:r>
              <a:rPr sz="2000" spc="-5" dirty="0">
                <a:solidFill>
                  <a:srgbClr val="262626"/>
                </a:solidFill>
                <a:latin typeface="Calibri"/>
                <a:cs typeface="Calibri"/>
              </a:rPr>
              <a:t>.</a:t>
            </a:r>
            <a:r>
              <a:rPr sz="2000" spc="-5" dirty="0">
                <a:solidFill>
                  <a:srgbClr val="F66AC7"/>
                </a:solidFill>
                <a:latin typeface="Calibri"/>
                <a:cs typeface="Calibri"/>
              </a:rPr>
              <a:t>src </a:t>
            </a:r>
            <a:r>
              <a:rPr sz="2000" dirty="0">
                <a:solidFill>
                  <a:srgbClr val="262626"/>
                </a:solidFill>
                <a:latin typeface="Calibri"/>
                <a:cs typeface="Calibri"/>
              </a:rPr>
              <a:t>= </a:t>
            </a:r>
            <a:r>
              <a:rPr sz="2000" spc="-5" dirty="0">
                <a:solidFill>
                  <a:srgbClr val="262626"/>
                </a:solidFill>
                <a:latin typeface="MS PGothic"/>
                <a:cs typeface="MS PGothic"/>
              </a:rPr>
              <a:t>“</a:t>
            </a:r>
            <a:r>
              <a:rPr sz="2000" spc="-5" dirty="0">
                <a:solidFill>
                  <a:srgbClr val="262626"/>
                </a:solidFill>
                <a:latin typeface="Calibri"/>
                <a:cs typeface="Calibri"/>
              </a:rPr>
              <a:t>images/test.gif</a:t>
            </a:r>
            <a:r>
              <a:rPr sz="2000" spc="-5" dirty="0">
                <a:solidFill>
                  <a:srgbClr val="262626"/>
                </a:solidFill>
                <a:latin typeface="MS PGothic"/>
                <a:cs typeface="MS PGothic"/>
              </a:rPr>
              <a:t>”</a:t>
            </a:r>
            <a:r>
              <a:rPr sz="2000" spc="-5" dirty="0">
                <a:solidFill>
                  <a:srgbClr val="262626"/>
                </a:solidFill>
                <a:latin typeface="Calibri"/>
                <a:cs typeface="Calibri"/>
              </a:rPr>
              <a:t>;</a:t>
            </a:r>
            <a:endParaRPr sz="2000">
              <a:latin typeface="Calibri"/>
              <a:cs typeface="Calibri"/>
            </a:endParaRPr>
          </a:p>
          <a:p>
            <a:pPr>
              <a:lnSpc>
                <a:spcPct val="100000"/>
              </a:lnSpc>
              <a:spcBef>
                <a:spcPts val="40"/>
              </a:spcBef>
            </a:pPr>
            <a:endParaRPr sz="2050">
              <a:latin typeface="Times New Roman"/>
              <a:cs typeface="Times New Roman"/>
            </a:endParaRPr>
          </a:p>
          <a:p>
            <a:pPr marL="469900">
              <a:lnSpc>
                <a:spcPct val="100000"/>
              </a:lnSpc>
            </a:pPr>
            <a:r>
              <a:rPr sz="2000" spc="-5" dirty="0">
                <a:solidFill>
                  <a:srgbClr val="5C9B1D"/>
                </a:solidFill>
                <a:latin typeface="Calibri"/>
                <a:cs typeface="Calibri"/>
              </a:rPr>
              <a:t>// &lt;img src=</a:t>
            </a:r>
            <a:r>
              <a:rPr sz="2000" spc="-5" dirty="0">
                <a:solidFill>
                  <a:srgbClr val="5C9B1D"/>
                </a:solidFill>
                <a:latin typeface="MS PGothic"/>
                <a:cs typeface="MS PGothic"/>
              </a:rPr>
              <a:t>“</a:t>
            </a:r>
            <a:r>
              <a:rPr sz="2000" spc="-5" dirty="0">
                <a:solidFill>
                  <a:srgbClr val="5C9B1D"/>
                </a:solidFill>
                <a:latin typeface="Calibri"/>
                <a:cs typeface="Calibri"/>
              </a:rPr>
              <a:t>images/test.gif</a:t>
            </a:r>
            <a:r>
              <a:rPr sz="2000" spc="-5" dirty="0">
                <a:solidFill>
                  <a:srgbClr val="5C9B1D"/>
                </a:solidFill>
                <a:latin typeface="MS PGothic"/>
                <a:cs typeface="MS PGothic"/>
              </a:rPr>
              <a:t>”</a:t>
            </a:r>
            <a:r>
              <a:rPr sz="2000" spc="-155" dirty="0">
                <a:solidFill>
                  <a:srgbClr val="5C9B1D"/>
                </a:solidFill>
                <a:latin typeface="MS PGothic"/>
                <a:cs typeface="MS PGothic"/>
              </a:rPr>
              <a:t> </a:t>
            </a:r>
            <a:r>
              <a:rPr sz="2000" spc="-5" dirty="0">
                <a:solidFill>
                  <a:srgbClr val="5C9B1D"/>
                </a:solidFill>
                <a:latin typeface="Calibri"/>
                <a:cs typeface="Calibri"/>
              </a:rPr>
              <a:t>/&gt;</a:t>
            </a:r>
            <a:endParaRPr sz="20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a:t>
            </a:r>
            <a:r>
              <a:rPr sz="3600" b="0" spc="-66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675129"/>
            <a:ext cx="198120" cy="19812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2649" y="1403350"/>
            <a:ext cx="481139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6600"/>
                </a:solidFill>
                <a:latin typeface="Calibri"/>
                <a:cs typeface="Calibri"/>
              </a:rPr>
              <a:t>createTextNode</a:t>
            </a:r>
            <a:r>
              <a:rPr sz="3600" spc="-15" dirty="0">
                <a:solidFill>
                  <a:srgbClr val="FF6600"/>
                </a:solidFill>
                <a:latin typeface="Calibri"/>
                <a:cs typeface="Calibri"/>
              </a:rPr>
              <a:t> </a:t>
            </a:r>
            <a:r>
              <a:rPr sz="3600" spc="-5" dirty="0">
                <a:solidFill>
                  <a:srgbClr val="474747"/>
                </a:solidFill>
                <a:latin typeface="Calibri"/>
                <a:cs typeface="Calibri"/>
              </a:rPr>
              <a:t>(</a:t>
            </a:r>
            <a:r>
              <a:rPr sz="3600" i="1" spc="-5" dirty="0">
                <a:solidFill>
                  <a:srgbClr val="5C9B1D"/>
                </a:solidFill>
                <a:latin typeface="Calibri"/>
                <a:cs typeface="Calibri"/>
              </a:rPr>
              <a:t>content</a:t>
            </a:r>
            <a:r>
              <a:rPr sz="3600" spc="-5" dirty="0">
                <a:solidFill>
                  <a:srgbClr val="474747"/>
                </a:solidFill>
                <a:latin typeface="Calibri"/>
                <a:cs typeface="Calibri"/>
              </a:rPr>
              <a:t>)</a:t>
            </a:r>
            <a:endParaRPr sz="3600">
              <a:latin typeface="Calibri"/>
              <a:cs typeface="Calibri"/>
            </a:endParaRPr>
          </a:p>
        </p:txBody>
      </p:sp>
      <p:sp>
        <p:nvSpPr>
          <p:cNvPr id="5" name="object 5"/>
          <p:cNvSpPr txBox="1"/>
          <p:nvPr/>
        </p:nvSpPr>
        <p:spPr>
          <a:xfrm>
            <a:off x="916939" y="2864822"/>
            <a:ext cx="6261100" cy="1854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62626"/>
                </a:solidFill>
                <a:latin typeface="Calibri"/>
                <a:cs typeface="Calibri"/>
              </a:rPr>
              <a:t>Ví</a:t>
            </a:r>
            <a:r>
              <a:rPr sz="2000" spc="-5" dirty="0">
                <a:solidFill>
                  <a:srgbClr val="262626"/>
                </a:solidFill>
                <a:latin typeface="Calibri"/>
                <a:cs typeface="Calibri"/>
              </a:rPr>
              <a:t> </a:t>
            </a:r>
            <a:r>
              <a:rPr sz="2000" dirty="0">
                <a:solidFill>
                  <a:srgbClr val="262626"/>
                </a:solidFill>
                <a:latin typeface="Calibri"/>
                <a:cs typeface="Calibri"/>
              </a:rPr>
              <a:t>dụ:</a:t>
            </a:r>
            <a:endParaRPr sz="2000">
              <a:latin typeface="Calibri"/>
              <a:cs typeface="Calibri"/>
            </a:endParaRPr>
          </a:p>
          <a:p>
            <a:pPr marL="469900" marR="5080">
              <a:lnSpc>
                <a:spcPct val="100000"/>
              </a:lnSpc>
            </a:pPr>
            <a:r>
              <a:rPr sz="2000" dirty="0">
                <a:solidFill>
                  <a:srgbClr val="262626"/>
                </a:solidFill>
                <a:latin typeface="Calibri"/>
                <a:cs typeface="Calibri"/>
              </a:rPr>
              <a:t>var </a:t>
            </a:r>
            <a:r>
              <a:rPr sz="2000" spc="-5" dirty="0">
                <a:solidFill>
                  <a:srgbClr val="F66AC7"/>
                </a:solidFill>
                <a:latin typeface="Calibri"/>
                <a:cs typeface="Calibri"/>
              </a:rPr>
              <a:t>textNode </a:t>
            </a:r>
            <a:r>
              <a:rPr sz="2000" dirty="0">
                <a:solidFill>
                  <a:srgbClr val="262626"/>
                </a:solidFill>
                <a:latin typeface="Calibri"/>
                <a:cs typeface="Calibri"/>
              </a:rPr>
              <a:t>= </a:t>
            </a:r>
            <a:r>
              <a:rPr sz="2000" spc="-5" dirty="0">
                <a:solidFill>
                  <a:srgbClr val="0084B4"/>
                </a:solidFill>
                <a:latin typeface="Calibri"/>
                <a:cs typeface="Calibri"/>
              </a:rPr>
              <a:t>document</a:t>
            </a:r>
            <a:r>
              <a:rPr sz="2000" spc="-5" dirty="0">
                <a:solidFill>
                  <a:srgbClr val="262626"/>
                </a:solidFill>
                <a:latin typeface="Calibri"/>
                <a:cs typeface="Calibri"/>
              </a:rPr>
              <a:t>.</a:t>
            </a:r>
            <a:r>
              <a:rPr sz="2000" spc="-5" dirty="0">
                <a:solidFill>
                  <a:srgbClr val="FF6600"/>
                </a:solidFill>
                <a:latin typeface="Calibri"/>
                <a:cs typeface="Calibri"/>
              </a:rPr>
              <a:t>createTextNode</a:t>
            </a:r>
            <a:r>
              <a:rPr sz="2000" spc="-5" dirty="0">
                <a:solidFill>
                  <a:srgbClr val="262626"/>
                </a:solidFill>
                <a:latin typeface="Calibri"/>
                <a:cs typeface="Calibri"/>
              </a:rPr>
              <a:t>(</a:t>
            </a:r>
            <a:r>
              <a:rPr sz="2000" spc="-5" dirty="0">
                <a:solidFill>
                  <a:srgbClr val="262626"/>
                </a:solidFill>
                <a:latin typeface="MS PGothic"/>
                <a:cs typeface="MS PGothic"/>
              </a:rPr>
              <a:t>“</a:t>
            </a:r>
            <a:r>
              <a:rPr sz="2000" spc="-5" dirty="0">
                <a:solidFill>
                  <a:srgbClr val="5C9B1D"/>
                </a:solidFill>
                <a:latin typeface="Calibri"/>
                <a:cs typeface="Calibri"/>
              </a:rPr>
              <a:t>New text</a:t>
            </a:r>
            <a:r>
              <a:rPr sz="2000" spc="-5" dirty="0">
                <a:solidFill>
                  <a:srgbClr val="262626"/>
                </a:solidFill>
                <a:latin typeface="MS PGothic"/>
                <a:cs typeface="MS PGothic"/>
              </a:rPr>
              <a:t>”</a:t>
            </a:r>
            <a:r>
              <a:rPr sz="2000" spc="-5" dirty="0">
                <a:solidFill>
                  <a:srgbClr val="262626"/>
                </a:solidFill>
                <a:latin typeface="Calibri"/>
                <a:cs typeface="Calibri"/>
              </a:rPr>
              <a:t>);  </a:t>
            </a:r>
            <a:r>
              <a:rPr sz="2000" dirty="0">
                <a:solidFill>
                  <a:srgbClr val="262626"/>
                </a:solidFill>
                <a:latin typeface="Calibri"/>
                <a:cs typeface="Calibri"/>
              </a:rPr>
              <a:t>var </a:t>
            </a:r>
            <a:r>
              <a:rPr sz="2000" spc="-5" dirty="0">
                <a:solidFill>
                  <a:srgbClr val="F66AC7"/>
                </a:solidFill>
                <a:latin typeface="Calibri"/>
                <a:cs typeface="Calibri"/>
              </a:rPr>
              <a:t>pNode </a:t>
            </a:r>
            <a:r>
              <a:rPr sz="2000" dirty="0">
                <a:solidFill>
                  <a:srgbClr val="262626"/>
                </a:solidFill>
                <a:latin typeface="Calibri"/>
                <a:cs typeface="Calibri"/>
              </a:rPr>
              <a:t>= </a:t>
            </a:r>
            <a:r>
              <a:rPr sz="2000" spc="-5" dirty="0">
                <a:solidFill>
                  <a:srgbClr val="0084B4"/>
                </a:solidFill>
                <a:latin typeface="Calibri"/>
                <a:cs typeface="Calibri"/>
              </a:rPr>
              <a:t>document</a:t>
            </a:r>
            <a:r>
              <a:rPr sz="2000" spc="-5" dirty="0">
                <a:solidFill>
                  <a:srgbClr val="262626"/>
                </a:solidFill>
                <a:latin typeface="Calibri"/>
                <a:cs typeface="Calibri"/>
              </a:rPr>
              <a:t>.</a:t>
            </a:r>
            <a:r>
              <a:rPr sz="2000" spc="-5" dirty="0">
                <a:solidFill>
                  <a:srgbClr val="FF6600"/>
                </a:solidFill>
                <a:latin typeface="Calibri"/>
                <a:cs typeface="Calibri"/>
              </a:rPr>
              <a:t>createElement</a:t>
            </a:r>
            <a:r>
              <a:rPr sz="2000" spc="-5" dirty="0">
                <a:solidFill>
                  <a:srgbClr val="262626"/>
                </a:solidFill>
                <a:latin typeface="Calibri"/>
                <a:cs typeface="Calibri"/>
              </a:rPr>
              <a:t>(</a:t>
            </a:r>
            <a:r>
              <a:rPr sz="2000" spc="-5" dirty="0">
                <a:solidFill>
                  <a:srgbClr val="262626"/>
                </a:solidFill>
                <a:latin typeface="MS PGothic"/>
                <a:cs typeface="MS PGothic"/>
              </a:rPr>
              <a:t>“</a:t>
            </a:r>
            <a:r>
              <a:rPr sz="2000" spc="-5" dirty="0">
                <a:solidFill>
                  <a:srgbClr val="5C9B1D"/>
                </a:solidFill>
                <a:latin typeface="Calibri"/>
                <a:cs typeface="Calibri"/>
              </a:rPr>
              <a:t>p</a:t>
            </a:r>
            <a:r>
              <a:rPr sz="2000" spc="-5" dirty="0">
                <a:solidFill>
                  <a:srgbClr val="262626"/>
                </a:solidFill>
                <a:latin typeface="MS PGothic"/>
                <a:cs typeface="MS PGothic"/>
              </a:rPr>
              <a:t>”</a:t>
            </a:r>
            <a:r>
              <a:rPr sz="2000" spc="-5" dirty="0">
                <a:solidFill>
                  <a:srgbClr val="262626"/>
                </a:solidFill>
                <a:latin typeface="Calibri"/>
                <a:cs typeface="Calibri"/>
              </a:rPr>
              <a:t>);  </a:t>
            </a:r>
            <a:r>
              <a:rPr sz="2000" spc="-5" dirty="0">
                <a:solidFill>
                  <a:srgbClr val="F66AC7"/>
                </a:solidFill>
                <a:latin typeface="Calibri"/>
                <a:cs typeface="Calibri"/>
              </a:rPr>
              <a:t>pNode</a:t>
            </a:r>
            <a:r>
              <a:rPr sz="2000" spc="-5" dirty="0">
                <a:solidFill>
                  <a:srgbClr val="262626"/>
                </a:solidFill>
                <a:latin typeface="Calibri"/>
                <a:cs typeface="Calibri"/>
              </a:rPr>
              <a:t>.</a:t>
            </a:r>
            <a:r>
              <a:rPr sz="2000" spc="-5" dirty="0">
                <a:solidFill>
                  <a:srgbClr val="FF6600"/>
                </a:solidFill>
                <a:latin typeface="Calibri"/>
                <a:cs typeface="Calibri"/>
              </a:rPr>
              <a:t>appendChild</a:t>
            </a:r>
            <a:r>
              <a:rPr sz="2000" spc="-5" dirty="0">
                <a:solidFill>
                  <a:srgbClr val="262626"/>
                </a:solidFill>
                <a:latin typeface="Calibri"/>
                <a:cs typeface="Calibri"/>
              </a:rPr>
              <a:t>(</a:t>
            </a:r>
            <a:r>
              <a:rPr sz="2000" spc="-5" dirty="0">
                <a:solidFill>
                  <a:srgbClr val="F66AC7"/>
                </a:solidFill>
                <a:latin typeface="Calibri"/>
                <a:cs typeface="Calibri"/>
              </a:rPr>
              <a:t>textNode</a:t>
            </a:r>
            <a:r>
              <a:rPr sz="2000" spc="-5" dirty="0">
                <a:solidFill>
                  <a:srgbClr val="262626"/>
                </a:solidFill>
                <a:latin typeface="Calibri"/>
                <a:cs typeface="Calibri"/>
              </a:rPr>
              <a:t>);</a:t>
            </a:r>
            <a:endParaRPr sz="2000">
              <a:latin typeface="Calibri"/>
              <a:cs typeface="Calibri"/>
            </a:endParaRPr>
          </a:p>
          <a:p>
            <a:pPr>
              <a:lnSpc>
                <a:spcPct val="100000"/>
              </a:lnSpc>
              <a:spcBef>
                <a:spcPts val="40"/>
              </a:spcBef>
            </a:pPr>
            <a:endParaRPr sz="2050">
              <a:latin typeface="Times New Roman"/>
              <a:cs typeface="Times New Roman"/>
            </a:endParaRPr>
          </a:p>
          <a:p>
            <a:pPr marL="469900">
              <a:lnSpc>
                <a:spcPct val="100000"/>
              </a:lnSpc>
            </a:pPr>
            <a:r>
              <a:rPr sz="2000" spc="-5" dirty="0">
                <a:solidFill>
                  <a:srgbClr val="5C9B1D"/>
                </a:solidFill>
                <a:latin typeface="Calibri"/>
                <a:cs typeface="Calibri"/>
              </a:rPr>
              <a:t>// &lt;p&gt;New</a:t>
            </a:r>
            <a:r>
              <a:rPr sz="2000" dirty="0">
                <a:solidFill>
                  <a:srgbClr val="5C9B1D"/>
                </a:solidFill>
                <a:latin typeface="Calibri"/>
                <a:cs typeface="Calibri"/>
              </a:rPr>
              <a:t> </a:t>
            </a:r>
            <a:r>
              <a:rPr sz="2000" spc="-5" dirty="0">
                <a:solidFill>
                  <a:srgbClr val="5C9B1D"/>
                </a:solidFill>
                <a:latin typeface="Calibri"/>
                <a:cs typeface="Calibri"/>
              </a:rPr>
              <a:t>text&lt;/p&gt;</a:t>
            </a:r>
            <a:endParaRPr sz="20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439" y="1219200"/>
            <a:ext cx="198120" cy="1981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14919" y="0"/>
            <a:ext cx="7793355" cy="2862580"/>
          </a:xfrm>
          <a:prstGeom prst="rect">
            <a:avLst/>
          </a:prstGeom>
        </p:spPr>
        <p:txBody>
          <a:bodyPr vert="horz" wrap="square" lIns="0" tIns="12700" rIns="0" bIns="0" rtlCol="0">
            <a:spAutoFit/>
          </a:bodyPr>
          <a:lstStyle/>
          <a:p>
            <a:pPr marL="300355" marR="2411095" indent="-288290">
              <a:lnSpc>
                <a:spcPct val="1486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 </a:t>
            </a:r>
            <a:r>
              <a:rPr sz="3600" b="0" spc="-5" dirty="0">
                <a:solidFill>
                  <a:srgbClr val="929292"/>
                </a:solidFill>
                <a:latin typeface="Calibri"/>
                <a:cs typeface="Calibri"/>
              </a:rPr>
              <a:t>DOM  </a:t>
            </a:r>
            <a:r>
              <a:rPr sz="3600" b="0" dirty="0">
                <a:solidFill>
                  <a:srgbClr val="FF6600"/>
                </a:solidFill>
                <a:latin typeface="Calibri"/>
                <a:cs typeface="Calibri"/>
              </a:rPr>
              <a:t>appendChild</a:t>
            </a:r>
            <a:r>
              <a:rPr sz="3600" b="0" spc="-20" dirty="0">
                <a:solidFill>
                  <a:srgbClr val="FF6600"/>
                </a:solidFill>
                <a:latin typeface="Calibri"/>
                <a:cs typeface="Calibri"/>
              </a:rPr>
              <a:t> </a:t>
            </a:r>
            <a:r>
              <a:rPr sz="3600" b="0" spc="-5" dirty="0">
                <a:solidFill>
                  <a:srgbClr val="474747"/>
                </a:solidFill>
                <a:latin typeface="Calibri"/>
                <a:cs typeface="Calibri"/>
              </a:rPr>
              <a:t>(</a:t>
            </a:r>
            <a:r>
              <a:rPr sz="3600" b="0" spc="-5" dirty="0">
                <a:solidFill>
                  <a:srgbClr val="5C9B1D"/>
                </a:solidFill>
                <a:latin typeface="Calibri"/>
                <a:cs typeface="Calibri"/>
              </a:rPr>
              <a:t>newNode</a:t>
            </a:r>
            <a:r>
              <a:rPr sz="3600" b="0" spc="-5" dirty="0">
                <a:solidFill>
                  <a:srgbClr val="474747"/>
                </a:solidFill>
                <a:latin typeface="Calibri"/>
                <a:cs typeface="Calibri"/>
              </a:rPr>
              <a:t>)</a:t>
            </a:r>
            <a:endParaRPr sz="3600">
              <a:latin typeface="Calibri"/>
              <a:cs typeface="Calibri"/>
            </a:endParaRPr>
          </a:p>
          <a:p>
            <a:pPr marL="300355" marR="5080">
              <a:lnSpc>
                <a:spcPct val="100400"/>
              </a:lnSpc>
              <a:spcBef>
                <a:spcPts val="825"/>
              </a:spcBef>
            </a:pPr>
            <a:r>
              <a:rPr sz="3600" b="0" spc="-5" dirty="0">
                <a:solidFill>
                  <a:srgbClr val="474747"/>
                </a:solidFill>
                <a:latin typeface="Calibri"/>
                <a:cs typeface="Calibri"/>
              </a:rPr>
              <a:t>Chèn node mới </a:t>
            </a:r>
            <a:r>
              <a:rPr sz="3600" spc="-5" dirty="0">
                <a:solidFill>
                  <a:srgbClr val="5C9B1D"/>
                </a:solidFill>
              </a:rPr>
              <a:t>newNode </a:t>
            </a:r>
            <a:r>
              <a:rPr sz="3600" b="0" dirty="0">
                <a:solidFill>
                  <a:srgbClr val="474747"/>
                </a:solidFill>
                <a:latin typeface="Calibri"/>
                <a:cs typeface="Calibri"/>
              </a:rPr>
              <a:t>vào </a:t>
            </a:r>
            <a:r>
              <a:rPr sz="3600" b="0" spc="-5" dirty="0">
                <a:solidFill>
                  <a:srgbClr val="474747"/>
                </a:solidFill>
                <a:latin typeface="Calibri"/>
                <a:cs typeface="Calibri"/>
              </a:rPr>
              <a:t>cuối </a:t>
            </a:r>
            <a:r>
              <a:rPr sz="3600" b="0" dirty="0">
                <a:solidFill>
                  <a:srgbClr val="474747"/>
                </a:solidFill>
                <a:latin typeface="Calibri"/>
                <a:cs typeface="Calibri"/>
              </a:rPr>
              <a:t>danh  </a:t>
            </a:r>
            <a:r>
              <a:rPr sz="3600" b="0" spc="-5" dirty="0">
                <a:solidFill>
                  <a:srgbClr val="474747"/>
                </a:solidFill>
                <a:latin typeface="Calibri"/>
                <a:cs typeface="Calibri"/>
              </a:rPr>
              <a:t>sách </a:t>
            </a:r>
            <a:r>
              <a:rPr sz="3600" b="0" dirty="0">
                <a:solidFill>
                  <a:srgbClr val="474747"/>
                </a:solidFill>
                <a:latin typeface="Calibri"/>
                <a:cs typeface="Calibri"/>
              </a:rPr>
              <a:t>các </a:t>
            </a:r>
            <a:r>
              <a:rPr sz="3600" b="0" spc="-5" dirty="0">
                <a:solidFill>
                  <a:srgbClr val="474747"/>
                </a:solidFill>
                <a:latin typeface="Calibri"/>
                <a:cs typeface="Calibri"/>
              </a:rPr>
              <a:t>node </a:t>
            </a:r>
            <a:r>
              <a:rPr sz="3600" b="0" dirty="0">
                <a:solidFill>
                  <a:srgbClr val="474747"/>
                </a:solidFill>
                <a:latin typeface="Calibri"/>
                <a:cs typeface="Calibri"/>
              </a:rPr>
              <a:t>con của </a:t>
            </a:r>
            <a:r>
              <a:rPr sz="3600" b="0" spc="-5" dirty="0">
                <a:solidFill>
                  <a:srgbClr val="474747"/>
                </a:solidFill>
                <a:latin typeface="Calibri"/>
                <a:cs typeface="Calibri"/>
              </a:rPr>
              <a:t>một</a:t>
            </a:r>
            <a:r>
              <a:rPr sz="3600" b="0" spc="-30" dirty="0">
                <a:solidFill>
                  <a:srgbClr val="474747"/>
                </a:solidFill>
                <a:latin typeface="Calibri"/>
                <a:cs typeface="Calibri"/>
              </a:rPr>
              <a:t> </a:t>
            </a:r>
            <a:r>
              <a:rPr sz="3600" b="0" spc="-5" dirty="0">
                <a:solidFill>
                  <a:srgbClr val="474747"/>
                </a:solidFill>
                <a:latin typeface="Calibri"/>
                <a:cs typeface="Calibri"/>
              </a:rPr>
              <a:t>node.</a:t>
            </a:r>
            <a:endParaRPr sz="3600">
              <a:latin typeface="Calibri"/>
              <a:cs typeface="Calibri"/>
            </a:endParaRPr>
          </a:p>
        </p:txBody>
      </p:sp>
      <p:sp>
        <p:nvSpPr>
          <p:cNvPr id="4" name="object 4"/>
          <p:cNvSpPr txBox="1"/>
          <p:nvPr/>
        </p:nvSpPr>
        <p:spPr>
          <a:xfrm>
            <a:off x="1009014" y="2794575"/>
            <a:ext cx="6868159" cy="30734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62626"/>
                </a:solidFill>
                <a:latin typeface="Calibri"/>
                <a:cs typeface="Calibri"/>
              </a:rPr>
              <a:t>Ví</a:t>
            </a:r>
            <a:r>
              <a:rPr sz="2000" spc="-5" dirty="0">
                <a:solidFill>
                  <a:srgbClr val="262626"/>
                </a:solidFill>
                <a:latin typeface="Calibri"/>
                <a:cs typeface="Calibri"/>
              </a:rPr>
              <a:t> </a:t>
            </a:r>
            <a:r>
              <a:rPr sz="2000" dirty="0">
                <a:solidFill>
                  <a:srgbClr val="262626"/>
                </a:solidFill>
                <a:latin typeface="Calibri"/>
                <a:cs typeface="Calibri"/>
              </a:rPr>
              <a:t>dụ:</a:t>
            </a:r>
            <a:endParaRPr sz="2000">
              <a:latin typeface="Calibri"/>
              <a:cs typeface="Calibri"/>
            </a:endParaRPr>
          </a:p>
          <a:p>
            <a:pPr marL="469900">
              <a:lnSpc>
                <a:spcPct val="100000"/>
              </a:lnSpc>
            </a:pPr>
            <a:r>
              <a:rPr sz="2000" spc="-5" dirty="0">
                <a:solidFill>
                  <a:srgbClr val="5C9B1D"/>
                </a:solidFill>
                <a:latin typeface="Calibri"/>
                <a:cs typeface="Calibri"/>
              </a:rPr>
              <a:t>//&lt;p id="id1"</a:t>
            </a:r>
            <a:r>
              <a:rPr sz="2000" dirty="0">
                <a:solidFill>
                  <a:srgbClr val="5C9B1D"/>
                </a:solidFill>
                <a:latin typeface="Calibri"/>
                <a:cs typeface="Calibri"/>
              </a:rPr>
              <a:t> &gt;</a:t>
            </a:r>
            <a:endParaRPr sz="2000">
              <a:latin typeface="Calibri"/>
              <a:cs typeface="Calibri"/>
            </a:endParaRPr>
          </a:p>
          <a:p>
            <a:pPr marL="469900">
              <a:lnSpc>
                <a:spcPct val="100000"/>
              </a:lnSpc>
              <a:tabLst>
                <a:tab pos="1383665" algn="l"/>
              </a:tabLst>
            </a:pPr>
            <a:r>
              <a:rPr sz="2000" spc="-5" dirty="0">
                <a:solidFill>
                  <a:srgbClr val="5C9B1D"/>
                </a:solidFill>
                <a:latin typeface="Calibri"/>
                <a:cs typeface="Calibri"/>
              </a:rPr>
              <a:t>//	some text</a:t>
            </a:r>
            <a:endParaRPr sz="2000">
              <a:latin typeface="Calibri"/>
              <a:cs typeface="Calibri"/>
            </a:endParaRPr>
          </a:p>
          <a:p>
            <a:pPr marL="469900">
              <a:lnSpc>
                <a:spcPct val="100000"/>
              </a:lnSpc>
            </a:pPr>
            <a:r>
              <a:rPr sz="2000" spc="-5" dirty="0">
                <a:solidFill>
                  <a:srgbClr val="5C9B1D"/>
                </a:solidFill>
                <a:latin typeface="Calibri"/>
                <a:cs typeface="Calibri"/>
              </a:rPr>
              <a:t>//&lt;/p&gt;</a:t>
            </a:r>
            <a:endParaRPr sz="2000">
              <a:latin typeface="Calibri"/>
              <a:cs typeface="Calibri"/>
            </a:endParaRPr>
          </a:p>
          <a:p>
            <a:pPr marL="469900" marR="1339215">
              <a:lnSpc>
                <a:spcPct val="100000"/>
              </a:lnSpc>
            </a:pPr>
            <a:r>
              <a:rPr sz="2000" dirty="0">
                <a:solidFill>
                  <a:srgbClr val="262626"/>
                </a:solidFill>
                <a:latin typeface="Calibri"/>
                <a:cs typeface="Calibri"/>
              </a:rPr>
              <a:t>var </a:t>
            </a:r>
            <a:r>
              <a:rPr sz="2000" spc="-5" dirty="0">
                <a:solidFill>
                  <a:srgbClr val="F66AC7"/>
                </a:solidFill>
                <a:latin typeface="Calibri"/>
                <a:cs typeface="Calibri"/>
              </a:rPr>
              <a:t>pNode </a:t>
            </a:r>
            <a:r>
              <a:rPr sz="2000" dirty="0">
                <a:solidFill>
                  <a:srgbClr val="262626"/>
                </a:solidFill>
                <a:latin typeface="Calibri"/>
                <a:cs typeface="Calibri"/>
              </a:rPr>
              <a:t>= </a:t>
            </a:r>
            <a:r>
              <a:rPr sz="2000" spc="-5" dirty="0">
                <a:solidFill>
                  <a:srgbClr val="0084B4"/>
                </a:solidFill>
                <a:latin typeface="Calibri"/>
                <a:cs typeface="Calibri"/>
              </a:rPr>
              <a:t>document</a:t>
            </a:r>
            <a:r>
              <a:rPr sz="2000" spc="-5" dirty="0">
                <a:solidFill>
                  <a:srgbClr val="262626"/>
                </a:solidFill>
                <a:latin typeface="Calibri"/>
                <a:cs typeface="Calibri"/>
              </a:rPr>
              <a:t>.</a:t>
            </a:r>
            <a:r>
              <a:rPr sz="2000" spc="-5" dirty="0">
                <a:solidFill>
                  <a:srgbClr val="FF6600"/>
                </a:solidFill>
                <a:latin typeface="Calibri"/>
                <a:cs typeface="Calibri"/>
              </a:rPr>
              <a:t>getElementById</a:t>
            </a:r>
            <a:r>
              <a:rPr sz="2000" spc="-5" dirty="0">
                <a:solidFill>
                  <a:srgbClr val="262626"/>
                </a:solidFill>
                <a:latin typeface="Calibri"/>
                <a:cs typeface="Calibri"/>
              </a:rPr>
              <a:t>(</a:t>
            </a:r>
            <a:r>
              <a:rPr sz="2000" spc="-5" dirty="0">
                <a:solidFill>
                  <a:srgbClr val="595959"/>
                </a:solidFill>
                <a:latin typeface="MS PGothic"/>
                <a:cs typeface="MS PGothic"/>
              </a:rPr>
              <a:t>“</a:t>
            </a:r>
            <a:r>
              <a:rPr sz="2000" spc="-5" dirty="0">
                <a:solidFill>
                  <a:srgbClr val="5C9B1D"/>
                </a:solidFill>
                <a:latin typeface="Calibri"/>
                <a:cs typeface="Calibri"/>
              </a:rPr>
              <a:t>id1</a:t>
            </a:r>
            <a:r>
              <a:rPr sz="2000" spc="-5" dirty="0">
                <a:solidFill>
                  <a:srgbClr val="595959"/>
                </a:solidFill>
                <a:latin typeface="MS PGothic"/>
                <a:cs typeface="MS PGothic"/>
              </a:rPr>
              <a:t>”</a:t>
            </a:r>
            <a:r>
              <a:rPr sz="2000" spc="-5" dirty="0">
                <a:solidFill>
                  <a:srgbClr val="262626"/>
                </a:solidFill>
                <a:latin typeface="Calibri"/>
                <a:cs typeface="Calibri"/>
              </a:rPr>
              <a:t>);  </a:t>
            </a:r>
            <a:r>
              <a:rPr sz="2000" dirty="0">
                <a:solidFill>
                  <a:srgbClr val="262626"/>
                </a:solidFill>
                <a:latin typeface="Calibri"/>
                <a:cs typeface="Calibri"/>
              </a:rPr>
              <a:t>var </a:t>
            </a:r>
            <a:r>
              <a:rPr sz="2000" spc="-5" dirty="0">
                <a:solidFill>
                  <a:srgbClr val="FF0080"/>
                </a:solidFill>
                <a:latin typeface="Calibri"/>
                <a:cs typeface="Calibri"/>
              </a:rPr>
              <a:t>imgNode </a:t>
            </a:r>
            <a:r>
              <a:rPr sz="2000" dirty="0">
                <a:solidFill>
                  <a:srgbClr val="262626"/>
                </a:solidFill>
                <a:latin typeface="Calibri"/>
                <a:cs typeface="Calibri"/>
              </a:rPr>
              <a:t>= </a:t>
            </a:r>
            <a:r>
              <a:rPr sz="2000" spc="-5" dirty="0">
                <a:solidFill>
                  <a:srgbClr val="0084B4"/>
                </a:solidFill>
                <a:latin typeface="Calibri"/>
                <a:cs typeface="Calibri"/>
              </a:rPr>
              <a:t>document</a:t>
            </a:r>
            <a:r>
              <a:rPr sz="2000" spc="-5" dirty="0">
                <a:solidFill>
                  <a:srgbClr val="262626"/>
                </a:solidFill>
                <a:latin typeface="Calibri"/>
                <a:cs typeface="Calibri"/>
              </a:rPr>
              <a:t>.</a:t>
            </a:r>
            <a:r>
              <a:rPr sz="2000" spc="-5" dirty="0">
                <a:solidFill>
                  <a:srgbClr val="FF6600"/>
                </a:solidFill>
                <a:latin typeface="Calibri"/>
                <a:cs typeface="Calibri"/>
              </a:rPr>
              <a:t>createElement</a:t>
            </a:r>
            <a:r>
              <a:rPr sz="2000" spc="-5" dirty="0">
                <a:solidFill>
                  <a:srgbClr val="262626"/>
                </a:solidFill>
                <a:latin typeface="Calibri"/>
                <a:cs typeface="Calibri"/>
              </a:rPr>
              <a:t>(</a:t>
            </a:r>
            <a:r>
              <a:rPr sz="2000" spc="-5" dirty="0">
                <a:solidFill>
                  <a:srgbClr val="262626"/>
                </a:solidFill>
                <a:latin typeface="MS PGothic"/>
                <a:cs typeface="MS PGothic"/>
              </a:rPr>
              <a:t>“</a:t>
            </a:r>
            <a:r>
              <a:rPr sz="2000" spc="-5" dirty="0">
                <a:solidFill>
                  <a:srgbClr val="5C9B1D"/>
                </a:solidFill>
                <a:latin typeface="Calibri"/>
                <a:cs typeface="Calibri"/>
              </a:rPr>
              <a:t>img</a:t>
            </a:r>
            <a:r>
              <a:rPr sz="2000" spc="-5" dirty="0">
                <a:solidFill>
                  <a:srgbClr val="262626"/>
                </a:solidFill>
                <a:latin typeface="MS PGothic"/>
                <a:cs typeface="MS PGothic"/>
              </a:rPr>
              <a:t>”</a:t>
            </a:r>
            <a:r>
              <a:rPr sz="2000" spc="-5" dirty="0">
                <a:solidFill>
                  <a:srgbClr val="262626"/>
                </a:solidFill>
                <a:latin typeface="Calibri"/>
                <a:cs typeface="Calibri"/>
              </a:rPr>
              <a:t>);  </a:t>
            </a:r>
            <a:r>
              <a:rPr sz="2000" spc="-5" dirty="0">
                <a:solidFill>
                  <a:srgbClr val="FF0080"/>
                </a:solidFill>
                <a:latin typeface="Calibri"/>
                <a:cs typeface="Calibri"/>
              </a:rPr>
              <a:t>imgNode</a:t>
            </a:r>
            <a:r>
              <a:rPr sz="2000" spc="-5" dirty="0">
                <a:solidFill>
                  <a:srgbClr val="262626"/>
                </a:solidFill>
                <a:latin typeface="Calibri"/>
                <a:cs typeface="Calibri"/>
              </a:rPr>
              <a:t>.</a:t>
            </a:r>
            <a:r>
              <a:rPr sz="2000" spc="-5" dirty="0">
                <a:solidFill>
                  <a:srgbClr val="0084B4"/>
                </a:solidFill>
                <a:latin typeface="Calibri"/>
                <a:cs typeface="Calibri"/>
              </a:rPr>
              <a:t>src </a:t>
            </a:r>
            <a:r>
              <a:rPr sz="2000" dirty="0">
                <a:solidFill>
                  <a:srgbClr val="262626"/>
                </a:solidFill>
                <a:latin typeface="Calibri"/>
                <a:cs typeface="Calibri"/>
              </a:rPr>
              <a:t>= </a:t>
            </a:r>
            <a:r>
              <a:rPr sz="2000" spc="-5" dirty="0">
                <a:solidFill>
                  <a:srgbClr val="262626"/>
                </a:solidFill>
                <a:latin typeface="MS PGothic"/>
                <a:cs typeface="MS PGothic"/>
              </a:rPr>
              <a:t>“</a:t>
            </a:r>
            <a:r>
              <a:rPr sz="2000" spc="-5" dirty="0">
                <a:solidFill>
                  <a:srgbClr val="262626"/>
                </a:solidFill>
                <a:latin typeface="Calibri"/>
                <a:cs typeface="Calibri"/>
              </a:rPr>
              <a:t>images/test.gif</a:t>
            </a:r>
            <a:r>
              <a:rPr sz="2000" spc="-5" dirty="0">
                <a:solidFill>
                  <a:srgbClr val="262626"/>
                </a:solidFill>
                <a:latin typeface="MS PGothic"/>
                <a:cs typeface="MS PGothic"/>
              </a:rPr>
              <a:t>”</a:t>
            </a:r>
            <a:r>
              <a:rPr sz="2000" spc="-5" dirty="0">
                <a:solidFill>
                  <a:srgbClr val="262626"/>
                </a:solidFill>
                <a:latin typeface="Calibri"/>
                <a:cs typeface="Calibri"/>
              </a:rPr>
              <a:t>;  </a:t>
            </a:r>
            <a:r>
              <a:rPr sz="2000" spc="-5" dirty="0">
                <a:solidFill>
                  <a:srgbClr val="F66AC7"/>
                </a:solidFill>
                <a:latin typeface="Calibri"/>
                <a:cs typeface="Calibri"/>
              </a:rPr>
              <a:t>pNode</a:t>
            </a:r>
            <a:r>
              <a:rPr sz="2000" spc="-5" dirty="0">
                <a:solidFill>
                  <a:srgbClr val="262626"/>
                </a:solidFill>
                <a:latin typeface="Calibri"/>
                <a:cs typeface="Calibri"/>
              </a:rPr>
              <a:t>.</a:t>
            </a:r>
            <a:r>
              <a:rPr sz="2000" spc="-5" dirty="0">
                <a:solidFill>
                  <a:srgbClr val="FF6600"/>
                </a:solidFill>
                <a:latin typeface="Calibri"/>
                <a:cs typeface="Calibri"/>
              </a:rPr>
              <a:t>appendChild</a:t>
            </a:r>
            <a:r>
              <a:rPr sz="2000" spc="-5" dirty="0">
                <a:solidFill>
                  <a:srgbClr val="262626"/>
                </a:solidFill>
                <a:latin typeface="Calibri"/>
                <a:cs typeface="Calibri"/>
              </a:rPr>
              <a:t>(</a:t>
            </a:r>
            <a:r>
              <a:rPr sz="2000" spc="-5" dirty="0">
                <a:solidFill>
                  <a:srgbClr val="FF0080"/>
                </a:solidFill>
                <a:latin typeface="Calibri"/>
                <a:cs typeface="Calibri"/>
              </a:rPr>
              <a:t>imgNode</a:t>
            </a:r>
            <a:r>
              <a:rPr sz="2000" spc="-5" dirty="0">
                <a:solidFill>
                  <a:srgbClr val="262626"/>
                </a:solidFill>
                <a:latin typeface="Calibri"/>
                <a:cs typeface="Calibri"/>
              </a:rPr>
              <a:t>);</a:t>
            </a:r>
            <a:endParaRPr sz="2000">
              <a:latin typeface="Calibri"/>
              <a:cs typeface="Calibri"/>
            </a:endParaRPr>
          </a:p>
          <a:p>
            <a:pPr>
              <a:lnSpc>
                <a:spcPct val="100000"/>
              </a:lnSpc>
              <a:spcBef>
                <a:spcPts val="40"/>
              </a:spcBef>
            </a:pPr>
            <a:endParaRPr sz="2050">
              <a:latin typeface="Times New Roman"/>
              <a:cs typeface="Times New Roman"/>
            </a:endParaRPr>
          </a:p>
          <a:p>
            <a:pPr marL="469900">
              <a:lnSpc>
                <a:spcPct val="100000"/>
              </a:lnSpc>
            </a:pPr>
            <a:r>
              <a:rPr sz="2000" spc="-5" dirty="0">
                <a:solidFill>
                  <a:srgbClr val="5C9B1D"/>
                </a:solidFill>
                <a:latin typeface="Calibri"/>
                <a:cs typeface="Calibri"/>
              </a:rPr>
              <a:t>//&lt;p id="id1" </a:t>
            </a:r>
            <a:r>
              <a:rPr sz="2000" dirty="0">
                <a:solidFill>
                  <a:srgbClr val="5C9B1D"/>
                </a:solidFill>
                <a:latin typeface="Calibri"/>
                <a:cs typeface="Calibri"/>
              </a:rPr>
              <a:t>&gt; </a:t>
            </a:r>
            <a:r>
              <a:rPr sz="2000" spc="-5" dirty="0">
                <a:solidFill>
                  <a:srgbClr val="5C9B1D"/>
                </a:solidFill>
                <a:latin typeface="Calibri"/>
                <a:cs typeface="Calibri"/>
              </a:rPr>
              <a:t>some text </a:t>
            </a:r>
            <a:r>
              <a:rPr sz="2000" spc="-5" dirty="0">
                <a:solidFill>
                  <a:srgbClr val="F66AC7"/>
                </a:solidFill>
                <a:latin typeface="Calibri"/>
                <a:cs typeface="Calibri"/>
              </a:rPr>
              <a:t>&lt;img src=</a:t>
            </a:r>
            <a:r>
              <a:rPr sz="2000" spc="-5" dirty="0">
                <a:solidFill>
                  <a:srgbClr val="F66AC7"/>
                </a:solidFill>
                <a:latin typeface="MS PGothic"/>
                <a:cs typeface="MS PGothic"/>
              </a:rPr>
              <a:t>“</a:t>
            </a:r>
            <a:r>
              <a:rPr sz="2000" spc="-5" dirty="0">
                <a:solidFill>
                  <a:srgbClr val="F66AC7"/>
                </a:solidFill>
                <a:latin typeface="Calibri"/>
                <a:cs typeface="Calibri"/>
              </a:rPr>
              <a:t>images/test.gif</a:t>
            </a:r>
            <a:r>
              <a:rPr sz="2000" spc="-5" dirty="0">
                <a:solidFill>
                  <a:srgbClr val="F66AC7"/>
                </a:solidFill>
                <a:latin typeface="MS PGothic"/>
                <a:cs typeface="MS PGothic"/>
              </a:rPr>
              <a:t>” </a:t>
            </a:r>
            <a:r>
              <a:rPr sz="2000" spc="-5" dirty="0">
                <a:solidFill>
                  <a:srgbClr val="F66AC7"/>
                </a:solidFill>
                <a:latin typeface="Calibri"/>
                <a:cs typeface="Calibri"/>
              </a:rPr>
              <a:t>/&gt;</a:t>
            </a:r>
            <a:r>
              <a:rPr sz="2000" spc="-65" dirty="0">
                <a:solidFill>
                  <a:srgbClr val="F66AC7"/>
                </a:solidFill>
                <a:latin typeface="Calibri"/>
                <a:cs typeface="Calibri"/>
              </a:rPr>
              <a:t> </a:t>
            </a:r>
            <a:r>
              <a:rPr sz="2000" spc="-5" dirty="0">
                <a:solidFill>
                  <a:srgbClr val="595959"/>
                </a:solidFill>
                <a:latin typeface="Calibri"/>
                <a:cs typeface="Calibri"/>
              </a:rPr>
              <a:t>/</a:t>
            </a:r>
            <a:r>
              <a:rPr sz="2000" spc="-5" dirty="0">
                <a:solidFill>
                  <a:srgbClr val="5C9B1D"/>
                </a:solidFill>
                <a:latin typeface="Calibri"/>
                <a:cs typeface="Calibri"/>
              </a:rPr>
              <a:t>&lt;/p&gt;</a:t>
            </a:r>
            <a:endParaRPr sz="20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a:t>
            </a:r>
            <a:r>
              <a:rPr sz="3600" b="0" spc="-66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69206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2639" y="1356614"/>
            <a:ext cx="7498080" cy="4760595"/>
          </a:xfrm>
          <a:prstGeom prst="rect">
            <a:avLst/>
          </a:prstGeom>
        </p:spPr>
        <p:txBody>
          <a:bodyPr vert="horz" wrap="square" lIns="0" tIns="104775" rIns="0" bIns="0" rtlCol="0">
            <a:spAutoFit/>
          </a:bodyPr>
          <a:lstStyle/>
          <a:p>
            <a:pPr marL="12700">
              <a:lnSpc>
                <a:spcPct val="100000"/>
              </a:lnSpc>
              <a:spcBef>
                <a:spcPts val="825"/>
              </a:spcBef>
            </a:pPr>
            <a:r>
              <a:rPr sz="3200" spc="-5" dirty="0">
                <a:solidFill>
                  <a:srgbClr val="FF6600"/>
                </a:solidFill>
                <a:latin typeface="Calibri"/>
                <a:cs typeface="Calibri"/>
              </a:rPr>
              <a:t>innerHTML</a:t>
            </a:r>
            <a:endParaRPr sz="3200">
              <a:latin typeface="Calibri"/>
              <a:cs typeface="Calibri"/>
            </a:endParaRPr>
          </a:p>
          <a:p>
            <a:pPr marL="12700">
              <a:lnSpc>
                <a:spcPct val="100000"/>
              </a:lnSpc>
              <a:spcBef>
                <a:spcPts val="730"/>
              </a:spcBef>
            </a:pPr>
            <a:r>
              <a:rPr sz="3200" dirty="0">
                <a:solidFill>
                  <a:srgbClr val="474747"/>
                </a:solidFill>
                <a:latin typeface="Calibri"/>
                <a:cs typeface="Calibri"/>
              </a:rPr>
              <a:t>Chỉ định nội dung </a:t>
            </a:r>
            <a:r>
              <a:rPr sz="3200" spc="-5" dirty="0">
                <a:solidFill>
                  <a:srgbClr val="474747"/>
                </a:solidFill>
                <a:latin typeface="Calibri"/>
                <a:cs typeface="Calibri"/>
              </a:rPr>
              <a:t>HTML bên trong một</a:t>
            </a:r>
            <a:r>
              <a:rPr sz="3200" spc="-45" dirty="0">
                <a:solidFill>
                  <a:srgbClr val="474747"/>
                </a:solidFill>
                <a:latin typeface="Calibri"/>
                <a:cs typeface="Calibri"/>
              </a:rPr>
              <a:t> </a:t>
            </a:r>
            <a:r>
              <a:rPr sz="3200" spc="-5" dirty="0">
                <a:solidFill>
                  <a:srgbClr val="474747"/>
                </a:solidFill>
                <a:latin typeface="Calibri"/>
                <a:cs typeface="Calibri"/>
              </a:rPr>
              <a:t>node.</a:t>
            </a:r>
            <a:endParaRPr sz="3200">
              <a:latin typeface="Calibri"/>
              <a:cs typeface="Calibri"/>
            </a:endParaRPr>
          </a:p>
          <a:p>
            <a:pPr marL="160020">
              <a:lnSpc>
                <a:spcPct val="100000"/>
              </a:lnSpc>
              <a:spcBef>
                <a:spcPts val="1745"/>
              </a:spcBef>
            </a:pPr>
            <a:r>
              <a:rPr sz="2000" dirty="0">
                <a:solidFill>
                  <a:srgbClr val="262626"/>
                </a:solidFill>
                <a:latin typeface="Calibri"/>
                <a:cs typeface="Calibri"/>
              </a:rPr>
              <a:t>Ví</a:t>
            </a:r>
            <a:r>
              <a:rPr sz="2000" spc="-5" dirty="0">
                <a:solidFill>
                  <a:srgbClr val="262626"/>
                </a:solidFill>
                <a:latin typeface="Calibri"/>
                <a:cs typeface="Calibri"/>
              </a:rPr>
              <a:t> </a:t>
            </a:r>
            <a:r>
              <a:rPr sz="2000" dirty="0">
                <a:solidFill>
                  <a:srgbClr val="262626"/>
                </a:solidFill>
                <a:latin typeface="Calibri"/>
                <a:cs typeface="Calibri"/>
              </a:rPr>
              <a:t>dụ:</a:t>
            </a:r>
            <a:endParaRPr sz="2000">
              <a:latin typeface="Calibri"/>
              <a:cs typeface="Calibri"/>
            </a:endParaRPr>
          </a:p>
          <a:p>
            <a:pPr marL="160020">
              <a:lnSpc>
                <a:spcPct val="100000"/>
              </a:lnSpc>
            </a:pPr>
            <a:r>
              <a:rPr sz="2000" spc="-5" dirty="0">
                <a:solidFill>
                  <a:srgbClr val="5C9B1D"/>
                </a:solidFill>
                <a:latin typeface="Calibri"/>
                <a:cs typeface="Calibri"/>
              </a:rPr>
              <a:t>//&lt;p id=</a:t>
            </a:r>
            <a:r>
              <a:rPr sz="2000" spc="-5" dirty="0">
                <a:solidFill>
                  <a:srgbClr val="6DA826"/>
                </a:solidFill>
                <a:latin typeface="MS PGothic"/>
                <a:cs typeface="MS PGothic"/>
              </a:rPr>
              <a:t>“</a:t>
            </a:r>
            <a:r>
              <a:rPr sz="2000" spc="-5" dirty="0">
                <a:solidFill>
                  <a:srgbClr val="5C9B1D"/>
                </a:solidFill>
                <a:latin typeface="Calibri"/>
                <a:cs typeface="Calibri"/>
              </a:rPr>
              <a:t>para1"</a:t>
            </a:r>
            <a:r>
              <a:rPr sz="2000" dirty="0">
                <a:solidFill>
                  <a:srgbClr val="5C9B1D"/>
                </a:solidFill>
                <a:latin typeface="Calibri"/>
                <a:cs typeface="Calibri"/>
              </a:rPr>
              <a:t> &gt;</a:t>
            </a:r>
            <a:endParaRPr sz="2000">
              <a:latin typeface="Calibri"/>
              <a:cs typeface="Calibri"/>
            </a:endParaRPr>
          </a:p>
          <a:p>
            <a:pPr marL="160020">
              <a:lnSpc>
                <a:spcPct val="100000"/>
              </a:lnSpc>
              <a:tabLst>
                <a:tab pos="617220" algn="l"/>
              </a:tabLst>
            </a:pPr>
            <a:r>
              <a:rPr sz="2000" spc="-5" dirty="0">
                <a:solidFill>
                  <a:srgbClr val="5C9B1D"/>
                </a:solidFill>
                <a:latin typeface="Calibri"/>
                <a:cs typeface="Calibri"/>
              </a:rPr>
              <a:t>//	some text</a:t>
            </a:r>
            <a:endParaRPr sz="2000">
              <a:latin typeface="Calibri"/>
              <a:cs typeface="Calibri"/>
            </a:endParaRPr>
          </a:p>
          <a:p>
            <a:pPr marL="160020">
              <a:lnSpc>
                <a:spcPct val="100000"/>
              </a:lnSpc>
            </a:pPr>
            <a:r>
              <a:rPr sz="2000" spc="-5" dirty="0">
                <a:solidFill>
                  <a:srgbClr val="5C9B1D"/>
                </a:solidFill>
                <a:latin typeface="Calibri"/>
                <a:cs typeface="Calibri"/>
              </a:rPr>
              <a:t>//&lt;/p&gt;</a:t>
            </a:r>
            <a:endParaRPr sz="2000">
              <a:latin typeface="Calibri"/>
              <a:cs typeface="Calibri"/>
            </a:endParaRPr>
          </a:p>
          <a:p>
            <a:pPr marL="160020" marR="1725930">
              <a:lnSpc>
                <a:spcPct val="100000"/>
              </a:lnSpc>
            </a:pPr>
            <a:r>
              <a:rPr sz="2000" dirty="0">
                <a:solidFill>
                  <a:srgbClr val="262626"/>
                </a:solidFill>
                <a:latin typeface="Calibri"/>
                <a:cs typeface="Calibri"/>
              </a:rPr>
              <a:t>var </a:t>
            </a:r>
            <a:r>
              <a:rPr sz="2000" spc="-5" dirty="0">
                <a:solidFill>
                  <a:srgbClr val="F66AC7"/>
                </a:solidFill>
                <a:latin typeface="Calibri"/>
                <a:cs typeface="Calibri"/>
              </a:rPr>
              <a:t>theElement </a:t>
            </a:r>
            <a:r>
              <a:rPr sz="2000" dirty="0">
                <a:solidFill>
                  <a:srgbClr val="262626"/>
                </a:solidFill>
                <a:latin typeface="Calibri"/>
                <a:cs typeface="Calibri"/>
              </a:rPr>
              <a:t>= </a:t>
            </a:r>
            <a:r>
              <a:rPr sz="2000" spc="-5" dirty="0">
                <a:solidFill>
                  <a:srgbClr val="0084B4"/>
                </a:solidFill>
                <a:latin typeface="Calibri"/>
                <a:cs typeface="Calibri"/>
              </a:rPr>
              <a:t>document</a:t>
            </a:r>
            <a:r>
              <a:rPr sz="2000" spc="-5" dirty="0">
                <a:solidFill>
                  <a:srgbClr val="262626"/>
                </a:solidFill>
                <a:latin typeface="Calibri"/>
                <a:cs typeface="Calibri"/>
              </a:rPr>
              <a:t>.</a:t>
            </a:r>
            <a:r>
              <a:rPr sz="2000" spc="-5" dirty="0">
                <a:solidFill>
                  <a:srgbClr val="FF6600"/>
                </a:solidFill>
                <a:latin typeface="Calibri"/>
                <a:cs typeface="Calibri"/>
              </a:rPr>
              <a:t>getElementById</a:t>
            </a:r>
            <a:r>
              <a:rPr sz="2000" spc="-5" dirty="0">
                <a:solidFill>
                  <a:srgbClr val="262626"/>
                </a:solidFill>
                <a:latin typeface="Calibri"/>
                <a:cs typeface="Calibri"/>
              </a:rPr>
              <a:t>("</a:t>
            </a:r>
            <a:r>
              <a:rPr sz="2000" spc="-5" dirty="0">
                <a:solidFill>
                  <a:srgbClr val="5C9B1D"/>
                </a:solidFill>
                <a:latin typeface="Calibri"/>
                <a:cs typeface="Calibri"/>
              </a:rPr>
              <a:t>para1</a:t>
            </a:r>
            <a:r>
              <a:rPr sz="2000" spc="-5" dirty="0">
                <a:solidFill>
                  <a:srgbClr val="262626"/>
                </a:solidFill>
                <a:latin typeface="Calibri"/>
                <a:cs typeface="Calibri"/>
              </a:rPr>
              <a:t>");  </a:t>
            </a:r>
            <a:r>
              <a:rPr sz="2000" spc="-5" dirty="0">
                <a:solidFill>
                  <a:srgbClr val="F66AC7"/>
                </a:solidFill>
                <a:latin typeface="Calibri"/>
                <a:cs typeface="Calibri"/>
              </a:rPr>
              <a:t>theElement</a:t>
            </a:r>
            <a:r>
              <a:rPr sz="2000" spc="-5" dirty="0">
                <a:solidFill>
                  <a:srgbClr val="FF6600"/>
                </a:solidFill>
                <a:latin typeface="Calibri"/>
                <a:cs typeface="Calibri"/>
              </a:rPr>
              <a:t>.innerHTML </a:t>
            </a:r>
            <a:r>
              <a:rPr sz="2000" dirty="0">
                <a:solidFill>
                  <a:srgbClr val="262626"/>
                </a:solidFill>
                <a:latin typeface="Calibri"/>
                <a:cs typeface="Calibri"/>
              </a:rPr>
              <a:t>= </a:t>
            </a:r>
            <a:r>
              <a:rPr sz="2000" spc="-5" dirty="0">
                <a:solidFill>
                  <a:srgbClr val="262626"/>
                </a:solidFill>
                <a:latin typeface="MS PGothic"/>
                <a:cs typeface="MS PGothic"/>
              </a:rPr>
              <a:t>“</a:t>
            </a:r>
            <a:r>
              <a:rPr sz="2000" spc="-5" dirty="0">
                <a:solidFill>
                  <a:srgbClr val="262626"/>
                </a:solidFill>
                <a:latin typeface="Calibri"/>
                <a:cs typeface="Calibri"/>
              </a:rPr>
              <a:t>Some &lt;b&gt; </a:t>
            </a:r>
            <a:r>
              <a:rPr sz="2000" dirty="0">
                <a:solidFill>
                  <a:srgbClr val="262626"/>
                </a:solidFill>
                <a:latin typeface="Calibri"/>
                <a:cs typeface="Calibri"/>
              </a:rPr>
              <a:t>new </a:t>
            </a:r>
            <a:r>
              <a:rPr sz="2000" spc="-5" dirty="0">
                <a:solidFill>
                  <a:srgbClr val="262626"/>
                </a:solidFill>
                <a:latin typeface="Calibri"/>
                <a:cs typeface="Calibri"/>
              </a:rPr>
              <a:t>&lt;/b&gt;</a:t>
            </a:r>
            <a:r>
              <a:rPr sz="2000" spc="25" dirty="0">
                <a:solidFill>
                  <a:srgbClr val="262626"/>
                </a:solidFill>
                <a:latin typeface="Calibri"/>
                <a:cs typeface="Calibri"/>
              </a:rPr>
              <a:t> </a:t>
            </a:r>
            <a:r>
              <a:rPr sz="2000" spc="-5" dirty="0">
                <a:solidFill>
                  <a:srgbClr val="262626"/>
                </a:solidFill>
                <a:latin typeface="Calibri"/>
                <a:cs typeface="Calibri"/>
              </a:rPr>
              <a:t>text</a:t>
            </a:r>
            <a:r>
              <a:rPr sz="2000" spc="-5" dirty="0">
                <a:solidFill>
                  <a:srgbClr val="262626"/>
                </a:solidFill>
                <a:latin typeface="MS PGothic"/>
                <a:cs typeface="MS PGothic"/>
              </a:rPr>
              <a:t>”</a:t>
            </a:r>
            <a:r>
              <a:rPr sz="2000" spc="-5" dirty="0">
                <a:solidFill>
                  <a:srgbClr val="262626"/>
                </a:solidFill>
                <a:latin typeface="Calibri"/>
                <a:cs typeface="Calibri"/>
              </a:rPr>
              <a:t>;</a:t>
            </a:r>
            <a:endParaRPr sz="2000">
              <a:latin typeface="Calibri"/>
              <a:cs typeface="Calibri"/>
            </a:endParaRPr>
          </a:p>
          <a:p>
            <a:pPr>
              <a:lnSpc>
                <a:spcPct val="100000"/>
              </a:lnSpc>
              <a:spcBef>
                <a:spcPts val="40"/>
              </a:spcBef>
            </a:pPr>
            <a:endParaRPr sz="2050">
              <a:latin typeface="Times New Roman"/>
              <a:cs typeface="Times New Roman"/>
            </a:endParaRPr>
          </a:p>
          <a:p>
            <a:pPr marL="160020">
              <a:lnSpc>
                <a:spcPct val="100000"/>
              </a:lnSpc>
            </a:pPr>
            <a:r>
              <a:rPr sz="2000" spc="-5" dirty="0">
                <a:solidFill>
                  <a:srgbClr val="5C9B1D"/>
                </a:solidFill>
                <a:latin typeface="Calibri"/>
                <a:cs typeface="Calibri"/>
              </a:rPr>
              <a:t>// Kết </a:t>
            </a:r>
            <a:r>
              <a:rPr sz="2000" dirty="0">
                <a:solidFill>
                  <a:srgbClr val="5C9B1D"/>
                </a:solidFill>
                <a:latin typeface="Calibri"/>
                <a:cs typeface="Calibri"/>
              </a:rPr>
              <a:t>quả</a:t>
            </a:r>
            <a:r>
              <a:rPr sz="2000" spc="5" dirty="0">
                <a:solidFill>
                  <a:srgbClr val="5C9B1D"/>
                </a:solidFill>
                <a:latin typeface="Calibri"/>
                <a:cs typeface="Calibri"/>
              </a:rPr>
              <a:t> </a:t>
            </a:r>
            <a:r>
              <a:rPr sz="2000" dirty="0">
                <a:solidFill>
                  <a:srgbClr val="5C9B1D"/>
                </a:solidFill>
                <a:latin typeface="Calibri"/>
                <a:cs typeface="Calibri"/>
              </a:rPr>
              <a:t>:</a:t>
            </a:r>
            <a:endParaRPr sz="2000">
              <a:latin typeface="Calibri"/>
              <a:cs typeface="Calibri"/>
            </a:endParaRPr>
          </a:p>
          <a:p>
            <a:pPr marL="160020">
              <a:lnSpc>
                <a:spcPct val="100000"/>
              </a:lnSpc>
            </a:pPr>
            <a:r>
              <a:rPr sz="2000" spc="-5" dirty="0">
                <a:solidFill>
                  <a:srgbClr val="5C9B1D"/>
                </a:solidFill>
                <a:latin typeface="Calibri"/>
                <a:cs typeface="Calibri"/>
              </a:rPr>
              <a:t>// &lt;p id=</a:t>
            </a:r>
            <a:r>
              <a:rPr sz="2000" spc="-5" dirty="0">
                <a:solidFill>
                  <a:srgbClr val="5C9B1D"/>
                </a:solidFill>
                <a:latin typeface="MS PGothic"/>
                <a:cs typeface="MS PGothic"/>
              </a:rPr>
              <a:t>“</a:t>
            </a:r>
            <a:r>
              <a:rPr sz="2000" spc="-5" dirty="0">
                <a:solidFill>
                  <a:srgbClr val="5C9B1D"/>
                </a:solidFill>
                <a:latin typeface="Calibri"/>
                <a:cs typeface="Calibri"/>
              </a:rPr>
              <a:t>para1</a:t>
            </a:r>
            <a:r>
              <a:rPr sz="2000" spc="-5" dirty="0">
                <a:solidFill>
                  <a:srgbClr val="5C9B1D"/>
                </a:solidFill>
                <a:latin typeface="MS PGothic"/>
                <a:cs typeface="MS PGothic"/>
              </a:rPr>
              <a:t>”</a:t>
            </a:r>
            <a:r>
              <a:rPr sz="2000" spc="-155" dirty="0">
                <a:solidFill>
                  <a:srgbClr val="5C9B1D"/>
                </a:solidFill>
                <a:latin typeface="MS PGothic"/>
                <a:cs typeface="MS PGothic"/>
              </a:rPr>
              <a:t> </a:t>
            </a:r>
            <a:r>
              <a:rPr sz="2000" dirty="0">
                <a:solidFill>
                  <a:srgbClr val="5C9B1D"/>
                </a:solidFill>
                <a:latin typeface="Calibri"/>
                <a:cs typeface="Calibri"/>
              </a:rPr>
              <a:t>&gt;</a:t>
            </a:r>
            <a:endParaRPr sz="2000">
              <a:latin typeface="Calibri"/>
              <a:cs typeface="Calibri"/>
            </a:endParaRPr>
          </a:p>
          <a:p>
            <a:pPr marL="160020">
              <a:lnSpc>
                <a:spcPct val="100000"/>
              </a:lnSpc>
            </a:pPr>
            <a:r>
              <a:rPr sz="2000" spc="-5" dirty="0">
                <a:solidFill>
                  <a:srgbClr val="5C9B1D"/>
                </a:solidFill>
                <a:latin typeface="Calibri"/>
                <a:cs typeface="Calibri"/>
              </a:rPr>
              <a:t>// Some &lt;b&gt; </a:t>
            </a:r>
            <a:r>
              <a:rPr sz="2000" dirty="0">
                <a:solidFill>
                  <a:srgbClr val="5C9B1D"/>
                </a:solidFill>
                <a:latin typeface="Calibri"/>
                <a:cs typeface="Calibri"/>
              </a:rPr>
              <a:t>new </a:t>
            </a:r>
            <a:r>
              <a:rPr sz="2000" spc="-5" dirty="0">
                <a:solidFill>
                  <a:srgbClr val="5C9B1D"/>
                </a:solidFill>
                <a:latin typeface="Calibri"/>
                <a:cs typeface="Calibri"/>
              </a:rPr>
              <a:t>&lt;b/&gt;</a:t>
            </a:r>
            <a:r>
              <a:rPr sz="2000" dirty="0">
                <a:solidFill>
                  <a:srgbClr val="5C9B1D"/>
                </a:solidFill>
                <a:latin typeface="Calibri"/>
                <a:cs typeface="Calibri"/>
              </a:rPr>
              <a:t> </a:t>
            </a:r>
            <a:r>
              <a:rPr sz="2000" spc="-5" dirty="0">
                <a:solidFill>
                  <a:srgbClr val="5C9B1D"/>
                </a:solidFill>
                <a:latin typeface="Calibri"/>
                <a:cs typeface="Calibri"/>
              </a:rPr>
              <a:t>text</a:t>
            </a:r>
            <a:endParaRPr sz="2000">
              <a:latin typeface="Calibri"/>
              <a:cs typeface="Calibri"/>
            </a:endParaRPr>
          </a:p>
          <a:p>
            <a:pPr marL="160020">
              <a:lnSpc>
                <a:spcPct val="100000"/>
              </a:lnSpc>
            </a:pPr>
            <a:r>
              <a:rPr sz="2000" spc="-5" dirty="0">
                <a:solidFill>
                  <a:srgbClr val="5C9B1D"/>
                </a:solidFill>
                <a:latin typeface="Calibri"/>
                <a:cs typeface="Calibri"/>
              </a:rPr>
              <a:t>// &lt;/p&gt;</a:t>
            </a:r>
            <a:endParaRPr sz="20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538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74747"/>
                </a:solidFill>
              </a:rPr>
              <a:t>Đối tượng </a:t>
            </a:r>
            <a:r>
              <a:rPr sz="3600" spc="-5" dirty="0">
                <a:solidFill>
                  <a:srgbClr val="0084B4"/>
                </a:solidFill>
              </a:rPr>
              <a:t>Document </a:t>
            </a:r>
            <a:r>
              <a:rPr sz="3600" b="0" spc="-735" dirty="0">
                <a:solidFill>
                  <a:srgbClr val="929292"/>
                </a:solidFill>
                <a:latin typeface="Calibri"/>
                <a:cs typeface="Calibri"/>
              </a:rPr>
              <a:t>-­‐</a:t>
            </a:r>
            <a:r>
              <a:rPr sz="3600" b="0" spc="-665" dirty="0">
                <a:solidFill>
                  <a:srgbClr val="929292"/>
                </a:solidFill>
                <a:latin typeface="Calibri"/>
                <a:cs typeface="Calibri"/>
              </a:rPr>
              <a:t> </a:t>
            </a:r>
            <a:r>
              <a:rPr sz="3600" b="0" spc="-5" dirty="0">
                <a:solidFill>
                  <a:srgbClr val="929292"/>
                </a:solidFill>
                <a:latin typeface="Calibri"/>
                <a:cs typeface="Calibri"/>
              </a:rPr>
              <a:t>DOM</a:t>
            </a:r>
            <a:endParaRPr sz="3600">
              <a:latin typeface="Calibri"/>
              <a:cs typeface="Calibri"/>
            </a:endParaRPr>
          </a:p>
        </p:txBody>
      </p:sp>
      <p:sp>
        <p:nvSpPr>
          <p:cNvPr id="3" name="object 3"/>
          <p:cNvSpPr/>
          <p:nvPr/>
        </p:nvSpPr>
        <p:spPr>
          <a:xfrm>
            <a:off x="472439" y="169206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04775" rIns="0" bIns="0" rtlCol="0">
            <a:spAutoFit/>
          </a:bodyPr>
          <a:lstStyle/>
          <a:p>
            <a:pPr marL="347980">
              <a:lnSpc>
                <a:spcPct val="100000"/>
              </a:lnSpc>
              <a:spcBef>
                <a:spcPts val="825"/>
              </a:spcBef>
            </a:pPr>
            <a:r>
              <a:rPr spc="-5" dirty="0">
                <a:solidFill>
                  <a:srgbClr val="FF6600"/>
                </a:solidFill>
              </a:rPr>
              <a:t>innerText</a:t>
            </a:r>
          </a:p>
          <a:p>
            <a:pPr marL="347980" marR="5080">
              <a:lnSpc>
                <a:spcPct val="99400"/>
              </a:lnSpc>
              <a:spcBef>
                <a:spcPts val="755"/>
              </a:spcBef>
            </a:pPr>
            <a:r>
              <a:rPr spc="-5" dirty="0"/>
              <a:t>Tương </a:t>
            </a:r>
            <a:r>
              <a:rPr dirty="0"/>
              <a:t>tự </a:t>
            </a:r>
            <a:r>
              <a:rPr i="1" spc="-5" dirty="0">
                <a:solidFill>
                  <a:srgbClr val="0084B4"/>
                </a:solidFill>
                <a:latin typeface="Calibri"/>
                <a:cs typeface="Calibri"/>
              </a:rPr>
              <a:t>innerHTML</a:t>
            </a:r>
            <a:r>
              <a:rPr spc="-5" dirty="0"/>
              <a:t>, </a:t>
            </a:r>
            <a:r>
              <a:rPr dirty="0"/>
              <a:t>tuy </a:t>
            </a:r>
            <a:r>
              <a:rPr spc="-5" dirty="0"/>
              <a:t>nhiên </a:t>
            </a:r>
            <a:r>
              <a:rPr dirty="0"/>
              <a:t>bất kỳ nội </a:t>
            </a:r>
            <a:r>
              <a:rPr spc="-5" dirty="0"/>
              <a:t>dung  </a:t>
            </a:r>
            <a:r>
              <a:rPr dirty="0"/>
              <a:t>nào đưa vào cũng được </a:t>
            </a:r>
            <a:r>
              <a:rPr spc="-5" dirty="0"/>
              <a:t>xem </a:t>
            </a:r>
            <a:r>
              <a:rPr dirty="0"/>
              <a:t>như là </a:t>
            </a:r>
            <a:r>
              <a:rPr spc="-5" dirty="0"/>
              <a:t>text </a:t>
            </a:r>
            <a:r>
              <a:rPr dirty="0"/>
              <a:t>hơn là  các thẻ</a:t>
            </a:r>
            <a:r>
              <a:rPr spc="-15" dirty="0"/>
              <a:t> </a:t>
            </a:r>
            <a:r>
              <a:rPr spc="-5" dirty="0"/>
              <a:t>HTML.</a:t>
            </a:r>
          </a:p>
          <a:p>
            <a:pPr marL="495300">
              <a:lnSpc>
                <a:spcPct val="100000"/>
              </a:lnSpc>
              <a:spcBef>
                <a:spcPts val="985"/>
              </a:spcBef>
            </a:pPr>
            <a:r>
              <a:rPr sz="2000" dirty="0">
                <a:solidFill>
                  <a:srgbClr val="262626"/>
                </a:solidFill>
              </a:rPr>
              <a:t>Ví</a:t>
            </a:r>
            <a:r>
              <a:rPr sz="2000" spc="-5" dirty="0">
                <a:solidFill>
                  <a:srgbClr val="262626"/>
                </a:solidFill>
              </a:rPr>
              <a:t> </a:t>
            </a:r>
            <a:r>
              <a:rPr sz="2000" dirty="0">
                <a:solidFill>
                  <a:srgbClr val="262626"/>
                </a:solidFill>
              </a:rPr>
              <a:t>dụ:</a:t>
            </a:r>
            <a:endParaRPr sz="2000"/>
          </a:p>
          <a:p>
            <a:pPr marL="495300" marR="2102485">
              <a:lnSpc>
                <a:spcPct val="100000"/>
              </a:lnSpc>
            </a:pPr>
            <a:r>
              <a:rPr sz="2000" dirty="0">
                <a:solidFill>
                  <a:srgbClr val="F66AC7"/>
                </a:solidFill>
              </a:rPr>
              <a:t>var </a:t>
            </a:r>
            <a:r>
              <a:rPr sz="2000" spc="-5" dirty="0">
                <a:solidFill>
                  <a:srgbClr val="F66AC7"/>
                </a:solidFill>
              </a:rPr>
              <a:t>theElement </a:t>
            </a:r>
            <a:r>
              <a:rPr sz="2000" dirty="0">
                <a:solidFill>
                  <a:srgbClr val="262626"/>
                </a:solidFill>
              </a:rPr>
              <a:t>= </a:t>
            </a:r>
            <a:r>
              <a:rPr sz="2000" spc="-5" dirty="0">
                <a:solidFill>
                  <a:srgbClr val="0084B4"/>
                </a:solidFill>
              </a:rPr>
              <a:t>document</a:t>
            </a:r>
            <a:r>
              <a:rPr sz="2000" spc="-5" dirty="0">
                <a:solidFill>
                  <a:srgbClr val="262626"/>
                </a:solidFill>
              </a:rPr>
              <a:t>.</a:t>
            </a:r>
            <a:r>
              <a:rPr sz="2000" spc="-5" dirty="0">
                <a:solidFill>
                  <a:srgbClr val="FF6600"/>
                </a:solidFill>
              </a:rPr>
              <a:t>getElementById</a:t>
            </a:r>
            <a:r>
              <a:rPr sz="2000" spc="-5" dirty="0">
                <a:solidFill>
                  <a:srgbClr val="262626"/>
                </a:solidFill>
              </a:rPr>
              <a:t>("</a:t>
            </a:r>
            <a:r>
              <a:rPr sz="2000" spc="-5" dirty="0">
                <a:solidFill>
                  <a:srgbClr val="5C9B1D"/>
                </a:solidFill>
              </a:rPr>
              <a:t>para1</a:t>
            </a:r>
            <a:r>
              <a:rPr sz="2000" spc="-5" dirty="0">
                <a:solidFill>
                  <a:srgbClr val="262626"/>
                </a:solidFill>
              </a:rPr>
              <a:t>");  </a:t>
            </a:r>
            <a:r>
              <a:rPr sz="2000" spc="-5" dirty="0">
                <a:solidFill>
                  <a:srgbClr val="F66AC7"/>
                </a:solidFill>
              </a:rPr>
              <a:t>theElement</a:t>
            </a:r>
            <a:r>
              <a:rPr sz="2000" spc="-5" dirty="0">
                <a:solidFill>
                  <a:srgbClr val="262626"/>
                </a:solidFill>
              </a:rPr>
              <a:t>.</a:t>
            </a:r>
            <a:r>
              <a:rPr sz="2000" spc="-5" dirty="0">
                <a:solidFill>
                  <a:srgbClr val="FF6600"/>
                </a:solidFill>
              </a:rPr>
              <a:t>innerText </a:t>
            </a:r>
            <a:r>
              <a:rPr sz="2000" dirty="0">
                <a:solidFill>
                  <a:srgbClr val="262626"/>
                </a:solidFill>
              </a:rPr>
              <a:t>= </a:t>
            </a:r>
            <a:r>
              <a:rPr sz="2000" spc="-5" dirty="0">
                <a:solidFill>
                  <a:srgbClr val="262626"/>
                </a:solidFill>
                <a:latin typeface="MS PGothic"/>
                <a:cs typeface="MS PGothic"/>
              </a:rPr>
              <a:t>“</a:t>
            </a:r>
            <a:r>
              <a:rPr sz="2000" spc="-5" dirty="0">
                <a:solidFill>
                  <a:srgbClr val="262626"/>
                </a:solidFill>
              </a:rPr>
              <a:t>Some &lt;b&gt; </a:t>
            </a:r>
            <a:r>
              <a:rPr sz="2000" dirty="0">
                <a:solidFill>
                  <a:srgbClr val="262626"/>
                </a:solidFill>
              </a:rPr>
              <a:t>new </a:t>
            </a:r>
            <a:r>
              <a:rPr sz="2000" spc="-5" dirty="0">
                <a:solidFill>
                  <a:srgbClr val="262626"/>
                </a:solidFill>
              </a:rPr>
              <a:t>&lt;/b&gt;</a:t>
            </a:r>
            <a:r>
              <a:rPr sz="2000" spc="20" dirty="0">
                <a:solidFill>
                  <a:srgbClr val="262626"/>
                </a:solidFill>
              </a:rPr>
              <a:t> </a:t>
            </a:r>
            <a:r>
              <a:rPr sz="2000" spc="-5" dirty="0">
                <a:solidFill>
                  <a:srgbClr val="262626"/>
                </a:solidFill>
              </a:rPr>
              <a:t>text</a:t>
            </a:r>
            <a:r>
              <a:rPr sz="2000" spc="-5" dirty="0">
                <a:solidFill>
                  <a:srgbClr val="262626"/>
                </a:solidFill>
                <a:latin typeface="MS PGothic"/>
                <a:cs typeface="MS PGothic"/>
              </a:rPr>
              <a:t>”</a:t>
            </a:r>
            <a:r>
              <a:rPr sz="2000" spc="-5" dirty="0">
                <a:solidFill>
                  <a:srgbClr val="262626"/>
                </a:solidFill>
              </a:rPr>
              <a:t>;</a:t>
            </a:r>
            <a:endParaRPr sz="2000">
              <a:latin typeface="MS PGothic"/>
              <a:cs typeface="MS PGothic"/>
            </a:endParaRPr>
          </a:p>
          <a:p>
            <a:pPr marL="335280">
              <a:lnSpc>
                <a:spcPct val="100000"/>
              </a:lnSpc>
              <a:spcBef>
                <a:spcPts val="40"/>
              </a:spcBef>
            </a:pPr>
            <a:endParaRPr sz="2050">
              <a:latin typeface="Times New Roman"/>
              <a:cs typeface="Times New Roman"/>
            </a:endParaRPr>
          </a:p>
          <a:p>
            <a:pPr marL="495300">
              <a:lnSpc>
                <a:spcPct val="100000"/>
              </a:lnSpc>
              <a:spcBef>
                <a:spcPts val="5"/>
              </a:spcBef>
            </a:pPr>
            <a:r>
              <a:rPr sz="2000" spc="-5" dirty="0">
                <a:solidFill>
                  <a:srgbClr val="5C9B1D"/>
                </a:solidFill>
              </a:rPr>
              <a:t>// Kết </a:t>
            </a:r>
            <a:r>
              <a:rPr sz="2000" dirty="0">
                <a:solidFill>
                  <a:srgbClr val="5C9B1D"/>
                </a:solidFill>
              </a:rPr>
              <a:t>quả </a:t>
            </a:r>
            <a:r>
              <a:rPr sz="2000" spc="-5" dirty="0">
                <a:solidFill>
                  <a:srgbClr val="5C9B1D"/>
                </a:solidFill>
              </a:rPr>
              <a:t>hiển </a:t>
            </a:r>
            <a:r>
              <a:rPr sz="2000" dirty="0">
                <a:solidFill>
                  <a:srgbClr val="5C9B1D"/>
                </a:solidFill>
              </a:rPr>
              <a:t>thị </a:t>
            </a:r>
            <a:r>
              <a:rPr sz="2000" spc="-5" dirty="0">
                <a:solidFill>
                  <a:srgbClr val="5C9B1D"/>
                </a:solidFill>
              </a:rPr>
              <a:t>trên trình</a:t>
            </a:r>
            <a:r>
              <a:rPr sz="2000" spc="10" dirty="0">
                <a:solidFill>
                  <a:srgbClr val="5C9B1D"/>
                </a:solidFill>
              </a:rPr>
              <a:t> </a:t>
            </a:r>
            <a:r>
              <a:rPr sz="2000" spc="-5" dirty="0">
                <a:solidFill>
                  <a:srgbClr val="5C9B1D"/>
                </a:solidFill>
              </a:rPr>
              <a:t>duyệt</a:t>
            </a:r>
            <a:endParaRPr sz="2000"/>
          </a:p>
          <a:p>
            <a:pPr marL="495300">
              <a:lnSpc>
                <a:spcPct val="100000"/>
              </a:lnSpc>
            </a:pPr>
            <a:r>
              <a:rPr sz="2000" spc="-5" dirty="0">
                <a:solidFill>
                  <a:srgbClr val="5C9B1D"/>
                </a:solidFill>
              </a:rPr>
              <a:t>// bên trong </a:t>
            </a:r>
            <a:r>
              <a:rPr sz="2000" dirty="0">
                <a:solidFill>
                  <a:srgbClr val="5C9B1D"/>
                </a:solidFill>
              </a:rPr>
              <a:t>thẻ </a:t>
            </a:r>
            <a:r>
              <a:rPr sz="2000" spc="-5" dirty="0">
                <a:solidFill>
                  <a:srgbClr val="5C9B1D"/>
                </a:solidFill>
              </a:rPr>
              <a:t>p: </a:t>
            </a:r>
            <a:r>
              <a:rPr sz="2000" spc="-5" dirty="0">
                <a:solidFill>
                  <a:srgbClr val="6DA826"/>
                </a:solidFill>
                <a:latin typeface="MS PGothic"/>
                <a:cs typeface="MS PGothic"/>
              </a:rPr>
              <a:t>“</a:t>
            </a:r>
            <a:r>
              <a:rPr sz="2000" spc="-5" dirty="0">
                <a:solidFill>
                  <a:srgbClr val="5C9B1D"/>
                </a:solidFill>
              </a:rPr>
              <a:t>Some &lt;b&gt; </a:t>
            </a:r>
            <a:r>
              <a:rPr sz="2000" dirty="0">
                <a:solidFill>
                  <a:srgbClr val="5C9B1D"/>
                </a:solidFill>
              </a:rPr>
              <a:t>new </a:t>
            </a:r>
            <a:r>
              <a:rPr sz="2000" spc="-5" dirty="0">
                <a:solidFill>
                  <a:srgbClr val="5C9B1D"/>
                </a:solidFill>
              </a:rPr>
              <a:t>&lt;/b&gt;</a:t>
            </a:r>
            <a:r>
              <a:rPr sz="2000" spc="10" dirty="0">
                <a:solidFill>
                  <a:srgbClr val="5C9B1D"/>
                </a:solidFill>
              </a:rPr>
              <a:t> </a:t>
            </a:r>
            <a:r>
              <a:rPr sz="2000" spc="-5" dirty="0">
                <a:solidFill>
                  <a:srgbClr val="5C9B1D"/>
                </a:solidFill>
              </a:rPr>
              <a:t>text</a:t>
            </a:r>
            <a:r>
              <a:rPr sz="2000" spc="-5" dirty="0">
                <a:solidFill>
                  <a:srgbClr val="6DA826"/>
                </a:solidFill>
                <a:latin typeface="MS PGothic"/>
                <a:cs typeface="MS PGothic"/>
              </a:rPr>
              <a:t>”</a:t>
            </a:r>
            <a:endParaRPr sz="2000">
              <a:latin typeface="MS PGothic"/>
              <a:cs typeface="MS P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0539" y="2355076"/>
            <a:ext cx="2052955" cy="12446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262626"/>
                </a:solidFill>
                <a:latin typeface="Calibri"/>
                <a:cs typeface="Calibri"/>
              </a:rPr>
              <a:t>Ví</a:t>
            </a:r>
            <a:r>
              <a:rPr sz="4000" b="1" spc="-15" dirty="0">
                <a:solidFill>
                  <a:srgbClr val="262626"/>
                </a:solidFill>
                <a:latin typeface="Calibri"/>
                <a:cs typeface="Calibri"/>
              </a:rPr>
              <a:t> </a:t>
            </a:r>
            <a:r>
              <a:rPr sz="4000" b="1" spc="-5" dirty="0">
                <a:solidFill>
                  <a:srgbClr val="262626"/>
                </a:solidFill>
                <a:latin typeface="Calibri"/>
                <a:cs typeface="Calibri"/>
              </a:rPr>
              <a:t>dụ</a:t>
            </a:r>
            <a:endParaRPr sz="4000">
              <a:latin typeface="Calibri"/>
              <a:cs typeface="Calibri"/>
            </a:endParaRPr>
          </a:p>
          <a:p>
            <a:pPr marL="12700">
              <a:lnSpc>
                <a:spcPct val="100000"/>
              </a:lnSpc>
            </a:pPr>
            <a:r>
              <a:rPr sz="4000" dirty="0">
                <a:solidFill>
                  <a:srgbClr val="7F7F7F"/>
                </a:solidFill>
                <a:latin typeface="Calibri"/>
                <a:cs typeface="Calibri"/>
              </a:rPr>
              <a:t>Ứng</a:t>
            </a:r>
            <a:r>
              <a:rPr sz="4000" spc="-95" dirty="0">
                <a:solidFill>
                  <a:srgbClr val="7F7F7F"/>
                </a:solidFill>
                <a:latin typeface="Calibri"/>
                <a:cs typeface="Calibri"/>
              </a:rPr>
              <a:t> </a:t>
            </a:r>
            <a:r>
              <a:rPr sz="4000" dirty="0">
                <a:solidFill>
                  <a:srgbClr val="7F7F7F"/>
                </a:solidFill>
                <a:latin typeface="Calibri"/>
                <a:cs typeface="Calibri"/>
              </a:rPr>
              <a:t>dụng</a:t>
            </a:r>
            <a:endParaRPr sz="4000">
              <a:latin typeface="Calibri"/>
              <a:cs typeface="Calibri"/>
            </a:endParaRPr>
          </a:p>
        </p:txBody>
      </p:sp>
      <p:sp>
        <p:nvSpPr>
          <p:cNvPr id="3" name="object 3"/>
          <p:cNvSpPr txBox="1"/>
          <p:nvPr/>
        </p:nvSpPr>
        <p:spPr>
          <a:xfrm>
            <a:off x="6679762" y="5163686"/>
            <a:ext cx="1857375" cy="284480"/>
          </a:xfrm>
          <a:prstGeom prst="rect">
            <a:avLst/>
          </a:prstGeom>
        </p:spPr>
        <p:txBody>
          <a:bodyPr vert="horz" wrap="square" lIns="0" tIns="12700" rIns="0" bIns="0" rtlCol="0">
            <a:spAutoFit/>
          </a:bodyPr>
          <a:lstStyle/>
          <a:p>
            <a:pPr marL="12700">
              <a:lnSpc>
                <a:spcPct val="100000"/>
              </a:lnSpc>
              <a:spcBef>
                <a:spcPts val="100"/>
              </a:spcBef>
            </a:pPr>
            <a:r>
              <a:rPr sz="1700" b="1" dirty="0">
                <a:solidFill>
                  <a:srgbClr val="404040"/>
                </a:solidFill>
                <a:latin typeface="Calibri"/>
                <a:cs typeface="Calibri"/>
              </a:rPr>
              <a:t>Ngôn ngữ</a:t>
            </a:r>
            <a:r>
              <a:rPr sz="1700" b="1" spc="-60" dirty="0">
                <a:solidFill>
                  <a:srgbClr val="404040"/>
                </a:solidFill>
                <a:latin typeface="Calibri"/>
                <a:cs typeface="Calibri"/>
              </a:rPr>
              <a:t> </a:t>
            </a:r>
            <a:r>
              <a:rPr sz="1700" b="1" spc="-5" dirty="0">
                <a:solidFill>
                  <a:srgbClr val="404040"/>
                </a:solidFill>
                <a:latin typeface="Calibri"/>
                <a:cs typeface="Calibri"/>
              </a:rPr>
              <a:t>JavaScript</a:t>
            </a:r>
            <a:endParaRPr sz="1700">
              <a:latin typeface="Calibri"/>
              <a:cs typeface="Calibri"/>
            </a:endParaRPr>
          </a:p>
        </p:txBody>
      </p:sp>
      <p:sp>
        <p:nvSpPr>
          <p:cNvPr id="4" name="object 4"/>
          <p:cNvSpPr txBox="1"/>
          <p:nvPr/>
        </p:nvSpPr>
        <p:spPr>
          <a:xfrm>
            <a:off x="1200131" y="1590476"/>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F26200"/>
                </a:solidFill>
                <a:latin typeface="Calibri"/>
                <a:cs typeface="Calibri"/>
              </a:rPr>
              <a:t>6</a:t>
            </a:r>
            <a:endParaRPr sz="17000">
              <a:latin typeface="Calibri"/>
              <a:cs typeface="Calibri"/>
            </a:endParaRPr>
          </a:p>
        </p:txBody>
      </p:sp>
      <p:sp>
        <p:nvSpPr>
          <p:cNvPr id="5" name="object 5"/>
          <p:cNvSpPr/>
          <p:nvPr/>
        </p:nvSpPr>
        <p:spPr>
          <a:xfrm>
            <a:off x="6172200" y="2209800"/>
            <a:ext cx="2743198" cy="27432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429000" y="3886200"/>
            <a:ext cx="2057398" cy="20573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05446"/>
            <a:ext cx="9143998" cy="530423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61603" y="64270"/>
            <a:ext cx="692725" cy="69272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530" y="5867399"/>
            <a:ext cx="9140469" cy="990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14919" y="132081"/>
            <a:ext cx="383476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474747"/>
                </a:solidFill>
                <a:latin typeface="Calibri"/>
                <a:cs typeface="Calibri"/>
              </a:rPr>
              <a:t>Ví </a:t>
            </a:r>
            <a:r>
              <a:rPr sz="3600" b="1" spc="-5" dirty="0">
                <a:solidFill>
                  <a:srgbClr val="474747"/>
                </a:solidFill>
                <a:latin typeface="Calibri"/>
                <a:cs typeface="Calibri"/>
              </a:rPr>
              <a:t>dụ </a:t>
            </a:r>
            <a:r>
              <a:rPr sz="3600" spc="-5" dirty="0">
                <a:solidFill>
                  <a:srgbClr val="929292"/>
                </a:solidFill>
                <a:latin typeface="Calibri"/>
                <a:cs typeface="Calibri"/>
              </a:rPr>
              <a:t>Dynamic</a:t>
            </a:r>
            <a:r>
              <a:rPr sz="3600" spc="-70" dirty="0">
                <a:solidFill>
                  <a:srgbClr val="929292"/>
                </a:solidFill>
                <a:latin typeface="Calibri"/>
                <a:cs typeface="Calibri"/>
              </a:rPr>
              <a:t> </a:t>
            </a:r>
            <a:r>
              <a:rPr sz="3600" dirty="0">
                <a:solidFill>
                  <a:srgbClr val="929292"/>
                </a:solidFill>
                <a:latin typeface="Calibri"/>
                <a:cs typeface="Calibri"/>
              </a:rPr>
              <a:t>Table</a:t>
            </a:r>
            <a:endParaRPr sz="3600">
              <a:latin typeface="Calibri"/>
              <a:cs typeface="Calibri"/>
            </a:endParaRPr>
          </a:p>
        </p:txBody>
      </p:sp>
      <p:sp>
        <p:nvSpPr>
          <p:cNvPr id="6" name="object 6"/>
          <p:cNvSpPr/>
          <p:nvPr/>
        </p:nvSpPr>
        <p:spPr>
          <a:xfrm>
            <a:off x="472439" y="1639570"/>
            <a:ext cx="165100" cy="16510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802639" y="1410970"/>
            <a:ext cx="7580630" cy="889000"/>
          </a:xfrm>
          <a:prstGeom prst="rect">
            <a:avLst/>
          </a:prstGeom>
        </p:spPr>
        <p:txBody>
          <a:bodyPr vert="horz" wrap="square" lIns="0" tIns="68580" rIns="0" bIns="0" rtlCol="0">
            <a:spAutoFit/>
          </a:bodyPr>
          <a:lstStyle/>
          <a:p>
            <a:pPr marL="12700" marR="5080">
              <a:lnSpc>
                <a:spcPts val="3200"/>
              </a:lnSpc>
              <a:spcBef>
                <a:spcPts val="540"/>
              </a:spcBef>
            </a:pPr>
            <a:r>
              <a:rPr sz="3000" spc="-5" dirty="0">
                <a:solidFill>
                  <a:srgbClr val="474747"/>
                </a:solidFill>
                <a:latin typeface="Calibri"/>
                <a:cs typeface="Calibri"/>
              </a:rPr>
              <a:t>Viết trang web </a:t>
            </a:r>
            <a:r>
              <a:rPr sz="3000" dirty="0">
                <a:solidFill>
                  <a:srgbClr val="474747"/>
                </a:solidFill>
                <a:latin typeface="Calibri"/>
                <a:cs typeface="Calibri"/>
              </a:rPr>
              <a:t>cho </a:t>
            </a:r>
            <a:r>
              <a:rPr sz="3000" spc="-5" dirty="0">
                <a:solidFill>
                  <a:srgbClr val="474747"/>
                </a:solidFill>
                <a:latin typeface="Calibri"/>
                <a:cs typeface="Calibri"/>
              </a:rPr>
              <a:t>phép </a:t>
            </a:r>
            <a:r>
              <a:rPr sz="3000" dirty="0">
                <a:solidFill>
                  <a:srgbClr val="474747"/>
                </a:solidFill>
                <a:latin typeface="Calibri"/>
                <a:cs typeface="Calibri"/>
              </a:rPr>
              <a:t>tạo table có số </a:t>
            </a:r>
            <a:r>
              <a:rPr sz="3000" spc="-5" dirty="0">
                <a:solidFill>
                  <a:srgbClr val="474747"/>
                </a:solidFill>
                <a:latin typeface="Calibri"/>
                <a:cs typeface="Calibri"/>
              </a:rPr>
              <a:t>dòng, </a:t>
            </a:r>
            <a:r>
              <a:rPr sz="3000" dirty="0">
                <a:solidFill>
                  <a:srgbClr val="474747"/>
                </a:solidFill>
                <a:latin typeface="Calibri"/>
                <a:cs typeface="Calibri"/>
              </a:rPr>
              <a:t>số  cột </a:t>
            </a:r>
            <a:r>
              <a:rPr sz="3000" spc="-5" dirty="0">
                <a:solidFill>
                  <a:srgbClr val="474747"/>
                </a:solidFill>
                <a:latin typeface="Calibri"/>
                <a:cs typeface="Calibri"/>
              </a:rPr>
              <a:t>do người </a:t>
            </a:r>
            <a:r>
              <a:rPr sz="3000" dirty="0">
                <a:solidFill>
                  <a:srgbClr val="474747"/>
                </a:solidFill>
                <a:latin typeface="Calibri"/>
                <a:cs typeface="Calibri"/>
              </a:rPr>
              <a:t>dùng nhập</a:t>
            </a:r>
            <a:r>
              <a:rPr sz="3000" spc="-10" dirty="0">
                <a:solidFill>
                  <a:srgbClr val="474747"/>
                </a:solidFill>
                <a:latin typeface="Calibri"/>
                <a:cs typeface="Calibri"/>
              </a:rPr>
              <a:t> </a:t>
            </a:r>
            <a:r>
              <a:rPr sz="3000" spc="-5" dirty="0">
                <a:solidFill>
                  <a:srgbClr val="474747"/>
                </a:solidFill>
                <a:latin typeface="Calibri"/>
                <a:cs typeface="Calibri"/>
              </a:rPr>
              <a:t>vào.</a:t>
            </a:r>
            <a:endParaRPr sz="3000">
              <a:latin typeface="Calibri"/>
              <a:cs typeface="Calibri"/>
            </a:endParaRPr>
          </a:p>
        </p:txBody>
      </p:sp>
      <p:sp>
        <p:nvSpPr>
          <p:cNvPr id="8" name="object 8"/>
          <p:cNvSpPr/>
          <p:nvPr/>
        </p:nvSpPr>
        <p:spPr>
          <a:xfrm>
            <a:off x="2161308" y="2236123"/>
            <a:ext cx="4268585" cy="418130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362200" y="2438400"/>
            <a:ext cx="3668750" cy="3581399"/>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38347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Ví </a:t>
            </a:r>
            <a:r>
              <a:rPr sz="3600" spc="-5" dirty="0">
                <a:solidFill>
                  <a:srgbClr val="474747"/>
                </a:solidFill>
              </a:rPr>
              <a:t>dụ </a:t>
            </a:r>
            <a:r>
              <a:rPr sz="3600" b="0" spc="-5" dirty="0">
                <a:solidFill>
                  <a:srgbClr val="929292"/>
                </a:solidFill>
                <a:latin typeface="Calibri"/>
                <a:cs typeface="Calibri"/>
              </a:rPr>
              <a:t>Dynamic</a:t>
            </a:r>
            <a:r>
              <a:rPr sz="3600" b="0" spc="-70" dirty="0">
                <a:solidFill>
                  <a:srgbClr val="929292"/>
                </a:solidFill>
                <a:latin typeface="Calibri"/>
                <a:cs typeface="Calibri"/>
              </a:rPr>
              <a:t> </a:t>
            </a:r>
            <a:r>
              <a:rPr sz="3600" b="0" dirty="0">
                <a:solidFill>
                  <a:srgbClr val="929292"/>
                </a:solidFill>
                <a:latin typeface="Calibri"/>
                <a:cs typeface="Calibri"/>
              </a:rPr>
              <a:t>Table</a:t>
            </a:r>
            <a:endParaRPr sz="3600">
              <a:latin typeface="Calibri"/>
              <a:cs typeface="Calibri"/>
            </a:endParaRPr>
          </a:p>
        </p:txBody>
      </p:sp>
      <p:sp>
        <p:nvSpPr>
          <p:cNvPr id="3" name="object 3"/>
          <p:cNvSpPr txBox="1"/>
          <p:nvPr/>
        </p:nvSpPr>
        <p:spPr>
          <a:xfrm>
            <a:off x="307340" y="2115820"/>
            <a:ext cx="109220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474747"/>
                </a:solidFill>
                <a:latin typeface="Courier New"/>
                <a:cs typeface="Courier New"/>
              </a:rPr>
              <a:t>&lt;Table&gt;</a:t>
            </a:r>
            <a:endParaRPr sz="2000">
              <a:latin typeface="Courier New"/>
              <a:cs typeface="Courier New"/>
            </a:endParaRPr>
          </a:p>
        </p:txBody>
      </p:sp>
      <p:graphicFrame>
        <p:nvGraphicFramePr>
          <p:cNvPr id="4" name="object 4"/>
          <p:cNvGraphicFramePr>
            <a:graphicFrameLocks noGrp="1"/>
          </p:cNvGraphicFramePr>
          <p:nvPr/>
        </p:nvGraphicFramePr>
        <p:xfrm>
          <a:off x="1138237" y="2774950"/>
          <a:ext cx="3124199" cy="3047998"/>
        </p:xfrm>
        <a:graphic>
          <a:graphicData uri="http://schemas.openxmlformats.org/drawingml/2006/table">
            <a:tbl>
              <a:tblPr firstRow="1" bandRow="1">
                <a:tableStyleId>{2D5ABB26-0587-4C30-8999-92F81FD0307C}</a:tableStyleId>
              </a:tblPr>
              <a:tblGrid>
                <a:gridCol w="929640">
                  <a:extLst>
                    <a:ext uri="{9D8B030D-6E8A-4147-A177-3AD203B41FA5}">
                      <a16:colId xmlns:a16="http://schemas.microsoft.com/office/drawing/2014/main" val="20000"/>
                    </a:ext>
                  </a:extLst>
                </a:gridCol>
                <a:gridCol w="761999">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75360">
                  <a:extLst>
                    <a:ext uri="{9D8B030D-6E8A-4147-A177-3AD203B41FA5}">
                      <a16:colId xmlns:a16="http://schemas.microsoft.com/office/drawing/2014/main" val="20003"/>
                    </a:ext>
                  </a:extLst>
                </a:gridCol>
              </a:tblGrid>
              <a:tr h="604237">
                <a:tc>
                  <a:txBody>
                    <a:bodyPr/>
                    <a:lstStyle/>
                    <a:p>
                      <a:pPr marL="91440">
                        <a:lnSpc>
                          <a:spcPts val="2090"/>
                        </a:lnSpc>
                      </a:pPr>
                      <a:r>
                        <a:rPr sz="2000" b="1" spc="-5" dirty="0">
                          <a:solidFill>
                            <a:srgbClr val="474747"/>
                          </a:solidFill>
                          <a:latin typeface="Courier New"/>
                          <a:cs typeface="Courier New"/>
                        </a:rPr>
                        <a:t>&lt;Tr&gt;</a:t>
                      </a:r>
                      <a:endParaRPr sz="2000">
                        <a:latin typeface="Courier New"/>
                        <a:cs typeface="Courier New"/>
                      </a:endParaRPr>
                    </a:p>
                  </a:txBody>
                  <a:tcPr marL="0" marR="0" marT="0" marB="0">
                    <a:lnL w="9525">
                      <a:solidFill>
                        <a:srgbClr val="323232"/>
                      </a:solidFill>
                      <a:prstDash val="solid"/>
                    </a:lnL>
                    <a:lnT w="9525">
                      <a:solidFill>
                        <a:srgbClr val="323232"/>
                      </a:solidFill>
                      <a:prstDash val="solid"/>
                    </a:lnT>
                  </a:tcPr>
                </a:tc>
                <a:tc>
                  <a:txBody>
                    <a:bodyPr/>
                    <a:lstStyle/>
                    <a:p>
                      <a:pPr>
                        <a:lnSpc>
                          <a:spcPct val="100000"/>
                        </a:lnSpc>
                        <a:spcBef>
                          <a:spcPts val="20"/>
                        </a:spcBef>
                      </a:pPr>
                      <a:endParaRPr sz="1800">
                        <a:latin typeface="Times New Roman"/>
                        <a:cs typeface="Times New Roman"/>
                      </a:endParaRPr>
                    </a:p>
                    <a:p>
                      <a:pPr marL="75565">
                        <a:lnSpc>
                          <a:spcPct val="100000"/>
                        </a:lnSpc>
                      </a:pPr>
                      <a:r>
                        <a:rPr sz="2000" b="1" spc="-5" dirty="0">
                          <a:solidFill>
                            <a:srgbClr val="474747"/>
                          </a:solidFill>
                          <a:latin typeface="Courier New"/>
                          <a:cs typeface="Courier New"/>
                        </a:rPr>
                        <a:t>&lt;td&gt;</a:t>
                      </a:r>
                      <a:endParaRPr sz="2000">
                        <a:latin typeface="Courier New"/>
                        <a:cs typeface="Courier New"/>
                      </a:endParaRPr>
                    </a:p>
                  </a:txBody>
                  <a:tcPr marL="0" marR="0" marT="2540" marB="0">
                    <a:lnT w="9525">
                      <a:solidFill>
                        <a:srgbClr val="323232"/>
                      </a:solidFill>
                      <a:prstDash val="solid"/>
                    </a:lnT>
                  </a:tcPr>
                </a:tc>
                <a:tc>
                  <a:txBody>
                    <a:bodyPr/>
                    <a:lstStyle/>
                    <a:p>
                      <a:pPr>
                        <a:lnSpc>
                          <a:spcPct val="100000"/>
                        </a:lnSpc>
                        <a:spcBef>
                          <a:spcPts val="20"/>
                        </a:spcBef>
                      </a:pPr>
                      <a:endParaRPr sz="1800">
                        <a:latin typeface="Times New Roman"/>
                        <a:cs typeface="Times New Roman"/>
                      </a:endParaRPr>
                    </a:p>
                    <a:p>
                      <a:pPr marL="76200">
                        <a:lnSpc>
                          <a:spcPct val="100000"/>
                        </a:lnSpc>
                      </a:pPr>
                      <a:r>
                        <a:rPr sz="2000" b="1" spc="-5" dirty="0">
                          <a:solidFill>
                            <a:srgbClr val="474747"/>
                          </a:solidFill>
                          <a:latin typeface="Courier New"/>
                          <a:cs typeface="Courier New"/>
                        </a:rPr>
                        <a:t>12</a:t>
                      </a:r>
                      <a:endParaRPr sz="2000">
                        <a:latin typeface="Courier New"/>
                        <a:cs typeface="Courier New"/>
                      </a:endParaRPr>
                    </a:p>
                  </a:txBody>
                  <a:tcPr marL="0" marR="0" marT="2540" marB="0">
                    <a:lnT w="9525">
                      <a:solidFill>
                        <a:srgbClr val="323232"/>
                      </a:solidFill>
                      <a:prstDash val="solid"/>
                    </a:lnT>
                  </a:tcPr>
                </a:tc>
                <a:tc>
                  <a:txBody>
                    <a:bodyPr/>
                    <a:lstStyle/>
                    <a:p>
                      <a:pPr>
                        <a:lnSpc>
                          <a:spcPct val="100000"/>
                        </a:lnSpc>
                        <a:spcBef>
                          <a:spcPts val="20"/>
                        </a:spcBef>
                      </a:pPr>
                      <a:endParaRPr sz="1800">
                        <a:latin typeface="Times New Roman"/>
                        <a:cs typeface="Times New Roman"/>
                      </a:endParaRPr>
                    </a:p>
                    <a:p>
                      <a:pPr marL="76200">
                        <a:lnSpc>
                          <a:spcPct val="100000"/>
                        </a:lnSpc>
                      </a:pPr>
                      <a:r>
                        <a:rPr sz="2000" b="1" spc="-5" dirty="0">
                          <a:solidFill>
                            <a:srgbClr val="474747"/>
                          </a:solidFill>
                          <a:latin typeface="Courier New"/>
                          <a:cs typeface="Courier New"/>
                        </a:rPr>
                        <a:t>&lt;/td&gt;</a:t>
                      </a:r>
                      <a:endParaRPr sz="2000">
                        <a:latin typeface="Courier New"/>
                        <a:cs typeface="Courier New"/>
                      </a:endParaRPr>
                    </a:p>
                  </a:txBody>
                  <a:tcPr marL="0" marR="0" marT="2540" marB="0">
                    <a:lnR w="9525">
                      <a:solidFill>
                        <a:srgbClr val="323232"/>
                      </a:solidFill>
                      <a:prstDash val="solid"/>
                    </a:lnR>
                    <a:lnT w="9525">
                      <a:solidFill>
                        <a:srgbClr val="323232"/>
                      </a:solidFill>
                      <a:prstDash val="solid"/>
                    </a:lnT>
                  </a:tcPr>
                </a:tc>
                <a:extLst>
                  <a:ext uri="{0D108BD9-81ED-4DB2-BD59-A6C34878D82A}">
                    <a16:rowId xmlns:a16="http://schemas.microsoft.com/office/drawing/2014/main" val="10000"/>
                  </a:ext>
                </a:extLst>
              </a:tr>
              <a:tr h="843562">
                <a:tc>
                  <a:txBody>
                    <a:bodyPr/>
                    <a:lstStyle/>
                    <a:p>
                      <a:pPr>
                        <a:lnSpc>
                          <a:spcPct val="100000"/>
                        </a:lnSpc>
                      </a:pPr>
                      <a:endParaRPr sz="1850">
                        <a:latin typeface="Times New Roman"/>
                        <a:cs typeface="Times New Roman"/>
                      </a:endParaRPr>
                    </a:p>
                    <a:p>
                      <a:pPr marL="91440">
                        <a:lnSpc>
                          <a:spcPct val="100000"/>
                        </a:lnSpc>
                        <a:spcBef>
                          <a:spcPts val="5"/>
                        </a:spcBef>
                      </a:pPr>
                      <a:r>
                        <a:rPr sz="2000" b="1" spc="-5" dirty="0">
                          <a:solidFill>
                            <a:srgbClr val="474747"/>
                          </a:solidFill>
                          <a:latin typeface="Courier New"/>
                          <a:cs typeface="Courier New"/>
                        </a:rPr>
                        <a:t>&lt;/Tr&gt;</a:t>
                      </a:r>
                      <a:endParaRPr sz="2000">
                        <a:latin typeface="Courier New"/>
                        <a:cs typeface="Courier New"/>
                      </a:endParaRPr>
                    </a:p>
                  </a:txBody>
                  <a:tcPr marL="0" marR="0" marT="0" marB="0">
                    <a:lnL w="9525">
                      <a:solidFill>
                        <a:srgbClr val="323232"/>
                      </a:solidFill>
                      <a:prstDash val="solid"/>
                    </a:lnL>
                    <a:lnB w="9525">
                      <a:solidFill>
                        <a:srgbClr val="323232"/>
                      </a:solidFill>
                      <a:prstDash val="solid"/>
                    </a:lnB>
                  </a:tcPr>
                </a:tc>
                <a:tc>
                  <a:txBody>
                    <a:bodyPr/>
                    <a:lstStyle/>
                    <a:p>
                      <a:pPr marL="75565">
                        <a:lnSpc>
                          <a:spcPts val="2130"/>
                        </a:lnSpc>
                      </a:pPr>
                      <a:r>
                        <a:rPr sz="2000" b="1" spc="-5" dirty="0">
                          <a:solidFill>
                            <a:srgbClr val="474747"/>
                          </a:solidFill>
                          <a:latin typeface="Courier New"/>
                          <a:cs typeface="Courier New"/>
                        </a:rPr>
                        <a:t>&lt;td&gt;</a:t>
                      </a:r>
                      <a:endParaRPr sz="2000">
                        <a:latin typeface="Courier New"/>
                        <a:cs typeface="Courier New"/>
                      </a:endParaRPr>
                    </a:p>
                  </a:txBody>
                  <a:tcPr marL="0" marR="0" marT="0" marB="0">
                    <a:lnB w="9525">
                      <a:solidFill>
                        <a:srgbClr val="323232"/>
                      </a:solidFill>
                      <a:prstDash val="solid"/>
                    </a:lnB>
                  </a:tcPr>
                </a:tc>
                <a:tc>
                  <a:txBody>
                    <a:bodyPr/>
                    <a:lstStyle/>
                    <a:p>
                      <a:pPr marL="76200">
                        <a:lnSpc>
                          <a:spcPts val="2130"/>
                        </a:lnSpc>
                      </a:pPr>
                      <a:r>
                        <a:rPr sz="2000" b="1" spc="-5" dirty="0">
                          <a:solidFill>
                            <a:srgbClr val="474747"/>
                          </a:solidFill>
                          <a:latin typeface="Courier New"/>
                          <a:cs typeface="Courier New"/>
                        </a:rPr>
                        <a:t>13</a:t>
                      </a:r>
                      <a:endParaRPr sz="2000">
                        <a:latin typeface="Courier New"/>
                        <a:cs typeface="Courier New"/>
                      </a:endParaRPr>
                    </a:p>
                  </a:txBody>
                  <a:tcPr marL="0" marR="0" marT="0" marB="0">
                    <a:lnB w="9525">
                      <a:solidFill>
                        <a:srgbClr val="323232"/>
                      </a:solidFill>
                      <a:prstDash val="solid"/>
                    </a:lnB>
                  </a:tcPr>
                </a:tc>
                <a:tc>
                  <a:txBody>
                    <a:bodyPr/>
                    <a:lstStyle/>
                    <a:p>
                      <a:pPr marL="76200">
                        <a:lnSpc>
                          <a:spcPts val="2130"/>
                        </a:lnSpc>
                      </a:pPr>
                      <a:r>
                        <a:rPr sz="2000" b="1" spc="-5" dirty="0">
                          <a:solidFill>
                            <a:srgbClr val="474747"/>
                          </a:solidFill>
                          <a:latin typeface="Courier New"/>
                          <a:cs typeface="Courier New"/>
                        </a:rPr>
                        <a:t>&lt;/td&gt;</a:t>
                      </a:r>
                      <a:endParaRPr sz="2000">
                        <a:latin typeface="Courier New"/>
                        <a:cs typeface="Courier New"/>
                      </a:endParaRPr>
                    </a:p>
                  </a:txBody>
                  <a:tcPr marL="0" marR="0" marT="0" marB="0">
                    <a:lnR w="9525">
                      <a:solidFill>
                        <a:srgbClr val="323232"/>
                      </a:solidFill>
                      <a:prstDash val="solid"/>
                    </a:lnR>
                    <a:lnB w="9525">
                      <a:solidFill>
                        <a:srgbClr val="323232"/>
                      </a:solidFill>
                      <a:prstDash val="solid"/>
                    </a:lnB>
                  </a:tcPr>
                </a:tc>
                <a:extLst>
                  <a:ext uri="{0D108BD9-81ED-4DB2-BD59-A6C34878D82A}">
                    <a16:rowId xmlns:a16="http://schemas.microsoft.com/office/drawing/2014/main" val="10001"/>
                  </a:ext>
                </a:extLst>
              </a:tr>
              <a:tr h="680437">
                <a:tc>
                  <a:txBody>
                    <a:bodyPr/>
                    <a:lstStyle/>
                    <a:p>
                      <a:pPr marL="91440">
                        <a:lnSpc>
                          <a:spcPct val="100000"/>
                        </a:lnSpc>
                        <a:spcBef>
                          <a:spcPts val="290"/>
                        </a:spcBef>
                      </a:pPr>
                      <a:r>
                        <a:rPr sz="2000" b="1" spc="-5" dirty="0">
                          <a:solidFill>
                            <a:srgbClr val="474747"/>
                          </a:solidFill>
                          <a:latin typeface="Courier New"/>
                          <a:cs typeface="Courier New"/>
                        </a:rPr>
                        <a:t>&lt;Tr&gt;</a:t>
                      </a:r>
                      <a:endParaRPr sz="2000">
                        <a:latin typeface="Courier New"/>
                        <a:cs typeface="Courier New"/>
                      </a:endParaRPr>
                    </a:p>
                  </a:txBody>
                  <a:tcPr marL="0" marR="0" marT="36830" marB="0">
                    <a:lnT w="9525">
                      <a:solidFill>
                        <a:srgbClr val="323232"/>
                      </a:solidFill>
                      <a:prstDash val="solid"/>
                    </a:lnT>
                  </a:tcPr>
                </a:tc>
                <a:tc>
                  <a:txBody>
                    <a:bodyPr/>
                    <a:lstStyle/>
                    <a:p>
                      <a:pPr>
                        <a:lnSpc>
                          <a:spcPct val="100000"/>
                        </a:lnSpc>
                        <a:spcBef>
                          <a:spcPts val="45"/>
                        </a:spcBef>
                      </a:pPr>
                      <a:endParaRPr sz="2300">
                        <a:latin typeface="Times New Roman"/>
                        <a:cs typeface="Times New Roman"/>
                      </a:endParaRPr>
                    </a:p>
                    <a:p>
                      <a:pPr marL="75565">
                        <a:lnSpc>
                          <a:spcPct val="100000"/>
                        </a:lnSpc>
                      </a:pPr>
                      <a:r>
                        <a:rPr sz="2000" b="1" spc="-5" dirty="0">
                          <a:solidFill>
                            <a:srgbClr val="474747"/>
                          </a:solidFill>
                          <a:latin typeface="Courier New"/>
                          <a:cs typeface="Courier New"/>
                        </a:rPr>
                        <a:t>&lt;td&gt;</a:t>
                      </a:r>
                      <a:endParaRPr sz="2000">
                        <a:latin typeface="Courier New"/>
                        <a:cs typeface="Courier New"/>
                      </a:endParaRPr>
                    </a:p>
                  </a:txBody>
                  <a:tcPr marL="0" marR="0" marT="5715" marB="0">
                    <a:lnT w="9525">
                      <a:solidFill>
                        <a:srgbClr val="323232"/>
                      </a:solidFill>
                      <a:prstDash val="solid"/>
                    </a:lnT>
                  </a:tcPr>
                </a:tc>
                <a:tc>
                  <a:txBody>
                    <a:bodyPr/>
                    <a:lstStyle/>
                    <a:p>
                      <a:pPr>
                        <a:lnSpc>
                          <a:spcPct val="100000"/>
                        </a:lnSpc>
                        <a:spcBef>
                          <a:spcPts val="45"/>
                        </a:spcBef>
                      </a:pPr>
                      <a:endParaRPr sz="2300">
                        <a:latin typeface="Times New Roman"/>
                        <a:cs typeface="Times New Roman"/>
                      </a:endParaRPr>
                    </a:p>
                    <a:p>
                      <a:pPr marL="76200">
                        <a:lnSpc>
                          <a:spcPct val="100000"/>
                        </a:lnSpc>
                      </a:pPr>
                      <a:r>
                        <a:rPr sz="2000" b="1" spc="-5" dirty="0">
                          <a:solidFill>
                            <a:srgbClr val="474747"/>
                          </a:solidFill>
                          <a:latin typeface="Courier New"/>
                          <a:cs typeface="Courier New"/>
                        </a:rPr>
                        <a:t>21</a:t>
                      </a:r>
                      <a:endParaRPr sz="2000">
                        <a:latin typeface="Courier New"/>
                        <a:cs typeface="Courier New"/>
                      </a:endParaRPr>
                    </a:p>
                  </a:txBody>
                  <a:tcPr marL="0" marR="0" marT="5715" marB="0">
                    <a:lnT w="9525">
                      <a:solidFill>
                        <a:srgbClr val="323232"/>
                      </a:solidFill>
                      <a:prstDash val="solid"/>
                    </a:lnT>
                  </a:tcPr>
                </a:tc>
                <a:tc>
                  <a:txBody>
                    <a:bodyPr/>
                    <a:lstStyle/>
                    <a:p>
                      <a:pPr>
                        <a:lnSpc>
                          <a:spcPct val="100000"/>
                        </a:lnSpc>
                        <a:spcBef>
                          <a:spcPts val="45"/>
                        </a:spcBef>
                      </a:pPr>
                      <a:endParaRPr sz="2300">
                        <a:latin typeface="Times New Roman"/>
                        <a:cs typeface="Times New Roman"/>
                      </a:endParaRPr>
                    </a:p>
                    <a:p>
                      <a:pPr marL="76200">
                        <a:lnSpc>
                          <a:spcPct val="100000"/>
                        </a:lnSpc>
                      </a:pPr>
                      <a:r>
                        <a:rPr sz="2000" b="1" spc="-5" dirty="0">
                          <a:solidFill>
                            <a:srgbClr val="474747"/>
                          </a:solidFill>
                          <a:latin typeface="Courier New"/>
                          <a:cs typeface="Courier New"/>
                        </a:rPr>
                        <a:t>&lt;/td&gt;</a:t>
                      </a:r>
                      <a:endParaRPr sz="2000">
                        <a:latin typeface="Courier New"/>
                        <a:cs typeface="Courier New"/>
                      </a:endParaRPr>
                    </a:p>
                  </a:txBody>
                  <a:tcPr marL="0" marR="0" marT="5715" marB="0">
                    <a:lnT w="9525">
                      <a:solidFill>
                        <a:srgbClr val="323232"/>
                      </a:solidFill>
                      <a:prstDash val="solid"/>
                    </a:lnT>
                  </a:tcPr>
                </a:tc>
                <a:extLst>
                  <a:ext uri="{0D108BD9-81ED-4DB2-BD59-A6C34878D82A}">
                    <a16:rowId xmlns:a16="http://schemas.microsoft.com/office/drawing/2014/main" val="10002"/>
                  </a:ext>
                </a:extLst>
              </a:tr>
              <a:tr h="919762">
                <a:tc>
                  <a:txBody>
                    <a:bodyPr/>
                    <a:lstStyle/>
                    <a:p>
                      <a:pPr>
                        <a:lnSpc>
                          <a:spcPct val="100000"/>
                        </a:lnSpc>
                      </a:pPr>
                      <a:endParaRPr sz="1850">
                        <a:latin typeface="Times New Roman"/>
                        <a:cs typeface="Times New Roman"/>
                      </a:endParaRPr>
                    </a:p>
                    <a:p>
                      <a:pPr marL="91440">
                        <a:lnSpc>
                          <a:spcPct val="100000"/>
                        </a:lnSpc>
                        <a:spcBef>
                          <a:spcPts val="5"/>
                        </a:spcBef>
                      </a:pPr>
                      <a:r>
                        <a:rPr sz="2000" b="1" spc="-5" dirty="0">
                          <a:solidFill>
                            <a:srgbClr val="474747"/>
                          </a:solidFill>
                          <a:latin typeface="Courier New"/>
                          <a:cs typeface="Courier New"/>
                        </a:rPr>
                        <a:t>&lt;/Tr&gt;</a:t>
                      </a:r>
                      <a:endParaRPr sz="2000">
                        <a:latin typeface="Courier New"/>
                        <a:cs typeface="Courier New"/>
                      </a:endParaRPr>
                    </a:p>
                  </a:txBody>
                  <a:tcPr marL="0" marR="0" marT="0" marB="0"/>
                </a:tc>
                <a:tc>
                  <a:txBody>
                    <a:bodyPr/>
                    <a:lstStyle/>
                    <a:p>
                      <a:pPr marL="75565">
                        <a:lnSpc>
                          <a:spcPts val="2130"/>
                        </a:lnSpc>
                      </a:pPr>
                      <a:r>
                        <a:rPr sz="2000" b="1" spc="-5" dirty="0">
                          <a:solidFill>
                            <a:srgbClr val="474747"/>
                          </a:solidFill>
                          <a:latin typeface="Courier New"/>
                          <a:cs typeface="Courier New"/>
                        </a:rPr>
                        <a:t>&lt;td&gt;</a:t>
                      </a:r>
                      <a:endParaRPr sz="2000">
                        <a:latin typeface="Courier New"/>
                        <a:cs typeface="Courier New"/>
                      </a:endParaRPr>
                    </a:p>
                  </a:txBody>
                  <a:tcPr marL="0" marR="0" marT="0" marB="0"/>
                </a:tc>
                <a:tc>
                  <a:txBody>
                    <a:bodyPr/>
                    <a:lstStyle/>
                    <a:p>
                      <a:pPr marL="76200">
                        <a:lnSpc>
                          <a:spcPts val="2130"/>
                        </a:lnSpc>
                      </a:pPr>
                      <a:r>
                        <a:rPr sz="2000" b="1" spc="-5" dirty="0">
                          <a:solidFill>
                            <a:srgbClr val="474747"/>
                          </a:solidFill>
                          <a:latin typeface="Courier New"/>
                          <a:cs typeface="Courier New"/>
                        </a:rPr>
                        <a:t>22</a:t>
                      </a:r>
                      <a:endParaRPr sz="2000">
                        <a:latin typeface="Courier New"/>
                        <a:cs typeface="Courier New"/>
                      </a:endParaRPr>
                    </a:p>
                  </a:txBody>
                  <a:tcPr marL="0" marR="0" marT="0" marB="0"/>
                </a:tc>
                <a:tc>
                  <a:txBody>
                    <a:bodyPr/>
                    <a:lstStyle/>
                    <a:p>
                      <a:pPr marL="76200">
                        <a:lnSpc>
                          <a:spcPts val="2130"/>
                        </a:lnSpc>
                      </a:pPr>
                      <a:r>
                        <a:rPr sz="2000" b="1" spc="-5" dirty="0">
                          <a:solidFill>
                            <a:srgbClr val="474747"/>
                          </a:solidFill>
                          <a:latin typeface="Courier New"/>
                          <a:cs typeface="Courier New"/>
                        </a:rPr>
                        <a:t>&lt;/td&gt;</a:t>
                      </a:r>
                      <a:endParaRPr sz="200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307340" y="5770879"/>
            <a:ext cx="124460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474747"/>
                </a:solidFill>
                <a:latin typeface="Courier New"/>
                <a:cs typeface="Courier New"/>
              </a:rPr>
              <a:t>&lt;/Table&gt;</a:t>
            </a:r>
            <a:endParaRPr sz="2000">
              <a:latin typeface="Courier New"/>
              <a:cs typeface="Courier New"/>
            </a:endParaRPr>
          </a:p>
        </p:txBody>
      </p:sp>
      <p:sp>
        <p:nvSpPr>
          <p:cNvPr id="6" name="object 6"/>
          <p:cNvSpPr/>
          <p:nvPr/>
        </p:nvSpPr>
        <p:spPr>
          <a:xfrm>
            <a:off x="1142999" y="4451350"/>
            <a:ext cx="3124200" cy="1371600"/>
          </a:xfrm>
          <a:custGeom>
            <a:avLst/>
            <a:gdLst/>
            <a:ahLst/>
            <a:cxnLst/>
            <a:rect l="l" t="t" r="r" b="b"/>
            <a:pathLst>
              <a:path w="3124200" h="1371600">
                <a:moveTo>
                  <a:pt x="0" y="0"/>
                </a:moveTo>
                <a:lnTo>
                  <a:pt x="3124199" y="0"/>
                </a:lnTo>
                <a:lnTo>
                  <a:pt x="3124199" y="1371599"/>
                </a:lnTo>
                <a:lnTo>
                  <a:pt x="0" y="1371599"/>
                </a:lnTo>
                <a:lnTo>
                  <a:pt x="0" y="0"/>
                </a:lnTo>
                <a:close/>
              </a:path>
            </a:pathLst>
          </a:custGeom>
          <a:ln w="9524">
            <a:solidFill>
              <a:srgbClr val="323232"/>
            </a:solidFill>
          </a:ln>
        </p:spPr>
        <p:txBody>
          <a:bodyPr wrap="square" lIns="0" tIns="0" rIns="0" bIns="0" rtlCol="0"/>
          <a:lstStyle/>
          <a:p>
            <a:endParaRPr/>
          </a:p>
        </p:txBody>
      </p:sp>
      <p:sp>
        <p:nvSpPr>
          <p:cNvPr id="7" name="object 7"/>
          <p:cNvSpPr/>
          <p:nvPr/>
        </p:nvSpPr>
        <p:spPr>
          <a:xfrm>
            <a:off x="5133108" y="2256906"/>
            <a:ext cx="1317566" cy="56110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791198" y="2743200"/>
            <a:ext cx="0" cy="2514600"/>
          </a:xfrm>
          <a:custGeom>
            <a:avLst/>
            <a:gdLst/>
            <a:ahLst/>
            <a:cxnLst/>
            <a:rect l="l" t="t" r="r" b="b"/>
            <a:pathLst>
              <a:path h="2514600">
                <a:moveTo>
                  <a:pt x="0" y="0"/>
                </a:moveTo>
                <a:lnTo>
                  <a:pt x="1" y="2514599"/>
                </a:lnTo>
              </a:path>
            </a:pathLst>
          </a:custGeom>
          <a:ln w="9524">
            <a:solidFill>
              <a:srgbClr val="323232"/>
            </a:solidFill>
          </a:ln>
        </p:spPr>
        <p:txBody>
          <a:bodyPr wrap="square" lIns="0" tIns="0" rIns="0" bIns="0" rtlCol="0"/>
          <a:lstStyle/>
          <a:p>
            <a:endParaRPr/>
          </a:p>
        </p:txBody>
      </p:sp>
      <p:sp>
        <p:nvSpPr>
          <p:cNvPr id="9" name="object 9"/>
          <p:cNvSpPr/>
          <p:nvPr/>
        </p:nvSpPr>
        <p:spPr>
          <a:xfrm>
            <a:off x="6276108" y="5000105"/>
            <a:ext cx="1317566" cy="56110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791198" y="52578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11" name="object 11"/>
          <p:cNvSpPr/>
          <p:nvPr/>
        </p:nvSpPr>
        <p:spPr>
          <a:xfrm>
            <a:off x="6276108" y="3021677"/>
            <a:ext cx="1317566" cy="55695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791198" y="3276600"/>
            <a:ext cx="533400" cy="0"/>
          </a:xfrm>
          <a:custGeom>
            <a:avLst/>
            <a:gdLst/>
            <a:ahLst/>
            <a:cxnLst/>
            <a:rect l="l" t="t" r="r" b="b"/>
            <a:pathLst>
              <a:path w="533400">
                <a:moveTo>
                  <a:pt x="0" y="0"/>
                </a:moveTo>
                <a:lnTo>
                  <a:pt x="533399" y="1"/>
                </a:lnTo>
              </a:path>
            </a:pathLst>
          </a:custGeom>
          <a:ln w="9524">
            <a:solidFill>
              <a:srgbClr val="323232"/>
            </a:solidFill>
          </a:ln>
        </p:spPr>
        <p:txBody>
          <a:bodyPr wrap="square" lIns="0" tIns="0" rIns="0" bIns="0" rtlCol="0"/>
          <a:lstStyle/>
          <a:p>
            <a:endParaRPr/>
          </a:p>
        </p:txBody>
      </p:sp>
      <p:sp>
        <p:nvSpPr>
          <p:cNvPr id="13" name="object 13"/>
          <p:cNvSpPr/>
          <p:nvPr/>
        </p:nvSpPr>
        <p:spPr>
          <a:xfrm>
            <a:off x="7722521" y="3782290"/>
            <a:ext cx="1317566" cy="55695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7238998" y="40386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15" name="object 15"/>
          <p:cNvSpPr/>
          <p:nvPr/>
        </p:nvSpPr>
        <p:spPr>
          <a:xfrm>
            <a:off x="7722521" y="4393276"/>
            <a:ext cx="1317566" cy="556952"/>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5527040" y="2364740"/>
            <a:ext cx="2987675" cy="30429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EEECE1"/>
                </a:solidFill>
                <a:latin typeface="Calibri"/>
                <a:cs typeface="Calibri"/>
              </a:rPr>
              <a:t>Table</a:t>
            </a:r>
            <a:endParaRPr sz="1800">
              <a:latin typeface="Calibri"/>
              <a:cs typeface="Calibri"/>
            </a:endParaRPr>
          </a:p>
          <a:p>
            <a:pPr>
              <a:lnSpc>
                <a:spcPct val="100000"/>
              </a:lnSpc>
            </a:pPr>
            <a:endParaRPr sz="2200">
              <a:latin typeface="Times New Roman"/>
              <a:cs typeface="Times New Roman"/>
            </a:endParaRPr>
          </a:p>
          <a:p>
            <a:pPr marR="172085" algn="ctr">
              <a:lnSpc>
                <a:spcPct val="100000"/>
              </a:lnSpc>
              <a:spcBef>
                <a:spcPts val="1310"/>
              </a:spcBef>
            </a:pPr>
            <a:r>
              <a:rPr sz="1800" dirty="0">
                <a:solidFill>
                  <a:srgbClr val="EEECE1"/>
                </a:solidFill>
                <a:latin typeface="Calibri"/>
                <a:cs typeface="Calibri"/>
              </a:rPr>
              <a:t>Tr</a:t>
            </a:r>
            <a:endParaRPr sz="1800">
              <a:latin typeface="Calibri"/>
              <a:cs typeface="Calibri"/>
            </a:endParaRPr>
          </a:p>
          <a:p>
            <a:pPr marL="2743200" marR="5080" algn="r">
              <a:lnSpc>
                <a:spcPct val="222200"/>
              </a:lnSpc>
              <a:spcBef>
                <a:spcPts val="1200"/>
              </a:spcBef>
            </a:pPr>
            <a:r>
              <a:rPr sz="1800" spc="-5" dirty="0">
                <a:solidFill>
                  <a:srgbClr val="EEECE1"/>
                </a:solidFill>
                <a:latin typeface="Calibri"/>
                <a:cs typeface="Calibri"/>
              </a:rPr>
              <a:t>Td  Td</a:t>
            </a:r>
            <a:endParaRPr sz="1800">
              <a:latin typeface="Calibri"/>
              <a:cs typeface="Calibri"/>
            </a:endParaRPr>
          </a:p>
          <a:p>
            <a:pPr>
              <a:lnSpc>
                <a:spcPct val="100000"/>
              </a:lnSpc>
              <a:spcBef>
                <a:spcPts val="50"/>
              </a:spcBef>
            </a:pPr>
            <a:endParaRPr sz="2250">
              <a:latin typeface="Times New Roman"/>
              <a:cs typeface="Times New Roman"/>
            </a:endParaRPr>
          </a:p>
          <a:p>
            <a:pPr marR="172085" algn="ctr">
              <a:lnSpc>
                <a:spcPct val="100000"/>
              </a:lnSpc>
            </a:pPr>
            <a:r>
              <a:rPr sz="1800" dirty="0">
                <a:solidFill>
                  <a:srgbClr val="EEECE1"/>
                </a:solidFill>
                <a:latin typeface="Calibri"/>
                <a:cs typeface="Calibri"/>
              </a:rPr>
              <a:t>Tr</a:t>
            </a:r>
            <a:endParaRPr sz="1800">
              <a:latin typeface="Calibri"/>
              <a:cs typeface="Calibri"/>
            </a:endParaRPr>
          </a:p>
        </p:txBody>
      </p:sp>
      <p:sp>
        <p:nvSpPr>
          <p:cNvPr id="17" name="object 17"/>
          <p:cNvSpPr/>
          <p:nvPr/>
        </p:nvSpPr>
        <p:spPr>
          <a:xfrm>
            <a:off x="7238998" y="46482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18" name="object 18"/>
          <p:cNvSpPr/>
          <p:nvPr/>
        </p:nvSpPr>
        <p:spPr>
          <a:xfrm>
            <a:off x="7797338" y="5764876"/>
            <a:ext cx="1321723" cy="556952"/>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8333738" y="5869940"/>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EEECE1"/>
                </a:solidFill>
                <a:latin typeface="Calibri"/>
                <a:cs typeface="Calibri"/>
              </a:rPr>
              <a:t>Td</a:t>
            </a:r>
            <a:endParaRPr sz="1800">
              <a:latin typeface="Calibri"/>
              <a:cs typeface="Calibri"/>
            </a:endParaRPr>
          </a:p>
        </p:txBody>
      </p:sp>
      <p:sp>
        <p:nvSpPr>
          <p:cNvPr id="20" name="object 20"/>
          <p:cNvSpPr/>
          <p:nvPr/>
        </p:nvSpPr>
        <p:spPr>
          <a:xfrm>
            <a:off x="7315198" y="60198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21" name="object 21"/>
          <p:cNvSpPr/>
          <p:nvPr/>
        </p:nvSpPr>
        <p:spPr>
          <a:xfrm>
            <a:off x="7797338" y="6371705"/>
            <a:ext cx="1321723" cy="486294"/>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7315198" y="66294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23" name="object 23"/>
          <p:cNvSpPr/>
          <p:nvPr/>
        </p:nvSpPr>
        <p:spPr>
          <a:xfrm>
            <a:off x="7315198" y="5486400"/>
            <a:ext cx="0" cy="1143000"/>
          </a:xfrm>
          <a:custGeom>
            <a:avLst/>
            <a:gdLst/>
            <a:ahLst/>
            <a:cxnLst/>
            <a:rect l="l" t="t" r="r" b="b"/>
            <a:pathLst>
              <a:path h="1143000">
                <a:moveTo>
                  <a:pt x="0" y="0"/>
                </a:moveTo>
                <a:lnTo>
                  <a:pt x="0" y="1142999"/>
                </a:lnTo>
              </a:path>
            </a:pathLst>
          </a:custGeom>
          <a:ln w="9524">
            <a:solidFill>
              <a:srgbClr val="323232"/>
            </a:solidFill>
          </a:ln>
        </p:spPr>
        <p:txBody>
          <a:bodyPr wrap="square" lIns="0" tIns="0" rIns="0" bIns="0" rtlCol="0"/>
          <a:lstStyle/>
          <a:p>
            <a:endParaRPr/>
          </a:p>
        </p:txBody>
      </p:sp>
      <p:sp>
        <p:nvSpPr>
          <p:cNvPr id="24" name="object 24"/>
          <p:cNvSpPr/>
          <p:nvPr/>
        </p:nvSpPr>
        <p:spPr>
          <a:xfrm>
            <a:off x="7238998" y="3505200"/>
            <a:ext cx="0" cy="1143000"/>
          </a:xfrm>
          <a:custGeom>
            <a:avLst/>
            <a:gdLst/>
            <a:ahLst/>
            <a:cxnLst/>
            <a:rect l="l" t="t" r="r" b="b"/>
            <a:pathLst>
              <a:path h="1143000">
                <a:moveTo>
                  <a:pt x="0" y="0"/>
                </a:moveTo>
                <a:lnTo>
                  <a:pt x="0" y="1142999"/>
                </a:lnTo>
              </a:path>
            </a:pathLst>
          </a:custGeom>
          <a:ln w="9524">
            <a:solidFill>
              <a:srgbClr val="323232"/>
            </a:solidFill>
          </a:ln>
        </p:spPr>
        <p:txBody>
          <a:bodyPr wrap="square" lIns="0" tIns="0" rIns="0" bIns="0" rtlCol="0"/>
          <a:lstStyle/>
          <a:p>
            <a:endParaRPr/>
          </a:p>
        </p:txBody>
      </p:sp>
      <p:sp>
        <p:nvSpPr>
          <p:cNvPr id="25" name="object 25"/>
          <p:cNvSpPr/>
          <p:nvPr/>
        </p:nvSpPr>
        <p:spPr>
          <a:xfrm>
            <a:off x="4139737" y="1267691"/>
            <a:ext cx="1321723" cy="556952"/>
          </a:xfrm>
          <a:prstGeom prst="rect">
            <a:avLst/>
          </a:prstGeom>
          <a:blipFill>
            <a:blip r:embed="rId8" cstate="print"/>
            <a:stretch>
              <a:fillRect/>
            </a:stretch>
          </a:blipFill>
        </p:spPr>
        <p:txBody>
          <a:bodyPr wrap="square" lIns="0" tIns="0" rIns="0" bIns="0" rtlCol="0"/>
          <a:lstStyle/>
          <a:p>
            <a:endParaRPr/>
          </a:p>
        </p:txBody>
      </p:sp>
      <p:sp>
        <p:nvSpPr>
          <p:cNvPr id="26" name="object 26"/>
          <p:cNvSpPr txBox="1"/>
          <p:nvPr/>
        </p:nvSpPr>
        <p:spPr>
          <a:xfrm>
            <a:off x="4549140" y="1374140"/>
            <a:ext cx="4902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EEECE1"/>
                </a:solidFill>
                <a:latin typeface="Calibri"/>
                <a:cs typeface="Calibri"/>
              </a:rPr>
              <a:t>body</a:t>
            </a:r>
            <a:endParaRPr sz="1800">
              <a:latin typeface="Calibri"/>
              <a:cs typeface="Calibri"/>
            </a:endParaRPr>
          </a:p>
        </p:txBody>
      </p:sp>
      <p:sp>
        <p:nvSpPr>
          <p:cNvPr id="27" name="object 27"/>
          <p:cNvSpPr/>
          <p:nvPr/>
        </p:nvSpPr>
        <p:spPr>
          <a:xfrm>
            <a:off x="4800598" y="1752600"/>
            <a:ext cx="0" cy="685800"/>
          </a:xfrm>
          <a:custGeom>
            <a:avLst/>
            <a:gdLst/>
            <a:ahLst/>
            <a:cxnLst/>
            <a:rect l="l" t="t" r="r" b="b"/>
            <a:pathLst>
              <a:path h="685800">
                <a:moveTo>
                  <a:pt x="0" y="0"/>
                </a:moveTo>
                <a:lnTo>
                  <a:pt x="1" y="685799"/>
                </a:lnTo>
              </a:path>
            </a:pathLst>
          </a:custGeom>
          <a:ln w="9524">
            <a:solidFill>
              <a:srgbClr val="323232"/>
            </a:solidFill>
          </a:ln>
        </p:spPr>
        <p:txBody>
          <a:bodyPr wrap="square" lIns="0" tIns="0" rIns="0" bIns="0" rtlCol="0"/>
          <a:lstStyle/>
          <a:p>
            <a:endParaRPr/>
          </a:p>
        </p:txBody>
      </p:sp>
      <p:sp>
        <p:nvSpPr>
          <p:cNvPr id="28" name="object 28"/>
          <p:cNvSpPr/>
          <p:nvPr/>
        </p:nvSpPr>
        <p:spPr>
          <a:xfrm>
            <a:off x="4800598" y="2438400"/>
            <a:ext cx="381000" cy="0"/>
          </a:xfrm>
          <a:custGeom>
            <a:avLst/>
            <a:gdLst/>
            <a:ahLst/>
            <a:cxnLst/>
            <a:rect l="l" t="t" r="r" b="b"/>
            <a:pathLst>
              <a:path w="381000">
                <a:moveTo>
                  <a:pt x="0" y="0"/>
                </a:moveTo>
                <a:lnTo>
                  <a:pt x="380999" y="1"/>
                </a:lnTo>
              </a:path>
            </a:pathLst>
          </a:custGeom>
          <a:ln w="9524">
            <a:solidFill>
              <a:srgbClr val="323232"/>
            </a:solidFill>
          </a:ln>
        </p:spPr>
        <p:txBody>
          <a:bodyPr wrap="square" lIns="0" tIns="0" rIns="0" bIns="0" rtlCol="0"/>
          <a:lstStyle/>
          <a:p>
            <a:endParaRPr/>
          </a:p>
        </p:txBody>
      </p:sp>
      <p:sp>
        <p:nvSpPr>
          <p:cNvPr id="31" name="object 31"/>
          <p:cNvSpPr txBox="1"/>
          <p:nvPr/>
        </p:nvSpPr>
        <p:spPr>
          <a:xfrm>
            <a:off x="8333738" y="6490478"/>
            <a:ext cx="257175" cy="304800"/>
          </a:xfrm>
          <a:prstGeom prst="rect">
            <a:avLst/>
          </a:prstGeom>
        </p:spPr>
        <p:txBody>
          <a:bodyPr vert="horz" wrap="square" lIns="0" tIns="1270" rIns="0" bIns="0" rtlCol="0">
            <a:spAutoFit/>
          </a:bodyPr>
          <a:lstStyle/>
          <a:p>
            <a:pPr marL="12700">
              <a:lnSpc>
                <a:spcPct val="100000"/>
              </a:lnSpc>
              <a:spcBef>
                <a:spcPts val="10"/>
              </a:spcBef>
            </a:pPr>
            <a:r>
              <a:rPr sz="1800" spc="-5" dirty="0">
                <a:solidFill>
                  <a:srgbClr val="EEECE1"/>
                </a:solidFill>
                <a:latin typeface="Calibri"/>
                <a:cs typeface="Calibri"/>
              </a:rPr>
              <a:t>Td</a:t>
            </a:r>
            <a:endParaRPr sz="1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93041"/>
            <a:ext cx="387477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474747"/>
                </a:solidFill>
                <a:latin typeface="Arial"/>
                <a:cs typeface="Arial"/>
              </a:rPr>
              <a:t>Giới thiệu </a:t>
            </a:r>
            <a:r>
              <a:rPr sz="2800" b="0" dirty="0">
                <a:solidFill>
                  <a:srgbClr val="929292"/>
                </a:solidFill>
                <a:latin typeface="Arial"/>
                <a:cs typeface="Arial"/>
              </a:rPr>
              <a:t>về</a:t>
            </a:r>
            <a:r>
              <a:rPr sz="2800" b="0" spc="-70" dirty="0">
                <a:solidFill>
                  <a:srgbClr val="929292"/>
                </a:solidFill>
                <a:latin typeface="Arial"/>
                <a:cs typeface="Arial"/>
              </a:rPr>
              <a:t> </a:t>
            </a:r>
            <a:r>
              <a:rPr sz="2800" b="0" dirty="0">
                <a:solidFill>
                  <a:srgbClr val="929292"/>
                </a:solidFill>
                <a:latin typeface="Arial"/>
                <a:cs typeface="Arial"/>
              </a:rPr>
              <a:t>Javascript</a:t>
            </a:r>
            <a:endParaRPr sz="2800">
              <a:latin typeface="Arial"/>
              <a:cs typeface="Arial"/>
            </a:endParaRPr>
          </a:p>
        </p:txBody>
      </p:sp>
      <p:sp>
        <p:nvSpPr>
          <p:cNvPr id="3" name="object 3"/>
          <p:cNvSpPr/>
          <p:nvPr/>
        </p:nvSpPr>
        <p:spPr>
          <a:xfrm>
            <a:off x="320040" y="169206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0040" y="275479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20040" y="3834299"/>
            <a:ext cx="176106" cy="17610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50239" y="1449070"/>
            <a:ext cx="8171815" cy="2655570"/>
          </a:xfrm>
          <a:prstGeom prst="rect">
            <a:avLst/>
          </a:prstGeom>
        </p:spPr>
        <p:txBody>
          <a:bodyPr vert="horz" wrap="square" lIns="0" tIns="33020" rIns="0" bIns="0" rtlCol="0">
            <a:spAutoFit/>
          </a:bodyPr>
          <a:lstStyle/>
          <a:p>
            <a:pPr marL="12700" marR="677545">
              <a:lnSpc>
                <a:spcPts val="3800"/>
              </a:lnSpc>
              <a:spcBef>
                <a:spcPts val="260"/>
              </a:spcBef>
            </a:pPr>
            <a:r>
              <a:rPr sz="3200" b="1" spc="-5" dirty="0">
                <a:solidFill>
                  <a:srgbClr val="FF7C00"/>
                </a:solidFill>
                <a:latin typeface="Calibri"/>
                <a:cs typeface="Calibri"/>
              </a:rPr>
              <a:t>JavaScript </a:t>
            </a:r>
            <a:r>
              <a:rPr sz="3200" dirty="0">
                <a:solidFill>
                  <a:srgbClr val="474747"/>
                </a:solidFill>
                <a:latin typeface="Calibri"/>
                <a:cs typeface="Calibri"/>
              </a:rPr>
              <a:t>Là </a:t>
            </a:r>
            <a:r>
              <a:rPr sz="3200" spc="-5" dirty="0">
                <a:solidFill>
                  <a:srgbClr val="474747"/>
                </a:solidFill>
                <a:latin typeface="Calibri"/>
                <a:cs typeface="Calibri"/>
              </a:rPr>
              <a:t>ngôn ngữ </a:t>
            </a:r>
            <a:r>
              <a:rPr sz="3200" i="1" spc="-155" dirty="0">
                <a:solidFill>
                  <a:srgbClr val="5C9B1D"/>
                </a:solidFill>
                <a:latin typeface="Calibri"/>
                <a:cs typeface="Calibri"/>
              </a:rPr>
              <a:t>Client-­‐side </a:t>
            </a:r>
            <a:r>
              <a:rPr sz="3200" i="1" spc="-5" dirty="0">
                <a:solidFill>
                  <a:srgbClr val="5C9B1D"/>
                </a:solidFill>
                <a:latin typeface="Calibri"/>
                <a:cs typeface="Calibri"/>
              </a:rPr>
              <a:t>script </a:t>
            </a:r>
            <a:r>
              <a:rPr sz="3200" spc="-5" dirty="0">
                <a:solidFill>
                  <a:srgbClr val="474747"/>
                </a:solidFill>
                <a:latin typeface="Calibri"/>
                <a:cs typeface="Calibri"/>
              </a:rPr>
              <a:t>hoạt  </a:t>
            </a:r>
            <a:r>
              <a:rPr sz="3200" dirty="0">
                <a:solidFill>
                  <a:srgbClr val="474747"/>
                </a:solidFill>
                <a:latin typeface="Calibri"/>
                <a:cs typeface="Calibri"/>
              </a:rPr>
              <a:t>động </a:t>
            </a:r>
            <a:r>
              <a:rPr sz="3200" spc="-5" dirty="0">
                <a:solidFill>
                  <a:srgbClr val="474747"/>
                </a:solidFill>
                <a:latin typeface="Calibri"/>
                <a:cs typeface="Calibri"/>
              </a:rPr>
              <a:t>trên trình duyệt </a:t>
            </a:r>
            <a:r>
              <a:rPr sz="3200" dirty="0">
                <a:solidFill>
                  <a:srgbClr val="474747"/>
                </a:solidFill>
                <a:latin typeface="Calibri"/>
                <a:cs typeface="Calibri"/>
              </a:rPr>
              <a:t>của </a:t>
            </a:r>
            <a:r>
              <a:rPr sz="3200" spc="-5" dirty="0">
                <a:solidFill>
                  <a:srgbClr val="474747"/>
                </a:solidFill>
                <a:latin typeface="Calibri"/>
                <a:cs typeface="Calibri"/>
              </a:rPr>
              <a:t>người </a:t>
            </a:r>
            <a:r>
              <a:rPr sz="3200" dirty="0">
                <a:solidFill>
                  <a:srgbClr val="474747"/>
                </a:solidFill>
                <a:latin typeface="Calibri"/>
                <a:cs typeface="Calibri"/>
              </a:rPr>
              <a:t>dùng</a:t>
            </a:r>
            <a:r>
              <a:rPr sz="3200" spc="-5" dirty="0">
                <a:solidFill>
                  <a:srgbClr val="474747"/>
                </a:solidFill>
                <a:latin typeface="Calibri"/>
                <a:cs typeface="Calibri"/>
              </a:rPr>
              <a:t> </a:t>
            </a:r>
            <a:r>
              <a:rPr sz="3200" i="1" spc="-5" dirty="0">
                <a:solidFill>
                  <a:srgbClr val="F66AC7"/>
                </a:solidFill>
                <a:latin typeface="Calibri"/>
                <a:cs typeface="Calibri"/>
              </a:rPr>
              <a:t>(client)</a:t>
            </a:r>
            <a:endParaRPr sz="3200">
              <a:latin typeface="Calibri"/>
              <a:cs typeface="Calibri"/>
            </a:endParaRPr>
          </a:p>
          <a:p>
            <a:pPr marL="12700" marR="5080">
              <a:lnSpc>
                <a:spcPct val="100000"/>
              </a:lnSpc>
              <a:spcBef>
                <a:spcPts val="605"/>
              </a:spcBef>
            </a:pPr>
            <a:r>
              <a:rPr sz="3200" b="1" spc="-5" dirty="0">
                <a:solidFill>
                  <a:srgbClr val="0084B4"/>
                </a:solidFill>
                <a:latin typeface="Calibri"/>
                <a:cs typeface="Calibri"/>
              </a:rPr>
              <a:t>Chia sẻ </a:t>
            </a:r>
            <a:r>
              <a:rPr sz="3200" b="1" dirty="0">
                <a:solidFill>
                  <a:srgbClr val="0084B4"/>
                </a:solidFill>
                <a:latin typeface="Calibri"/>
                <a:cs typeface="Calibri"/>
              </a:rPr>
              <a:t>xử lý </a:t>
            </a:r>
            <a:r>
              <a:rPr sz="3200" spc="-5" dirty="0">
                <a:solidFill>
                  <a:srgbClr val="474747"/>
                </a:solidFill>
                <a:latin typeface="Calibri"/>
                <a:cs typeface="Calibri"/>
              </a:rPr>
              <a:t>trong ứng </a:t>
            </a:r>
            <a:r>
              <a:rPr sz="3200" dirty="0">
                <a:solidFill>
                  <a:srgbClr val="474747"/>
                </a:solidFill>
                <a:latin typeface="Calibri"/>
                <a:cs typeface="Calibri"/>
              </a:rPr>
              <a:t>dụng </a:t>
            </a:r>
            <a:r>
              <a:rPr sz="3200" spc="-5" dirty="0">
                <a:solidFill>
                  <a:srgbClr val="474747"/>
                </a:solidFill>
                <a:latin typeface="Calibri"/>
                <a:cs typeface="Calibri"/>
              </a:rPr>
              <a:t>web. </a:t>
            </a:r>
            <a:r>
              <a:rPr sz="3200" dirty="0">
                <a:solidFill>
                  <a:srgbClr val="474747"/>
                </a:solidFill>
                <a:latin typeface="Calibri"/>
                <a:cs typeface="Calibri"/>
              </a:rPr>
              <a:t>Giảm các xử lý  không cần thiết </a:t>
            </a:r>
            <a:r>
              <a:rPr sz="3200" spc="-5" dirty="0">
                <a:solidFill>
                  <a:srgbClr val="474747"/>
                </a:solidFill>
                <a:latin typeface="Calibri"/>
                <a:cs typeface="Calibri"/>
              </a:rPr>
              <a:t>trên</a:t>
            </a:r>
            <a:r>
              <a:rPr sz="3200" spc="-25" dirty="0">
                <a:solidFill>
                  <a:srgbClr val="474747"/>
                </a:solidFill>
                <a:latin typeface="Calibri"/>
                <a:cs typeface="Calibri"/>
              </a:rPr>
              <a:t> </a:t>
            </a:r>
            <a:r>
              <a:rPr sz="3200" spc="-5" dirty="0">
                <a:solidFill>
                  <a:srgbClr val="474747"/>
                </a:solidFill>
                <a:latin typeface="Calibri"/>
                <a:cs typeface="Calibri"/>
              </a:rPr>
              <a:t>server.</a:t>
            </a:r>
            <a:endParaRPr sz="3200">
              <a:latin typeface="Calibri"/>
              <a:cs typeface="Calibri"/>
            </a:endParaRPr>
          </a:p>
          <a:p>
            <a:pPr marL="12700">
              <a:lnSpc>
                <a:spcPct val="100000"/>
              </a:lnSpc>
              <a:spcBef>
                <a:spcPts val="819"/>
              </a:spcBef>
            </a:pPr>
            <a:r>
              <a:rPr sz="3200" dirty="0">
                <a:solidFill>
                  <a:srgbClr val="474747"/>
                </a:solidFill>
                <a:latin typeface="Calibri"/>
                <a:cs typeface="Calibri"/>
              </a:rPr>
              <a:t>Giúp </a:t>
            </a:r>
            <a:r>
              <a:rPr sz="3200" b="1" dirty="0">
                <a:solidFill>
                  <a:srgbClr val="5C9B1D"/>
                </a:solidFill>
                <a:latin typeface="Calibri"/>
                <a:cs typeface="Calibri"/>
              </a:rPr>
              <a:t>tạo </a:t>
            </a:r>
            <a:r>
              <a:rPr sz="3200" b="1" spc="-5" dirty="0">
                <a:solidFill>
                  <a:srgbClr val="5C9B1D"/>
                </a:solidFill>
                <a:latin typeface="Calibri"/>
                <a:cs typeface="Calibri"/>
              </a:rPr>
              <a:t>các hiệu ứng, tương </a:t>
            </a:r>
            <a:r>
              <a:rPr sz="3200" b="1" dirty="0">
                <a:solidFill>
                  <a:srgbClr val="5C9B1D"/>
                </a:solidFill>
                <a:latin typeface="Calibri"/>
                <a:cs typeface="Calibri"/>
              </a:rPr>
              <a:t>tác </a:t>
            </a:r>
            <a:r>
              <a:rPr sz="3200" b="1" spc="-5" dirty="0">
                <a:solidFill>
                  <a:srgbClr val="5C9B1D"/>
                </a:solidFill>
                <a:latin typeface="Calibri"/>
                <a:cs typeface="Calibri"/>
              </a:rPr>
              <a:t>cho </a:t>
            </a:r>
            <a:r>
              <a:rPr sz="3200" spc="-5" dirty="0">
                <a:solidFill>
                  <a:srgbClr val="474747"/>
                </a:solidFill>
                <a:latin typeface="Calibri"/>
                <a:cs typeface="Calibri"/>
              </a:rPr>
              <a:t>trang</a:t>
            </a:r>
            <a:r>
              <a:rPr sz="3200" spc="-25" dirty="0">
                <a:solidFill>
                  <a:srgbClr val="474747"/>
                </a:solidFill>
                <a:latin typeface="Calibri"/>
                <a:cs typeface="Calibri"/>
              </a:rPr>
              <a:t> </a:t>
            </a:r>
            <a:r>
              <a:rPr sz="3200" spc="-5" dirty="0">
                <a:solidFill>
                  <a:srgbClr val="474747"/>
                </a:solidFill>
                <a:latin typeface="Calibri"/>
                <a:cs typeface="Calibri"/>
              </a:rPr>
              <a:t>web.</a:t>
            </a:r>
            <a:endParaRPr sz="3200">
              <a:latin typeface="Calibri"/>
              <a:cs typeface="Calibri"/>
            </a:endParaRPr>
          </a:p>
        </p:txBody>
      </p:sp>
      <p:sp>
        <p:nvSpPr>
          <p:cNvPr id="7" name="object 7"/>
          <p:cNvSpPr/>
          <p:nvPr/>
        </p:nvSpPr>
        <p:spPr>
          <a:xfrm>
            <a:off x="2895600" y="4572000"/>
            <a:ext cx="1447798" cy="144779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91000" y="4191000"/>
            <a:ext cx="2895598" cy="200854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10026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Ví</a:t>
            </a:r>
            <a:r>
              <a:rPr sz="3600" spc="-90" dirty="0">
                <a:solidFill>
                  <a:srgbClr val="474747"/>
                </a:solidFill>
              </a:rPr>
              <a:t> </a:t>
            </a:r>
            <a:r>
              <a:rPr sz="3600" spc="-5" dirty="0">
                <a:solidFill>
                  <a:srgbClr val="474747"/>
                </a:solidFill>
              </a:rPr>
              <a:t>dụ</a:t>
            </a:r>
            <a:endParaRPr sz="3600"/>
          </a:p>
        </p:txBody>
      </p:sp>
      <p:sp>
        <p:nvSpPr>
          <p:cNvPr id="3" name="object 3"/>
          <p:cNvSpPr txBox="1"/>
          <p:nvPr/>
        </p:nvSpPr>
        <p:spPr>
          <a:xfrm>
            <a:off x="307340" y="2115820"/>
            <a:ext cx="1435735" cy="632460"/>
          </a:xfrm>
          <a:prstGeom prst="rect">
            <a:avLst/>
          </a:prstGeom>
        </p:spPr>
        <p:txBody>
          <a:bodyPr vert="horz" wrap="square" lIns="0" tIns="12700" rIns="0" bIns="0" rtlCol="0">
            <a:spAutoFit/>
          </a:bodyPr>
          <a:lstStyle/>
          <a:p>
            <a:pPr marL="12700">
              <a:lnSpc>
                <a:spcPts val="2390"/>
              </a:lnSpc>
              <a:spcBef>
                <a:spcPts val="100"/>
              </a:spcBef>
            </a:pPr>
            <a:r>
              <a:rPr sz="2000" b="1" spc="-5" dirty="0">
                <a:solidFill>
                  <a:srgbClr val="474747"/>
                </a:solidFill>
                <a:latin typeface="Courier New"/>
                <a:cs typeface="Courier New"/>
              </a:rPr>
              <a:t>&lt;Table&gt;</a:t>
            </a:r>
            <a:endParaRPr sz="2000">
              <a:latin typeface="Courier New"/>
              <a:cs typeface="Courier New"/>
            </a:endParaRPr>
          </a:p>
          <a:p>
            <a:pPr marL="355600">
              <a:lnSpc>
                <a:spcPts val="2390"/>
              </a:lnSpc>
            </a:pPr>
            <a:r>
              <a:rPr sz="2000" b="1" dirty="0">
                <a:solidFill>
                  <a:srgbClr val="7BCF27"/>
                </a:solidFill>
                <a:latin typeface="Courier New"/>
                <a:cs typeface="Courier New"/>
              </a:rPr>
              <a:t>&lt;Tbody&gt;</a:t>
            </a:r>
            <a:endParaRPr sz="2000">
              <a:latin typeface="Courier New"/>
              <a:cs typeface="Courier New"/>
            </a:endParaRPr>
          </a:p>
        </p:txBody>
      </p:sp>
      <p:graphicFrame>
        <p:nvGraphicFramePr>
          <p:cNvPr id="4" name="object 4"/>
          <p:cNvGraphicFramePr>
            <a:graphicFrameLocks noGrp="1"/>
          </p:cNvGraphicFramePr>
          <p:nvPr/>
        </p:nvGraphicFramePr>
        <p:xfrm>
          <a:off x="1138237" y="2790825"/>
          <a:ext cx="3124199" cy="2740023"/>
        </p:xfrm>
        <a:graphic>
          <a:graphicData uri="http://schemas.openxmlformats.org/drawingml/2006/table">
            <a:tbl>
              <a:tblPr firstRow="1" bandRow="1">
                <a:tableStyleId>{2D5ABB26-0587-4C30-8999-92F81FD0307C}</a:tableStyleId>
              </a:tblPr>
              <a:tblGrid>
                <a:gridCol w="929640">
                  <a:extLst>
                    <a:ext uri="{9D8B030D-6E8A-4147-A177-3AD203B41FA5}">
                      <a16:colId xmlns:a16="http://schemas.microsoft.com/office/drawing/2014/main" val="20000"/>
                    </a:ext>
                  </a:extLst>
                </a:gridCol>
                <a:gridCol w="761999">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75360">
                  <a:extLst>
                    <a:ext uri="{9D8B030D-6E8A-4147-A177-3AD203B41FA5}">
                      <a16:colId xmlns:a16="http://schemas.microsoft.com/office/drawing/2014/main" val="20003"/>
                    </a:ext>
                  </a:extLst>
                </a:gridCol>
              </a:tblGrid>
              <a:tr h="588362">
                <a:tc>
                  <a:txBody>
                    <a:bodyPr/>
                    <a:lstStyle/>
                    <a:p>
                      <a:pPr marL="91440">
                        <a:lnSpc>
                          <a:spcPts val="1964"/>
                        </a:lnSpc>
                      </a:pPr>
                      <a:r>
                        <a:rPr sz="2000" b="1" dirty="0">
                          <a:solidFill>
                            <a:srgbClr val="474747"/>
                          </a:solidFill>
                          <a:latin typeface="Courier New"/>
                          <a:cs typeface="Courier New"/>
                        </a:rPr>
                        <a:t>&lt;Tr&gt;</a:t>
                      </a:r>
                      <a:endParaRPr sz="2000">
                        <a:latin typeface="Courier New"/>
                        <a:cs typeface="Courier New"/>
                      </a:endParaRPr>
                    </a:p>
                  </a:txBody>
                  <a:tcPr marL="0" marR="0" marT="0" marB="0">
                    <a:lnL w="9525">
                      <a:solidFill>
                        <a:srgbClr val="F89B26"/>
                      </a:solidFill>
                      <a:prstDash val="solid"/>
                    </a:lnL>
                    <a:lnT w="9525">
                      <a:solidFill>
                        <a:srgbClr val="F89B26"/>
                      </a:solidFill>
                      <a:prstDash val="solid"/>
                    </a:lnT>
                  </a:tcPr>
                </a:tc>
                <a:tc>
                  <a:txBody>
                    <a:bodyPr/>
                    <a:lstStyle/>
                    <a:p>
                      <a:pPr marL="75565">
                        <a:lnSpc>
                          <a:spcPct val="100000"/>
                        </a:lnSpc>
                        <a:spcBef>
                          <a:spcPts val="1965"/>
                        </a:spcBef>
                      </a:pPr>
                      <a:r>
                        <a:rPr sz="2000" b="1" spc="-5" dirty="0">
                          <a:solidFill>
                            <a:srgbClr val="474747"/>
                          </a:solidFill>
                          <a:latin typeface="Courier New"/>
                          <a:cs typeface="Courier New"/>
                        </a:rPr>
                        <a:t>&lt;td&gt;</a:t>
                      </a:r>
                      <a:endParaRPr sz="2000">
                        <a:latin typeface="Courier New"/>
                        <a:cs typeface="Courier New"/>
                      </a:endParaRPr>
                    </a:p>
                  </a:txBody>
                  <a:tcPr marL="0" marR="0" marT="249555" marB="0">
                    <a:lnT w="9525">
                      <a:solidFill>
                        <a:srgbClr val="F89B26"/>
                      </a:solidFill>
                      <a:prstDash val="solid"/>
                    </a:lnT>
                  </a:tcPr>
                </a:tc>
                <a:tc>
                  <a:txBody>
                    <a:bodyPr/>
                    <a:lstStyle/>
                    <a:p>
                      <a:pPr marL="76200">
                        <a:lnSpc>
                          <a:spcPct val="100000"/>
                        </a:lnSpc>
                        <a:spcBef>
                          <a:spcPts val="1965"/>
                        </a:spcBef>
                      </a:pPr>
                      <a:r>
                        <a:rPr sz="2000" b="1" spc="-5" dirty="0">
                          <a:solidFill>
                            <a:srgbClr val="474747"/>
                          </a:solidFill>
                          <a:latin typeface="Courier New"/>
                          <a:cs typeface="Courier New"/>
                        </a:rPr>
                        <a:t>12</a:t>
                      </a:r>
                      <a:endParaRPr sz="2000">
                        <a:latin typeface="Courier New"/>
                        <a:cs typeface="Courier New"/>
                      </a:endParaRPr>
                    </a:p>
                  </a:txBody>
                  <a:tcPr marL="0" marR="0" marT="249555" marB="0">
                    <a:lnT w="9525">
                      <a:solidFill>
                        <a:srgbClr val="F89B26"/>
                      </a:solidFill>
                      <a:prstDash val="solid"/>
                    </a:lnT>
                  </a:tcPr>
                </a:tc>
                <a:tc>
                  <a:txBody>
                    <a:bodyPr/>
                    <a:lstStyle/>
                    <a:p>
                      <a:pPr marL="76200">
                        <a:lnSpc>
                          <a:spcPct val="100000"/>
                        </a:lnSpc>
                        <a:spcBef>
                          <a:spcPts val="1965"/>
                        </a:spcBef>
                      </a:pPr>
                      <a:r>
                        <a:rPr sz="2000" b="1" spc="-5" dirty="0">
                          <a:solidFill>
                            <a:srgbClr val="474747"/>
                          </a:solidFill>
                          <a:latin typeface="Courier New"/>
                          <a:cs typeface="Courier New"/>
                        </a:rPr>
                        <a:t>&lt;/td&gt;</a:t>
                      </a:r>
                      <a:endParaRPr sz="2000">
                        <a:latin typeface="Courier New"/>
                        <a:cs typeface="Courier New"/>
                      </a:endParaRPr>
                    </a:p>
                  </a:txBody>
                  <a:tcPr marL="0" marR="0" marT="249555" marB="0">
                    <a:lnR w="9525">
                      <a:solidFill>
                        <a:srgbClr val="F89B26"/>
                      </a:solidFill>
                      <a:prstDash val="solid"/>
                    </a:lnR>
                    <a:lnT w="9525">
                      <a:solidFill>
                        <a:srgbClr val="F89B26"/>
                      </a:solidFill>
                      <a:prstDash val="solid"/>
                    </a:lnT>
                  </a:tcPr>
                </a:tc>
                <a:extLst>
                  <a:ext uri="{0D108BD9-81ED-4DB2-BD59-A6C34878D82A}">
                    <a16:rowId xmlns:a16="http://schemas.microsoft.com/office/drawing/2014/main" val="10000"/>
                  </a:ext>
                </a:extLst>
              </a:tr>
              <a:tr h="675287">
                <a:tc>
                  <a:txBody>
                    <a:bodyPr/>
                    <a:lstStyle/>
                    <a:p>
                      <a:pPr>
                        <a:lnSpc>
                          <a:spcPct val="100000"/>
                        </a:lnSpc>
                      </a:pPr>
                      <a:endParaRPr sz="1850">
                        <a:latin typeface="Times New Roman"/>
                        <a:cs typeface="Times New Roman"/>
                      </a:endParaRPr>
                    </a:p>
                    <a:p>
                      <a:pPr marL="91440">
                        <a:lnSpc>
                          <a:spcPct val="100000"/>
                        </a:lnSpc>
                        <a:spcBef>
                          <a:spcPts val="5"/>
                        </a:spcBef>
                      </a:pPr>
                      <a:r>
                        <a:rPr sz="2000" b="1" dirty="0">
                          <a:solidFill>
                            <a:srgbClr val="474747"/>
                          </a:solidFill>
                          <a:latin typeface="Courier New"/>
                          <a:cs typeface="Courier New"/>
                        </a:rPr>
                        <a:t>&lt;/Tr&gt;</a:t>
                      </a:r>
                      <a:endParaRPr sz="2000">
                        <a:latin typeface="Courier New"/>
                        <a:cs typeface="Courier New"/>
                      </a:endParaRPr>
                    </a:p>
                  </a:txBody>
                  <a:tcPr marL="0" marR="0" marT="0" marB="0">
                    <a:lnL w="9525">
                      <a:solidFill>
                        <a:srgbClr val="F89B26"/>
                      </a:solidFill>
                      <a:prstDash val="solid"/>
                    </a:lnL>
                    <a:lnB w="9525">
                      <a:solidFill>
                        <a:srgbClr val="F89B26"/>
                      </a:solidFill>
                      <a:prstDash val="solid"/>
                    </a:lnB>
                  </a:tcPr>
                </a:tc>
                <a:tc>
                  <a:txBody>
                    <a:bodyPr/>
                    <a:lstStyle/>
                    <a:p>
                      <a:pPr marL="75565">
                        <a:lnSpc>
                          <a:spcPts val="2130"/>
                        </a:lnSpc>
                      </a:pPr>
                      <a:r>
                        <a:rPr sz="2000" b="1" spc="-5" dirty="0">
                          <a:solidFill>
                            <a:srgbClr val="474747"/>
                          </a:solidFill>
                          <a:latin typeface="Courier New"/>
                          <a:cs typeface="Courier New"/>
                        </a:rPr>
                        <a:t>&lt;td&gt;</a:t>
                      </a:r>
                      <a:endParaRPr sz="2000">
                        <a:latin typeface="Courier New"/>
                        <a:cs typeface="Courier New"/>
                      </a:endParaRPr>
                    </a:p>
                  </a:txBody>
                  <a:tcPr marL="0" marR="0" marT="0" marB="0">
                    <a:lnB w="9525">
                      <a:solidFill>
                        <a:srgbClr val="F89B26"/>
                      </a:solidFill>
                      <a:prstDash val="solid"/>
                    </a:lnB>
                  </a:tcPr>
                </a:tc>
                <a:tc>
                  <a:txBody>
                    <a:bodyPr/>
                    <a:lstStyle/>
                    <a:p>
                      <a:pPr marL="76200">
                        <a:lnSpc>
                          <a:spcPts val="2130"/>
                        </a:lnSpc>
                      </a:pPr>
                      <a:r>
                        <a:rPr sz="2000" b="1" spc="-5" dirty="0">
                          <a:solidFill>
                            <a:srgbClr val="474747"/>
                          </a:solidFill>
                          <a:latin typeface="Courier New"/>
                          <a:cs typeface="Courier New"/>
                        </a:rPr>
                        <a:t>13</a:t>
                      </a:r>
                      <a:endParaRPr sz="2000">
                        <a:latin typeface="Courier New"/>
                        <a:cs typeface="Courier New"/>
                      </a:endParaRPr>
                    </a:p>
                  </a:txBody>
                  <a:tcPr marL="0" marR="0" marT="0" marB="0">
                    <a:lnB w="9525">
                      <a:solidFill>
                        <a:srgbClr val="F89B26"/>
                      </a:solidFill>
                      <a:prstDash val="solid"/>
                    </a:lnB>
                  </a:tcPr>
                </a:tc>
                <a:tc>
                  <a:txBody>
                    <a:bodyPr/>
                    <a:lstStyle/>
                    <a:p>
                      <a:pPr marL="76200">
                        <a:lnSpc>
                          <a:spcPts val="2130"/>
                        </a:lnSpc>
                      </a:pPr>
                      <a:r>
                        <a:rPr sz="2000" b="1" spc="-5" dirty="0">
                          <a:solidFill>
                            <a:srgbClr val="474747"/>
                          </a:solidFill>
                          <a:latin typeface="Courier New"/>
                          <a:cs typeface="Courier New"/>
                        </a:rPr>
                        <a:t>&lt;/td&gt;</a:t>
                      </a:r>
                      <a:endParaRPr sz="2000">
                        <a:latin typeface="Courier New"/>
                        <a:cs typeface="Courier New"/>
                      </a:endParaRPr>
                    </a:p>
                  </a:txBody>
                  <a:tcPr marL="0" marR="0" marT="0" marB="0">
                    <a:lnR w="9525">
                      <a:solidFill>
                        <a:srgbClr val="F89B26"/>
                      </a:solidFill>
                      <a:prstDash val="solid"/>
                    </a:lnR>
                    <a:lnB w="9525">
                      <a:solidFill>
                        <a:srgbClr val="F89B26"/>
                      </a:solidFill>
                      <a:prstDash val="solid"/>
                    </a:lnB>
                  </a:tcPr>
                </a:tc>
                <a:extLst>
                  <a:ext uri="{0D108BD9-81ED-4DB2-BD59-A6C34878D82A}">
                    <a16:rowId xmlns:a16="http://schemas.microsoft.com/office/drawing/2014/main" val="10001"/>
                  </a:ext>
                </a:extLst>
              </a:tr>
              <a:tr h="180975">
                <a:tc>
                  <a:txBody>
                    <a:bodyPr/>
                    <a:lstStyle/>
                    <a:p>
                      <a:pPr>
                        <a:lnSpc>
                          <a:spcPct val="100000"/>
                        </a:lnSpc>
                      </a:pPr>
                      <a:endParaRPr sz="1000">
                        <a:latin typeface="Times New Roman"/>
                        <a:cs typeface="Times New Roman"/>
                      </a:endParaRPr>
                    </a:p>
                  </a:txBody>
                  <a:tcPr marL="0" marR="0" marT="0" marB="0">
                    <a:lnT w="9525">
                      <a:solidFill>
                        <a:srgbClr val="F89B26"/>
                      </a:solidFill>
                      <a:prstDash val="solid"/>
                    </a:lnT>
                    <a:lnB w="9525">
                      <a:solidFill>
                        <a:srgbClr val="0096C1"/>
                      </a:solidFill>
                      <a:prstDash val="solid"/>
                    </a:lnB>
                  </a:tcPr>
                </a:tc>
                <a:tc>
                  <a:txBody>
                    <a:bodyPr/>
                    <a:lstStyle/>
                    <a:p>
                      <a:pPr>
                        <a:lnSpc>
                          <a:spcPct val="100000"/>
                        </a:lnSpc>
                      </a:pPr>
                      <a:endParaRPr sz="1000">
                        <a:latin typeface="Times New Roman"/>
                        <a:cs typeface="Times New Roman"/>
                      </a:endParaRPr>
                    </a:p>
                  </a:txBody>
                  <a:tcPr marL="0" marR="0" marT="0" marB="0">
                    <a:lnT w="9525">
                      <a:solidFill>
                        <a:srgbClr val="F89B26"/>
                      </a:solidFill>
                      <a:prstDash val="solid"/>
                    </a:lnT>
                    <a:lnB w="9525">
                      <a:solidFill>
                        <a:srgbClr val="0096C1"/>
                      </a:solidFill>
                      <a:prstDash val="solid"/>
                    </a:lnB>
                  </a:tcPr>
                </a:tc>
                <a:tc>
                  <a:txBody>
                    <a:bodyPr/>
                    <a:lstStyle/>
                    <a:p>
                      <a:pPr>
                        <a:lnSpc>
                          <a:spcPct val="100000"/>
                        </a:lnSpc>
                      </a:pPr>
                      <a:endParaRPr sz="1000">
                        <a:latin typeface="Times New Roman"/>
                        <a:cs typeface="Times New Roman"/>
                      </a:endParaRPr>
                    </a:p>
                  </a:txBody>
                  <a:tcPr marL="0" marR="0" marT="0" marB="0">
                    <a:lnT w="9525">
                      <a:solidFill>
                        <a:srgbClr val="F89B26"/>
                      </a:solidFill>
                      <a:prstDash val="solid"/>
                    </a:lnT>
                    <a:lnB w="9525">
                      <a:solidFill>
                        <a:srgbClr val="0096C1"/>
                      </a:solidFill>
                      <a:prstDash val="solid"/>
                    </a:lnB>
                  </a:tcPr>
                </a:tc>
                <a:tc>
                  <a:txBody>
                    <a:bodyPr/>
                    <a:lstStyle/>
                    <a:p>
                      <a:pPr>
                        <a:lnSpc>
                          <a:spcPct val="100000"/>
                        </a:lnSpc>
                      </a:pPr>
                      <a:endParaRPr sz="1000">
                        <a:latin typeface="Times New Roman"/>
                        <a:cs typeface="Times New Roman"/>
                      </a:endParaRPr>
                    </a:p>
                  </a:txBody>
                  <a:tcPr marL="0" marR="0" marT="0" marB="0">
                    <a:lnT w="9525">
                      <a:solidFill>
                        <a:srgbClr val="F89B26"/>
                      </a:solidFill>
                      <a:prstDash val="solid"/>
                    </a:lnT>
                    <a:lnB w="9525">
                      <a:solidFill>
                        <a:srgbClr val="0096C1"/>
                      </a:solidFill>
                      <a:prstDash val="solid"/>
                    </a:lnB>
                  </a:tcPr>
                </a:tc>
                <a:extLst>
                  <a:ext uri="{0D108BD9-81ED-4DB2-BD59-A6C34878D82A}">
                    <a16:rowId xmlns:a16="http://schemas.microsoft.com/office/drawing/2014/main" val="10002"/>
                  </a:ext>
                </a:extLst>
              </a:tr>
              <a:tr h="667737">
                <a:tc>
                  <a:txBody>
                    <a:bodyPr/>
                    <a:lstStyle/>
                    <a:p>
                      <a:pPr marL="91440">
                        <a:lnSpc>
                          <a:spcPct val="100000"/>
                        </a:lnSpc>
                        <a:spcBef>
                          <a:spcPts val="190"/>
                        </a:spcBef>
                      </a:pPr>
                      <a:r>
                        <a:rPr sz="2000" b="1" dirty="0">
                          <a:solidFill>
                            <a:srgbClr val="474747"/>
                          </a:solidFill>
                          <a:latin typeface="Courier New"/>
                          <a:cs typeface="Courier New"/>
                        </a:rPr>
                        <a:t>&lt;Tr&gt;</a:t>
                      </a:r>
                      <a:endParaRPr sz="2000">
                        <a:latin typeface="Courier New"/>
                        <a:cs typeface="Courier New"/>
                      </a:endParaRPr>
                    </a:p>
                  </a:txBody>
                  <a:tcPr marL="0" marR="0" marT="24130" marB="0">
                    <a:lnL w="9525">
                      <a:solidFill>
                        <a:srgbClr val="0096C1"/>
                      </a:solidFill>
                      <a:prstDash val="solid"/>
                    </a:lnL>
                    <a:lnT w="9525">
                      <a:solidFill>
                        <a:srgbClr val="0096C1"/>
                      </a:solidFill>
                      <a:prstDash val="solid"/>
                    </a:lnT>
                  </a:tcPr>
                </a:tc>
                <a:tc>
                  <a:txBody>
                    <a:bodyPr/>
                    <a:lstStyle/>
                    <a:p>
                      <a:pPr>
                        <a:lnSpc>
                          <a:spcPct val="100000"/>
                        </a:lnSpc>
                      </a:pPr>
                      <a:endParaRPr sz="2250">
                        <a:latin typeface="Times New Roman"/>
                        <a:cs typeface="Times New Roman"/>
                      </a:endParaRPr>
                    </a:p>
                    <a:p>
                      <a:pPr marL="75565">
                        <a:lnSpc>
                          <a:spcPct val="100000"/>
                        </a:lnSpc>
                      </a:pPr>
                      <a:r>
                        <a:rPr sz="2000" b="1" spc="-5" dirty="0">
                          <a:solidFill>
                            <a:srgbClr val="474747"/>
                          </a:solidFill>
                          <a:latin typeface="Courier New"/>
                          <a:cs typeface="Courier New"/>
                        </a:rPr>
                        <a:t>&lt;td&gt;</a:t>
                      </a:r>
                      <a:endParaRPr sz="2000">
                        <a:latin typeface="Courier New"/>
                        <a:cs typeface="Courier New"/>
                      </a:endParaRPr>
                    </a:p>
                  </a:txBody>
                  <a:tcPr marL="0" marR="0" marT="0" marB="0">
                    <a:lnT w="9525">
                      <a:solidFill>
                        <a:srgbClr val="0096C1"/>
                      </a:solidFill>
                      <a:prstDash val="solid"/>
                    </a:lnT>
                  </a:tcPr>
                </a:tc>
                <a:tc>
                  <a:txBody>
                    <a:bodyPr/>
                    <a:lstStyle/>
                    <a:p>
                      <a:pPr>
                        <a:lnSpc>
                          <a:spcPct val="100000"/>
                        </a:lnSpc>
                      </a:pPr>
                      <a:endParaRPr sz="2250">
                        <a:latin typeface="Times New Roman"/>
                        <a:cs typeface="Times New Roman"/>
                      </a:endParaRPr>
                    </a:p>
                    <a:p>
                      <a:pPr marL="76200">
                        <a:lnSpc>
                          <a:spcPct val="100000"/>
                        </a:lnSpc>
                      </a:pPr>
                      <a:r>
                        <a:rPr sz="2000" b="1" spc="-5" dirty="0">
                          <a:solidFill>
                            <a:srgbClr val="474747"/>
                          </a:solidFill>
                          <a:latin typeface="Courier New"/>
                          <a:cs typeface="Courier New"/>
                        </a:rPr>
                        <a:t>21</a:t>
                      </a:r>
                      <a:endParaRPr sz="2000">
                        <a:latin typeface="Courier New"/>
                        <a:cs typeface="Courier New"/>
                      </a:endParaRPr>
                    </a:p>
                  </a:txBody>
                  <a:tcPr marL="0" marR="0" marT="0" marB="0">
                    <a:lnT w="9525">
                      <a:solidFill>
                        <a:srgbClr val="0096C1"/>
                      </a:solidFill>
                      <a:prstDash val="solid"/>
                    </a:lnT>
                  </a:tcPr>
                </a:tc>
                <a:tc>
                  <a:txBody>
                    <a:bodyPr/>
                    <a:lstStyle/>
                    <a:p>
                      <a:pPr>
                        <a:lnSpc>
                          <a:spcPct val="100000"/>
                        </a:lnSpc>
                      </a:pPr>
                      <a:endParaRPr sz="2250">
                        <a:latin typeface="Times New Roman"/>
                        <a:cs typeface="Times New Roman"/>
                      </a:endParaRPr>
                    </a:p>
                    <a:p>
                      <a:pPr marL="76200">
                        <a:lnSpc>
                          <a:spcPct val="100000"/>
                        </a:lnSpc>
                      </a:pPr>
                      <a:r>
                        <a:rPr sz="2000" b="1" spc="-5" dirty="0">
                          <a:solidFill>
                            <a:srgbClr val="474747"/>
                          </a:solidFill>
                          <a:latin typeface="Courier New"/>
                          <a:cs typeface="Courier New"/>
                        </a:rPr>
                        <a:t>&lt;/td&gt;</a:t>
                      </a:r>
                      <a:endParaRPr sz="2000">
                        <a:latin typeface="Courier New"/>
                        <a:cs typeface="Courier New"/>
                      </a:endParaRPr>
                    </a:p>
                  </a:txBody>
                  <a:tcPr marL="0" marR="0" marT="0" marB="0">
                    <a:lnR w="9525">
                      <a:solidFill>
                        <a:srgbClr val="0096C1"/>
                      </a:solidFill>
                      <a:prstDash val="solid"/>
                    </a:lnR>
                    <a:lnT w="9525">
                      <a:solidFill>
                        <a:srgbClr val="0096C1"/>
                      </a:solidFill>
                      <a:prstDash val="solid"/>
                    </a:lnT>
                  </a:tcPr>
                </a:tc>
                <a:extLst>
                  <a:ext uri="{0D108BD9-81ED-4DB2-BD59-A6C34878D82A}">
                    <a16:rowId xmlns:a16="http://schemas.microsoft.com/office/drawing/2014/main" val="10003"/>
                  </a:ext>
                </a:extLst>
              </a:tr>
              <a:tr h="627662">
                <a:tc>
                  <a:txBody>
                    <a:bodyPr/>
                    <a:lstStyle/>
                    <a:p>
                      <a:pPr>
                        <a:lnSpc>
                          <a:spcPct val="100000"/>
                        </a:lnSpc>
                      </a:pPr>
                      <a:endParaRPr sz="1850">
                        <a:latin typeface="Times New Roman"/>
                        <a:cs typeface="Times New Roman"/>
                      </a:endParaRPr>
                    </a:p>
                    <a:p>
                      <a:pPr marL="91440">
                        <a:lnSpc>
                          <a:spcPct val="100000"/>
                        </a:lnSpc>
                        <a:spcBef>
                          <a:spcPts val="5"/>
                        </a:spcBef>
                      </a:pPr>
                      <a:r>
                        <a:rPr sz="2000" b="1" dirty="0">
                          <a:solidFill>
                            <a:srgbClr val="474747"/>
                          </a:solidFill>
                          <a:latin typeface="Courier New"/>
                          <a:cs typeface="Courier New"/>
                        </a:rPr>
                        <a:t>&lt;/Tr&gt;</a:t>
                      </a:r>
                      <a:endParaRPr sz="2000">
                        <a:latin typeface="Courier New"/>
                        <a:cs typeface="Courier New"/>
                      </a:endParaRPr>
                    </a:p>
                  </a:txBody>
                  <a:tcPr marL="0" marR="0" marT="0" marB="0">
                    <a:lnL w="9525">
                      <a:solidFill>
                        <a:srgbClr val="0096C1"/>
                      </a:solidFill>
                      <a:prstDash val="solid"/>
                    </a:lnL>
                    <a:lnB w="9525">
                      <a:solidFill>
                        <a:srgbClr val="0096C1"/>
                      </a:solidFill>
                      <a:prstDash val="solid"/>
                    </a:lnB>
                  </a:tcPr>
                </a:tc>
                <a:tc>
                  <a:txBody>
                    <a:bodyPr/>
                    <a:lstStyle/>
                    <a:p>
                      <a:pPr marL="75565">
                        <a:lnSpc>
                          <a:spcPts val="2130"/>
                        </a:lnSpc>
                      </a:pPr>
                      <a:r>
                        <a:rPr sz="2000" b="1" spc="-5" dirty="0">
                          <a:solidFill>
                            <a:srgbClr val="474747"/>
                          </a:solidFill>
                          <a:latin typeface="Courier New"/>
                          <a:cs typeface="Courier New"/>
                        </a:rPr>
                        <a:t>&lt;td&gt;</a:t>
                      </a:r>
                      <a:endParaRPr sz="2000">
                        <a:latin typeface="Courier New"/>
                        <a:cs typeface="Courier New"/>
                      </a:endParaRPr>
                    </a:p>
                  </a:txBody>
                  <a:tcPr marL="0" marR="0" marT="0" marB="0">
                    <a:lnB w="9525">
                      <a:solidFill>
                        <a:srgbClr val="0096C1"/>
                      </a:solidFill>
                      <a:prstDash val="solid"/>
                    </a:lnB>
                  </a:tcPr>
                </a:tc>
                <a:tc>
                  <a:txBody>
                    <a:bodyPr/>
                    <a:lstStyle/>
                    <a:p>
                      <a:pPr marL="76200">
                        <a:lnSpc>
                          <a:spcPts val="2130"/>
                        </a:lnSpc>
                      </a:pPr>
                      <a:r>
                        <a:rPr sz="2000" b="1" spc="-5" dirty="0">
                          <a:solidFill>
                            <a:srgbClr val="474747"/>
                          </a:solidFill>
                          <a:latin typeface="Courier New"/>
                          <a:cs typeface="Courier New"/>
                        </a:rPr>
                        <a:t>22</a:t>
                      </a:r>
                      <a:endParaRPr sz="2000">
                        <a:latin typeface="Courier New"/>
                        <a:cs typeface="Courier New"/>
                      </a:endParaRPr>
                    </a:p>
                  </a:txBody>
                  <a:tcPr marL="0" marR="0" marT="0" marB="0">
                    <a:lnB w="9525">
                      <a:solidFill>
                        <a:srgbClr val="0096C1"/>
                      </a:solidFill>
                      <a:prstDash val="solid"/>
                    </a:lnB>
                  </a:tcPr>
                </a:tc>
                <a:tc>
                  <a:txBody>
                    <a:bodyPr/>
                    <a:lstStyle/>
                    <a:p>
                      <a:pPr marL="76200">
                        <a:lnSpc>
                          <a:spcPts val="2130"/>
                        </a:lnSpc>
                      </a:pPr>
                      <a:r>
                        <a:rPr sz="2000" b="1" spc="-5" dirty="0">
                          <a:solidFill>
                            <a:srgbClr val="474747"/>
                          </a:solidFill>
                          <a:latin typeface="Courier New"/>
                          <a:cs typeface="Courier New"/>
                        </a:rPr>
                        <a:t>&lt;/td&gt;</a:t>
                      </a:r>
                      <a:endParaRPr sz="2000">
                        <a:latin typeface="Courier New"/>
                        <a:cs typeface="Courier New"/>
                      </a:endParaRPr>
                    </a:p>
                  </a:txBody>
                  <a:tcPr marL="0" marR="0" marT="0" marB="0">
                    <a:lnR w="9525">
                      <a:solidFill>
                        <a:srgbClr val="0096C1"/>
                      </a:solidFill>
                      <a:prstDash val="solid"/>
                    </a:lnR>
                    <a:lnB w="9525">
                      <a:solidFill>
                        <a:srgbClr val="0096C1"/>
                      </a:solidFill>
                      <a:prstDash val="solid"/>
                    </a:lnB>
                  </a:tcPr>
                </a:tc>
                <a:extLst>
                  <a:ext uri="{0D108BD9-81ED-4DB2-BD59-A6C34878D82A}">
                    <a16:rowId xmlns:a16="http://schemas.microsoft.com/office/drawing/2014/main" val="10004"/>
                  </a:ext>
                </a:extLst>
              </a:tr>
            </a:tbl>
          </a:graphicData>
        </a:graphic>
      </p:graphicFrame>
      <p:sp>
        <p:nvSpPr>
          <p:cNvPr id="5" name="object 5"/>
          <p:cNvSpPr txBox="1"/>
          <p:nvPr/>
        </p:nvSpPr>
        <p:spPr>
          <a:xfrm>
            <a:off x="307340" y="5466079"/>
            <a:ext cx="1588135" cy="635000"/>
          </a:xfrm>
          <a:prstGeom prst="rect">
            <a:avLst/>
          </a:prstGeom>
        </p:spPr>
        <p:txBody>
          <a:bodyPr vert="horz" wrap="square" lIns="0" tIns="12700" rIns="0" bIns="0" rtlCol="0">
            <a:spAutoFit/>
          </a:bodyPr>
          <a:lstStyle/>
          <a:p>
            <a:pPr marL="355600">
              <a:lnSpc>
                <a:spcPct val="100000"/>
              </a:lnSpc>
              <a:spcBef>
                <a:spcPts val="100"/>
              </a:spcBef>
            </a:pPr>
            <a:r>
              <a:rPr sz="2000" b="1" dirty="0">
                <a:solidFill>
                  <a:srgbClr val="7BCF27"/>
                </a:solidFill>
                <a:latin typeface="Courier New"/>
                <a:cs typeface="Courier New"/>
              </a:rPr>
              <a:t>&lt;/Tbody&gt;</a:t>
            </a:r>
            <a:endParaRPr sz="2000">
              <a:latin typeface="Courier New"/>
              <a:cs typeface="Courier New"/>
            </a:endParaRPr>
          </a:p>
          <a:p>
            <a:pPr marL="12700">
              <a:lnSpc>
                <a:spcPct val="100000"/>
              </a:lnSpc>
            </a:pPr>
            <a:r>
              <a:rPr sz="2000" b="1" spc="-5" dirty="0">
                <a:solidFill>
                  <a:srgbClr val="474747"/>
                </a:solidFill>
                <a:latin typeface="Courier New"/>
                <a:cs typeface="Courier New"/>
              </a:rPr>
              <a:t>&lt;/Table&gt;</a:t>
            </a:r>
            <a:endParaRPr sz="2000">
              <a:latin typeface="Courier New"/>
              <a:cs typeface="Courier New"/>
            </a:endParaRPr>
          </a:p>
        </p:txBody>
      </p:sp>
      <p:sp>
        <p:nvSpPr>
          <p:cNvPr id="6" name="object 6"/>
          <p:cNvSpPr/>
          <p:nvPr/>
        </p:nvSpPr>
        <p:spPr>
          <a:xfrm>
            <a:off x="4064923" y="1267691"/>
            <a:ext cx="1317566" cy="55695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460240" y="1374140"/>
            <a:ext cx="5327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EEECE1"/>
                </a:solidFill>
                <a:latin typeface="Calibri"/>
                <a:cs typeface="Calibri"/>
              </a:rPr>
              <a:t>Table</a:t>
            </a:r>
            <a:endParaRPr sz="1800">
              <a:latin typeface="Calibri"/>
              <a:cs typeface="Calibri"/>
            </a:endParaRPr>
          </a:p>
        </p:txBody>
      </p:sp>
      <p:sp>
        <p:nvSpPr>
          <p:cNvPr id="8" name="object 8"/>
          <p:cNvSpPr/>
          <p:nvPr/>
        </p:nvSpPr>
        <p:spPr>
          <a:xfrm>
            <a:off x="5791198" y="2743200"/>
            <a:ext cx="0" cy="2514600"/>
          </a:xfrm>
          <a:custGeom>
            <a:avLst/>
            <a:gdLst/>
            <a:ahLst/>
            <a:cxnLst/>
            <a:rect l="l" t="t" r="r" b="b"/>
            <a:pathLst>
              <a:path h="2514600">
                <a:moveTo>
                  <a:pt x="0" y="0"/>
                </a:moveTo>
                <a:lnTo>
                  <a:pt x="1" y="2514599"/>
                </a:lnTo>
              </a:path>
            </a:pathLst>
          </a:custGeom>
          <a:ln w="9524">
            <a:solidFill>
              <a:srgbClr val="323232"/>
            </a:solidFill>
          </a:ln>
        </p:spPr>
        <p:txBody>
          <a:bodyPr wrap="square" lIns="0" tIns="0" rIns="0" bIns="0" rtlCol="0"/>
          <a:lstStyle/>
          <a:p>
            <a:endParaRPr/>
          </a:p>
        </p:txBody>
      </p:sp>
      <p:sp>
        <p:nvSpPr>
          <p:cNvPr id="9" name="object 9"/>
          <p:cNvSpPr/>
          <p:nvPr/>
        </p:nvSpPr>
        <p:spPr>
          <a:xfrm>
            <a:off x="6276108" y="5000105"/>
            <a:ext cx="1317566" cy="56110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791198" y="52578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11" name="object 11"/>
          <p:cNvSpPr/>
          <p:nvPr/>
        </p:nvSpPr>
        <p:spPr>
          <a:xfrm>
            <a:off x="6276108" y="3021677"/>
            <a:ext cx="1317566" cy="55695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791198" y="3276600"/>
            <a:ext cx="533400" cy="0"/>
          </a:xfrm>
          <a:custGeom>
            <a:avLst/>
            <a:gdLst/>
            <a:ahLst/>
            <a:cxnLst/>
            <a:rect l="l" t="t" r="r" b="b"/>
            <a:pathLst>
              <a:path w="533400">
                <a:moveTo>
                  <a:pt x="0" y="0"/>
                </a:moveTo>
                <a:lnTo>
                  <a:pt x="533399" y="1"/>
                </a:lnTo>
              </a:path>
            </a:pathLst>
          </a:custGeom>
          <a:ln w="9524">
            <a:solidFill>
              <a:srgbClr val="323232"/>
            </a:solidFill>
          </a:ln>
        </p:spPr>
        <p:txBody>
          <a:bodyPr wrap="square" lIns="0" tIns="0" rIns="0" bIns="0" rtlCol="0"/>
          <a:lstStyle/>
          <a:p>
            <a:endParaRPr/>
          </a:p>
        </p:txBody>
      </p:sp>
      <p:sp>
        <p:nvSpPr>
          <p:cNvPr id="13" name="object 13"/>
          <p:cNvSpPr/>
          <p:nvPr/>
        </p:nvSpPr>
        <p:spPr>
          <a:xfrm>
            <a:off x="7722521" y="3782290"/>
            <a:ext cx="1317566" cy="55695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7238998" y="40386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15" name="object 15"/>
          <p:cNvSpPr/>
          <p:nvPr/>
        </p:nvSpPr>
        <p:spPr>
          <a:xfrm>
            <a:off x="7722521" y="4393276"/>
            <a:ext cx="1317566" cy="556952"/>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6822440" y="3126740"/>
            <a:ext cx="1692275" cy="22809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EEECE1"/>
                </a:solidFill>
                <a:latin typeface="Calibri"/>
                <a:cs typeface="Calibri"/>
              </a:rPr>
              <a:t>Tr</a:t>
            </a:r>
            <a:endParaRPr sz="1800">
              <a:latin typeface="Calibri"/>
              <a:cs typeface="Calibri"/>
            </a:endParaRPr>
          </a:p>
          <a:p>
            <a:pPr marL="1447800" marR="5080" algn="r">
              <a:lnSpc>
                <a:spcPct val="222200"/>
              </a:lnSpc>
              <a:spcBef>
                <a:spcPts val="1200"/>
              </a:spcBef>
            </a:pPr>
            <a:r>
              <a:rPr sz="1800" spc="-5" dirty="0">
                <a:solidFill>
                  <a:srgbClr val="EEECE1"/>
                </a:solidFill>
                <a:latin typeface="Calibri"/>
                <a:cs typeface="Calibri"/>
              </a:rPr>
              <a:t>Td  Td</a:t>
            </a:r>
            <a:endParaRPr sz="1800">
              <a:latin typeface="Calibri"/>
              <a:cs typeface="Calibri"/>
            </a:endParaRPr>
          </a:p>
          <a:p>
            <a:pPr>
              <a:lnSpc>
                <a:spcPct val="100000"/>
              </a:lnSpc>
              <a:spcBef>
                <a:spcPts val="50"/>
              </a:spcBef>
            </a:pPr>
            <a:endParaRPr sz="2250">
              <a:latin typeface="Times New Roman"/>
              <a:cs typeface="Times New Roman"/>
            </a:endParaRPr>
          </a:p>
          <a:p>
            <a:pPr marL="12700">
              <a:lnSpc>
                <a:spcPct val="100000"/>
              </a:lnSpc>
            </a:pPr>
            <a:r>
              <a:rPr sz="1800" dirty="0">
                <a:solidFill>
                  <a:srgbClr val="EEECE1"/>
                </a:solidFill>
                <a:latin typeface="Calibri"/>
                <a:cs typeface="Calibri"/>
              </a:rPr>
              <a:t>Tr</a:t>
            </a:r>
            <a:endParaRPr sz="1800">
              <a:latin typeface="Calibri"/>
              <a:cs typeface="Calibri"/>
            </a:endParaRPr>
          </a:p>
        </p:txBody>
      </p:sp>
      <p:sp>
        <p:nvSpPr>
          <p:cNvPr id="17" name="object 17"/>
          <p:cNvSpPr/>
          <p:nvPr/>
        </p:nvSpPr>
        <p:spPr>
          <a:xfrm>
            <a:off x="7238998" y="46482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18" name="object 18"/>
          <p:cNvSpPr/>
          <p:nvPr/>
        </p:nvSpPr>
        <p:spPr>
          <a:xfrm>
            <a:off x="7797338" y="5764876"/>
            <a:ext cx="1321723" cy="556952"/>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8333738" y="5869940"/>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EEECE1"/>
                </a:solidFill>
                <a:latin typeface="Calibri"/>
                <a:cs typeface="Calibri"/>
              </a:rPr>
              <a:t>Td</a:t>
            </a:r>
            <a:endParaRPr sz="1800">
              <a:latin typeface="Calibri"/>
              <a:cs typeface="Calibri"/>
            </a:endParaRPr>
          </a:p>
        </p:txBody>
      </p:sp>
      <p:sp>
        <p:nvSpPr>
          <p:cNvPr id="20" name="object 20"/>
          <p:cNvSpPr/>
          <p:nvPr/>
        </p:nvSpPr>
        <p:spPr>
          <a:xfrm>
            <a:off x="7315198" y="60198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21" name="object 21"/>
          <p:cNvSpPr/>
          <p:nvPr/>
        </p:nvSpPr>
        <p:spPr>
          <a:xfrm>
            <a:off x="7797338" y="6371705"/>
            <a:ext cx="1321723" cy="486294"/>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7315198" y="6629400"/>
            <a:ext cx="533400" cy="0"/>
          </a:xfrm>
          <a:custGeom>
            <a:avLst/>
            <a:gdLst/>
            <a:ahLst/>
            <a:cxnLst/>
            <a:rect l="l" t="t" r="r" b="b"/>
            <a:pathLst>
              <a:path w="533400">
                <a:moveTo>
                  <a:pt x="0" y="0"/>
                </a:moveTo>
                <a:lnTo>
                  <a:pt x="533399" y="0"/>
                </a:lnTo>
              </a:path>
            </a:pathLst>
          </a:custGeom>
          <a:ln w="9524">
            <a:solidFill>
              <a:srgbClr val="323232"/>
            </a:solidFill>
          </a:ln>
        </p:spPr>
        <p:txBody>
          <a:bodyPr wrap="square" lIns="0" tIns="0" rIns="0" bIns="0" rtlCol="0"/>
          <a:lstStyle/>
          <a:p>
            <a:endParaRPr/>
          </a:p>
        </p:txBody>
      </p:sp>
      <p:sp>
        <p:nvSpPr>
          <p:cNvPr id="23" name="object 23"/>
          <p:cNvSpPr/>
          <p:nvPr/>
        </p:nvSpPr>
        <p:spPr>
          <a:xfrm>
            <a:off x="7315198" y="5486400"/>
            <a:ext cx="0" cy="1143000"/>
          </a:xfrm>
          <a:custGeom>
            <a:avLst/>
            <a:gdLst/>
            <a:ahLst/>
            <a:cxnLst/>
            <a:rect l="l" t="t" r="r" b="b"/>
            <a:pathLst>
              <a:path h="1143000">
                <a:moveTo>
                  <a:pt x="0" y="0"/>
                </a:moveTo>
                <a:lnTo>
                  <a:pt x="0" y="1142999"/>
                </a:lnTo>
              </a:path>
            </a:pathLst>
          </a:custGeom>
          <a:ln w="9524">
            <a:solidFill>
              <a:srgbClr val="323232"/>
            </a:solidFill>
          </a:ln>
        </p:spPr>
        <p:txBody>
          <a:bodyPr wrap="square" lIns="0" tIns="0" rIns="0" bIns="0" rtlCol="0"/>
          <a:lstStyle/>
          <a:p>
            <a:endParaRPr/>
          </a:p>
        </p:txBody>
      </p:sp>
      <p:sp>
        <p:nvSpPr>
          <p:cNvPr id="24" name="object 24"/>
          <p:cNvSpPr/>
          <p:nvPr/>
        </p:nvSpPr>
        <p:spPr>
          <a:xfrm>
            <a:off x="7238998" y="3505200"/>
            <a:ext cx="0" cy="1143000"/>
          </a:xfrm>
          <a:custGeom>
            <a:avLst/>
            <a:gdLst/>
            <a:ahLst/>
            <a:cxnLst/>
            <a:rect l="l" t="t" r="r" b="b"/>
            <a:pathLst>
              <a:path h="1143000">
                <a:moveTo>
                  <a:pt x="0" y="0"/>
                </a:moveTo>
                <a:lnTo>
                  <a:pt x="0" y="1142999"/>
                </a:lnTo>
              </a:path>
            </a:pathLst>
          </a:custGeom>
          <a:ln w="9524">
            <a:solidFill>
              <a:srgbClr val="323232"/>
            </a:solidFill>
          </a:ln>
        </p:spPr>
        <p:txBody>
          <a:bodyPr wrap="square" lIns="0" tIns="0" rIns="0" bIns="0" rtlCol="0"/>
          <a:lstStyle/>
          <a:p>
            <a:endParaRPr/>
          </a:p>
        </p:txBody>
      </p:sp>
      <p:sp>
        <p:nvSpPr>
          <p:cNvPr id="25" name="object 25"/>
          <p:cNvSpPr txBox="1"/>
          <p:nvPr/>
        </p:nvSpPr>
        <p:spPr>
          <a:xfrm>
            <a:off x="5181598" y="2209800"/>
            <a:ext cx="1219200" cy="457200"/>
          </a:xfrm>
          <a:prstGeom prst="rect">
            <a:avLst/>
          </a:prstGeom>
          <a:ln w="25399">
            <a:solidFill>
              <a:srgbClr val="F89B26"/>
            </a:solidFill>
          </a:ln>
        </p:spPr>
        <p:txBody>
          <a:bodyPr vert="horz" wrap="square" lIns="0" tIns="91440" rIns="0" bIns="0" rtlCol="0">
            <a:spAutoFit/>
          </a:bodyPr>
          <a:lstStyle/>
          <a:p>
            <a:pPr marL="319405">
              <a:lnSpc>
                <a:spcPct val="100000"/>
              </a:lnSpc>
              <a:spcBef>
                <a:spcPts val="720"/>
              </a:spcBef>
            </a:pPr>
            <a:r>
              <a:rPr sz="1800" dirty="0">
                <a:solidFill>
                  <a:srgbClr val="262626"/>
                </a:solidFill>
                <a:latin typeface="Calibri"/>
                <a:cs typeface="Calibri"/>
              </a:rPr>
              <a:t>TBody</a:t>
            </a:r>
            <a:endParaRPr sz="1800">
              <a:latin typeface="Calibri"/>
              <a:cs typeface="Calibri"/>
            </a:endParaRPr>
          </a:p>
        </p:txBody>
      </p:sp>
      <p:sp>
        <p:nvSpPr>
          <p:cNvPr id="26" name="object 26"/>
          <p:cNvSpPr/>
          <p:nvPr/>
        </p:nvSpPr>
        <p:spPr>
          <a:xfrm>
            <a:off x="4800598" y="1752600"/>
            <a:ext cx="0" cy="685800"/>
          </a:xfrm>
          <a:custGeom>
            <a:avLst/>
            <a:gdLst/>
            <a:ahLst/>
            <a:cxnLst/>
            <a:rect l="l" t="t" r="r" b="b"/>
            <a:pathLst>
              <a:path h="685800">
                <a:moveTo>
                  <a:pt x="0" y="0"/>
                </a:moveTo>
                <a:lnTo>
                  <a:pt x="1" y="685799"/>
                </a:lnTo>
              </a:path>
            </a:pathLst>
          </a:custGeom>
          <a:ln w="9524">
            <a:solidFill>
              <a:srgbClr val="323232"/>
            </a:solidFill>
          </a:ln>
        </p:spPr>
        <p:txBody>
          <a:bodyPr wrap="square" lIns="0" tIns="0" rIns="0" bIns="0" rtlCol="0"/>
          <a:lstStyle/>
          <a:p>
            <a:endParaRPr/>
          </a:p>
        </p:txBody>
      </p:sp>
      <p:sp>
        <p:nvSpPr>
          <p:cNvPr id="27" name="object 27"/>
          <p:cNvSpPr/>
          <p:nvPr/>
        </p:nvSpPr>
        <p:spPr>
          <a:xfrm>
            <a:off x="4800598" y="2438400"/>
            <a:ext cx="381000" cy="0"/>
          </a:xfrm>
          <a:custGeom>
            <a:avLst/>
            <a:gdLst/>
            <a:ahLst/>
            <a:cxnLst/>
            <a:rect l="l" t="t" r="r" b="b"/>
            <a:pathLst>
              <a:path w="381000">
                <a:moveTo>
                  <a:pt x="0" y="0"/>
                </a:moveTo>
                <a:lnTo>
                  <a:pt x="380999" y="1"/>
                </a:lnTo>
              </a:path>
            </a:pathLst>
          </a:custGeom>
          <a:ln w="9524">
            <a:solidFill>
              <a:srgbClr val="323232"/>
            </a:solidFill>
          </a:ln>
        </p:spPr>
        <p:txBody>
          <a:bodyPr wrap="square" lIns="0" tIns="0" rIns="0" bIns="0" rtlCol="0"/>
          <a:lstStyle/>
          <a:p>
            <a:endParaRPr/>
          </a:p>
        </p:txBody>
      </p:sp>
      <p:sp>
        <p:nvSpPr>
          <p:cNvPr id="28" name="object 28"/>
          <p:cNvSpPr/>
          <p:nvPr/>
        </p:nvSpPr>
        <p:spPr>
          <a:xfrm>
            <a:off x="3075708" y="353291"/>
            <a:ext cx="1317566" cy="556952"/>
          </a:xfrm>
          <a:prstGeom prst="rect">
            <a:avLst/>
          </a:prstGeom>
          <a:blipFill>
            <a:blip r:embed="rId8" cstate="print"/>
            <a:stretch>
              <a:fillRect/>
            </a:stretch>
          </a:blipFill>
        </p:spPr>
        <p:txBody>
          <a:bodyPr wrap="square" lIns="0" tIns="0" rIns="0" bIns="0" rtlCol="0"/>
          <a:lstStyle/>
          <a:p>
            <a:endParaRPr/>
          </a:p>
        </p:txBody>
      </p:sp>
      <p:sp>
        <p:nvSpPr>
          <p:cNvPr id="29" name="object 29"/>
          <p:cNvSpPr txBox="1"/>
          <p:nvPr/>
        </p:nvSpPr>
        <p:spPr>
          <a:xfrm>
            <a:off x="3482340" y="459740"/>
            <a:ext cx="4902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EEECE1"/>
                </a:solidFill>
                <a:latin typeface="Calibri"/>
                <a:cs typeface="Calibri"/>
              </a:rPr>
              <a:t>body</a:t>
            </a:r>
            <a:endParaRPr sz="1800">
              <a:latin typeface="Calibri"/>
              <a:cs typeface="Calibri"/>
            </a:endParaRPr>
          </a:p>
        </p:txBody>
      </p:sp>
      <p:sp>
        <p:nvSpPr>
          <p:cNvPr id="30" name="object 30"/>
          <p:cNvSpPr/>
          <p:nvPr/>
        </p:nvSpPr>
        <p:spPr>
          <a:xfrm>
            <a:off x="3733798" y="838201"/>
            <a:ext cx="0" cy="685800"/>
          </a:xfrm>
          <a:custGeom>
            <a:avLst/>
            <a:gdLst/>
            <a:ahLst/>
            <a:cxnLst/>
            <a:rect l="l" t="t" r="r" b="b"/>
            <a:pathLst>
              <a:path h="685800">
                <a:moveTo>
                  <a:pt x="0" y="0"/>
                </a:moveTo>
                <a:lnTo>
                  <a:pt x="1" y="685799"/>
                </a:lnTo>
              </a:path>
            </a:pathLst>
          </a:custGeom>
          <a:ln w="9524">
            <a:solidFill>
              <a:srgbClr val="323232"/>
            </a:solidFill>
          </a:ln>
        </p:spPr>
        <p:txBody>
          <a:bodyPr wrap="square" lIns="0" tIns="0" rIns="0" bIns="0" rtlCol="0"/>
          <a:lstStyle/>
          <a:p>
            <a:endParaRPr/>
          </a:p>
        </p:txBody>
      </p:sp>
      <p:sp>
        <p:nvSpPr>
          <p:cNvPr id="31" name="object 31"/>
          <p:cNvSpPr/>
          <p:nvPr/>
        </p:nvSpPr>
        <p:spPr>
          <a:xfrm>
            <a:off x="3733798" y="1524000"/>
            <a:ext cx="381000" cy="0"/>
          </a:xfrm>
          <a:custGeom>
            <a:avLst/>
            <a:gdLst/>
            <a:ahLst/>
            <a:cxnLst/>
            <a:rect l="l" t="t" r="r" b="b"/>
            <a:pathLst>
              <a:path w="381000">
                <a:moveTo>
                  <a:pt x="0" y="0"/>
                </a:moveTo>
                <a:lnTo>
                  <a:pt x="380999" y="1"/>
                </a:lnTo>
              </a:path>
            </a:pathLst>
          </a:custGeom>
          <a:ln w="9524">
            <a:solidFill>
              <a:srgbClr val="323232"/>
            </a:solidFill>
          </a:ln>
        </p:spPr>
        <p:txBody>
          <a:bodyPr wrap="square" lIns="0" tIns="0" rIns="0" bIns="0" rtlCol="0"/>
          <a:lstStyle/>
          <a:p>
            <a:endParaRPr/>
          </a:p>
        </p:txBody>
      </p:sp>
      <p:sp>
        <p:nvSpPr>
          <p:cNvPr id="34" name="object 34"/>
          <p:cNvSpPr txBox="1"/>
          <p:nvPr/>
        </p:nvSpPr>
        <p:spPr>
          <a:xfrm>
            <a:off x="8333738" y="6490478"/>
            <a:ext cx="257175" cy="304800"/>
          </a:xfrm>
          <a:prstGeom prst="rect">
            <a:avLst/>
          </a:prstGeom>
        </p:spPr>
        <p:txBody>
          <a:bodyPr vert="horz" wrap="square" lIns="0" tIns="1270" rIns="0" bIns="0" rtlCol="0">
            <a:spAutoFit/>
          </a:bodyPr>
          <a:lstStyle/>
          <a:p>
            <a:pPr marL="12700">
              <a:lnSpc>
                <a:spcPct val="100000"/>
              </a:lnSpc>
              <a:spcBef>
                <a:spcPts val="10"/>
              </a:spcBef>
            </a:pPr>
            <a:r>
              <a:rPr sz="1800" spc="-5" dirty="0">
                <a:solidFill>
                  <a:srgbClr val="EEECE1"/>
                </a:solidFill>
                <a:latin typeface="Calibri"/>
                <a:cs typeface="Calibri"/>
              </a:rPr>
              <a:t>Td</a:t>
            </a:r>
            <a:endParaRPr sz="18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38347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Ví </a:t>
            </a:r>
            <a:r>
              <a:rPr sz="3600" spc="-5" dirty="0">
                <a:solidFill>
                  <a:srgbClr val="474747"/>
                </a:solidFill>
              </a:rPr>
              <a:t>dụ </a:t>
            </a:r>
            <a:r>
              <a:rPr sz="3600" b="0" spc="-5" dirty="0">
                <a:solidFill>
                  <a:srgbClr val="929292"/>
                </a:solidFill>
                <a:latin typeface="Calibri"/>
                <a:cs typeface="Calibri"/>
              </a:rPr>
              <a:t>Dynamic</a:t>
            </a:r>
            <a:r>
              <a:rPr sz="3600" b="0" spc="-70" dirty="0">
                <a:solidFill>
                  <a:srgbClr val="929292"/>
                </a:solidFill>
                <a:latin typeface="Calibri"/>
                <a:cs typeface="Calibri"/>
              </a:rPr>
              <a:t> </a:t>
            </a:r>
            <a:r>
              <a:rPr sz="3600" b="0" dirty="0">
                <a:solidFill>
                  <a:srgbClr val="929292"/>
                </a:solidFill>
                <a:latin typeface="Calibri"/>
                <a:cs typeface="Calibri"/>
              </a:rPr>
              <a:t>Table</a:t>
            </a:r>
            <a:endParaRPr sz="3600">
              <a:latin typeface="Calibri"/>
              <a:cs typeface="Calibri"/>
            </a:endParaRPr>
          </a:p>
        </p:txBody>
      </p:sp>
      <p:sp>
        <p:nvSpPr>
          <p:cNvPr id="3" name="object 3"/>
          <p:cNvSpPr/>
          <p:nvPr/>
        </p:nvSpPr>
        <p:spPr>
          <a:xfrm>
            <a:off x="472439" y="169206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2439" y="275479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25475" rIns="0" bIns="0" rtlCol="0">
            <a:spAutoFit/>
          </a:bodyPr>
          <a:lstStyle/>
          <a:p>
            <a:pPr marL="347980" marR="474345">
              <a:lnSpc>
                <a:spcPts val="3800"/>
              </a:lnSpc>
              <a:spcBef>
                <a:spcPts val="260"/>
              </a:spcBef>
            </a:pPr>
            <a:r>
              <a:rPr spc="-5" dirty="0">
                <a:solidFill>
                  <a:srgbClr val="0084B4"/>
                </a:solidFill>
              </a:rPr>
              <a:t>Document</a:t>
            </a:r>
            <a:r>
              <a:rPr spc="-5" dirty="0">
                <a:solidFill>
                  <a:srgbClr val="7BCF27"/>
                </a:solidFill>
              </a:rPr>
              <a:t>.</a:t>
            </a:r>
            <a:r>
              <a:rPr spc="-5" dirty="0">
                <a:solidFill>
                  <a:srgbClr val="FF6600"/>
                </a:solidFill>
              </a:rPr>
              <a:t>createElement</a:t>
            </a:r>
            <a:r>
              <a:rPr spc="-5" dirty="0">
                <a:solidFill>
                  <a:srgbClr val="7BCF27"/>
                </a:solidFill>
              </a:rPr>
              <a:t>(…) </a:t>
            </a:r>
            <a:r>
              <a:rPr spc="-5" dirty="0"/>
              <a:t>:Tạo một </a:t>
            </a:r>
            <a:r>
              <a:rPr dirty="0"/>
              <a:t>đối  </a:t>
            </a:r>
            <a:r>
              <a:rPr spc="-5" dirty="0"/>
              <a:t>tượng </a:t>
            </a:r>
            <a:r>
              <a:rPr dirty="0"/>
              <a:t>thẻ </a:t>
            </a:r>
            <a:r>
              <a:rPr spc="-5" dirty="0"/>
              <a:t>DOM HTML</a:t>
            </a:r>
          </a:p>
          <a:p>
            <a:pPr marL="347980" marR="5080">
              <a:lnSpc>
                <a:spcPct val="100000"/>
              </a:lnSpc>
              <a:spcBef>
                <a:spcPts val="605"/>
              </a:spcBef>
            </a:pPr>
            <a:r>
              <a:rPr spc="-5" dirty="0">
                <a:solidFill>
                  <a:srgbClr val="0084B4"/>
                </a:solidFill>
              </a:rPr>
              <a:t>Object</a:t>
            </a:r>
            <a:r>
              <a:rPr spc="-5" dirty="0">
                <a:solidFill>
                  <a:srgbClr val="7BCF27"/>
                </a:solidFill>
              </a:rPr>
              <a:t>.</a:t>
            </a:r>
            <a:r>
              <a:rPr spc="-5" dirty="0">
                <a:solidFill>
                  <a:srgbClr val="FF6600"/>
                </a:solidFill>
              </a:rPr>
              <a:t>appendChild</a:t>
            </a:r>
            <a:r>
              <a:rPr spc="-5" dirty="0">
                <a:solidFill>
                  <a:srgbClr val="7BCF27"/>
                </a:solidFill>
              </a:rPr>
              <a:t>(…): </a:t>
            </a:r>
            <a:r>
              <a:rPr spc="-5" dirty="0"/>
              <a:t>Thêm một </a:t>
            </a:r>
            <a:r>
              <a:rPr dirty="0"/>
              <a:t>đối </a:t>
            </a:r>
            <a:r>
              <a:rPr spc="-5" dirty="0"/>
              <a:t>tượng  </a:t>
            </a:r>
            <a:r>
              <a:rPr dirty="0"/>
              <a:t>thẻ </a:t>
            </a:r>
            <a:r>
              <a:rPr spc="-5" dirty="0"/>
              <a:t>DOM HTML </a:t>
            </a:r>
            <a:r>
              <a:rPr dirty="0"/>
              <a:t>như là nút</a:t>
            </a:r>
            <a:r>
              <a:rPr spc="-15" dirty="0"/>
              <a:t> </a:t>
            </a:r>
            <a:r>
              <a:rPr dirty="0"/>
              <a:t>con.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38347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rPr>
              <a:t>Ví </a:t>
            </a:r>
            <a:r>
              <a:rPr sz="3600" spc="-5" dirty="0">
                <a:solidFill>
                  <a:srgbClr val="474747"/>
                </a:solidFill>
              </a:rPr>
              <a:t>dụ </a:t>
            </a:r>
            <a:r>
              <a:rPr sz="3600" b="0" spc="-5" dirty="0">
                <a:solidFill>
                  <a:srgbClr val="929292"/>
                </a:solidFill>
                <a:latin typeface="Calibri"/>
                <a:cs typeface="Calibri"/>
              </a:rPr>
              <a:t>Dynamic</a:t>
            </a:r>
            <a:r>
              <a:rPr sz="3600" b="0" spc="-70" dirty="0">
                <a:solidFill>
                  <a:srgbClr val="929292"/>
                </a:solidFill>
                <a:latin typeface="Calibri"/>
                <a:cs typeface="Calibri"/>
              </a:rPr>
              <a:t> </a:t>
            </a:r>
            <a:r>
              <a:rPr sz="3600" b="0" dirty="0">
                <a:solidFill>
                  <a:srgbClr val="929292"/>
                </a:solidFill>
                <a:latin typeface="Calibri"/>
                <a:cs typeface="Calibri"/>
              </a:rPr>
              <a:t>Table</a:t>
            </a:r>
            <a:endParaRPr sz="3600">
              <a:latin typeface="Calibri"/>
              <a:cs typeface="Calibri"/>
            </a:endParaRPr>
          </a:p>
        </p:txBody>
      </p:sp>
      <p:sp>
        <p:nvSpPr>
          <p:cNvPr id="3" name="object 3"/>
          <p:cNvSpPr txBox="1"/>
          <p:nvPr/>
        </p:nvSpPr>
        <p:spPr>
          <a:xfrm>
            <a:off x="231140" y="894079"/>
            <a:ext cx="3226435" cy="421640"/>
          </a:xfrm>
          <a:prstGeom prst="rect">
            <a:avLst/>
          </a:prstGeom>
        </p:spPr>
        <p:txBody>
          <a:bodyPr vert="horz" wrap="square" lIns="0" tIns="12700" rIns="0" bIns="0" rtlCol="0">
            <a:spAutoFit/>
          </a:bodyPr>
          <a:lstStyle/>
          <a:p>
            <a:pPr marL="12700">
              <a:lnSpc>
                <a:spcPts val="1560"/>
              </a:lnSpc>
              <a:spcBef>
                <a:spcPts val="100"/>
              </a:spcBef>
            </a:pPr>
            <a:r>
              <a:rPr sz="1400" spc="-5" dirty="0">
                <a:solidFill>
                  <a:srgbClr val="474747"/>
                </a:solidFill>
                <a:latin typeface="Courier New"/>
                <a:cs typeface="Courier New"/>
              </a:rPr>
              <a:t>function</a:t>
            </a:r>
            <a:r>
              <a:rPr sz="1400" spc="-80" dirty="0">
                <a:solidFill>
                  <a:srgbClr val="474747"/>
                </a:solidFill>
                <a:latin typeface="Courier New"/>
                <a:cs typeface="Courier New"/>
              </a:rPr>
              <a:t> </a:t>
            </a:r>
            <a:r>
              <a:rPr sz="1400" spc="-5" dirty="0">
                <a:solidFill>
                  <a:srgbClr val="474747"/>
                </a:solidFill>
                <a:latin typeface="Courier New"/>
                <a:cs typeface="Courier New"/>
              </a:rPr>
              <a:t>CreateTable(divTable)</a:t>
            </a:r>
            <a:endParaRPr sz="1400">
              <a:latin typeface="Courier New"/>
              <a:cs typeface="Courier New"/>
            </a:endParaRPr>
          </a:p>
          <a:p>
            <a:pPr marL="866140">
              <a:lnSpc>
                <a:spcPts val="1560"/>
              </a:lnSpc>
            </a:pPr>
            <a:r>
              <a:rPr sz="1400" dirty="0">
                <a:solidFill>
                  <a:srgbClr val="474747"/>
                </a:solidFill>
                <a:latin typeface="Courier New"/>
                <a:cs typeface="Courier New"/>
              </a:rPr>
              <a:t>{</a:t>
            </a:r>
            <a:endParaRPr sz="1400">
              <a:latin typeface="Courier New"/>
              <a:cs typeface="Courier New"/>
            </a:endParaRPr>
          </a:p>
        </p:txBody>
      </p:sp>
      <p:sp>
        <p:nvSpPr>
          <p:cNvPr id="4" name="object 4"/>
          <p:cNvSpPr txBox="1"/>
          <p:nvPr/>
        </p:nvSpPr>
        <p:spPr>
          <a:xfrm>
            <a:off x="457200" y="1327150"/>
            <a:ext cx="8305800" cy="381000"/>
          </a:xfrm>
          <a:prstGeom prst="rect">
            <a:avLst/>
          </a:prstGeom>
          <a:ln w="9524">
            <a:solidFill>
              <a:srgbClr val="F89B26"/>
            </a:solidFill>
          </a:ln>
        </p:spPr>
        <p:txBody>
          <a:bodyPr vert="horz" wrap="square" lIns="0" tIns="0" rIns="0" bIns="0" rtlCol="0">
            <a:spAutoFit/>
          </a:bodyPr>
          <a:lstStyle/>
          <a:p>
            <a:pPr marL="1066800">
              <a:lnSpc>
                <a:spcPts val="1265"/>
              </a:lnSpc>
            </a:pPr>
            <a:r>
              <a:rPr sz="1400" spc="-5" dirty="0">
                <a:solidFill>
                  <a:srgbClr val="474747"/>
                </a:solidFill>
                <a:latin typeface="Courier New"/>
                <a:cs typeface="Courier New"/>
              </a:rPr>
              <a:t>var tagTable </a:t>
            </a:r>
            <a:r>
              <a:rPr sz="1400" dirty="0">
                <a:solidFill>
                  <a:srgbClr val="474747"/>
                </a:solidFill>
                <a:latin typeface="Courier New"/>
                <a:cs typeface="Courier New"/>
              </a:rPr>
              <a:t>= </a:t>
            </a:r>
            <a:r>
              <a:rPr sz="1400" b="1" spc="-5" dirty="0">
                <a:solidFill>
                  <a:srgbClr val="595959"/>
                </a:solidFill>
                <a:latin typeface="Courier New"/>
                <a:cs typeface="Courier New"/>
              </a:rPr>
              <a:t>document.createElement</a:t>
            </a:r>
            <a:r>
              <a:rPr sz="1400" spc="-5" dirty="0">
                <a:solidFill>
                  <a:srgbClr val="474747"/>
                </a:solidFill>
                <a:latin typeface="Courier New"/>
                <a:cs typeface="Courier New"/>
              </a:rPr>
              <a:t>("table");</a:t>
            </a:r>
            <a:endParaRPr sz="1400">
              <a:latin typeface="Courier New"/>
              <a:cs typeface="Courier New"/>
            </a:endParaRPr>
          </a:p>
          <a:p>
            <a:pPr marL="1066800">
              <a:lnSpc>
                <a:spcPts val="1639"/>
              </a:lnSpc>
            </a:pPr>
            <a:r>
              <a:rPr sz="1400" spc="-5" dirty="0">
                <a:solidFill>
                  <a:srgbClr val="474747"/>
                </a:solidFill>
                <a:latin typeface="Courier New"/>
                <a:cs typeface="Courier New"/>
              </a:rPr>
              <a:t>tagTable.border </a:t>
            </a:r>
            <a:r>
              <a:rPr sz="1400" dirty="0">
                <a:solidFill>
                  <a:srgbClr val="474747"/>
                </a:solidFill>
                <a:latin typeface="Courier New"/>
                <a:cs typeface="Courier New"/>
              </a:rPr>
              <a:t>=</a:t>
            </a:r>
            <a:r>
              <a:rPr sz="1400" spc="-10" dirty="0">
                <a:solidFill>
                  <a:srgbClr val="474747"/>
                </a:solidFill>
                <a:latin typeface="Courier New"/>
                <a:cs typeface="Courier New"/>
              </a:rPr>
              <a:t> </a:t>
            </a:r>
            <a:r>
              <a:rPr sz="1400" spc="-5" dirty="0">
                <a:solidFill>
                  <a:srgbClr val="474747"/>
                </a:solidFill>
                <a:latin typeface="Courier New"/>
                <a:cs typeface="Courier New"/>
              </a:rPr>
              <a:t>1;</a:t>
            </a:r>
            <a:endParaRPr sz="1400">
              <a:latin typeface="Courier New"/>
              <a:cs typeface="Courier New"/>
            </a:endParaRPr>
          </a:p>
        </p:txBody>
      </p:sp>
      <p:sp>
        <p:nvSpPr>
          <p:cNvPr id="5" name="object 5"/>
          <p:cNvSpPr txBox="1"/>
          <p:nvPr/>
        </p:nvSpPr>
        <p:spPr>
          <a:xfrm>
            <a:off x="452437" y="1905000"/>
            <a:ext cx="8305800" cy="409575"/>
          </a:xfrm>
          <a:prstGeom prst="rect">
            <a:avLst/>
          </a:prstGeom>
          <a:ln w="9524">
            <a:solidFill>
              <a:srgbClr val="0096C1"/>
            </a:solidFill>
          </a:ln>
        </p:spPr>
        <p:txBody>
          <a:bodyPr vert="horz" wrap="square" lIns="0" tIns="0" rIns="0" bIns="0" rtlCol="0">
            <a:spAutoFit/>
          </a:bodyPr>
          <a:lstStyle/>
          <a:p>
            <a:pPr marL="1071245">
              <a:lnSpc>
                <a:spcPts val="1265"/>
              </a:lnSpc>
            </a:pPr>
            <a:r>
              <a:rPr sz="1400" spc="-5" dirty="0">
                <a:solidFill>
                  <a:srgbClr val="474747"/>
                </a:solidFill>
                <a:latin typeface="Courier New"/>
                <a:cs typeface="Courier New"/>
              </a:rPr>
              <a:t>var tagTBody </a:t>
            </a:r>
            <a:r>
              <a:rPr sz="1400" dirty="0">
                <a:solidFill>
                  <a:srgbClr val="474747"/>
                </a:solidFill>
                <a:latin typeface="Courier New"/>
                <a:cs typeface="Courier New"/>
              </a:rPr>
              <a:t>= </a:t>
            </a:r>
            <a:r>
              <a:rPr sz="1400" b="1" spc="-5" dirty="0">
                <a:solidFill>
                  <a:srgbClr val="595959"/>
                </a:solidFill>
                <a:latin typeface="Courier New"/>
                <a:cs typeface="Courier New"/>
              </a:rPr>
              <a:t>document.createElement</a:t>
            </a:r>
            <a:r>
              <a:rPr sz="1400" spc="-5" dirty="0">
                <a:solidFill>
                  <a:srgbClr val="474747"/>
                </a:solidFill>
                <a:latin typeface="Courier New"/>
                <a:cs typeface="Courier New"/>
              </a:rPr>
              <a:t>("tbody");</a:t>
            </a:r>
            <a:endParaRPr sz="1400">
              <a:latin typeface="Courier New"/>
              <a:cs typeface="Courier New"/>
            </a:endParaRPr>
          </a:p>
          <a:p>
            <a:pPr marL="1071245">
              <a:lnSpc>
                <a:spcPts val="1590"/>
              </a:lnSpc>
            </a:pPr>
            <a:r>
              <a:rPr sz="1400" spc="-5" dirty="0">
                <a:solidFill>
                  <a:srgbClr val="474747"/>
                </a:solidFill>
                <a:latin typeface="Courier New"/>
                <a:cs typeface="Courier New"/>
              </a:rPr>
              <a:t>tagTable.</a:t>
            </a:r>
            <a:r>
              <a:rPr sz="1400" b="1" spc="-5" dirty="0">
                <a:solidFill>
                  <a:srgbClr val="595959"/>
                </a:solidFill>
                <a:latin typeface="Courier New"/>
                <a:cs typeface="Courier New"/>
              </a:rPr>
              <a:t>appendChild</a:t>
            </a:r>
            <a:r>
              <a:rPr sz="1400" spc="-5" dirty="0">
                <a:solidFill>
                  <a:srgbClr val="474747"/>
                </a:solidFill>
                <a:latin typeface="Courier New"/>
                <a:cs typeface="Courier New"/>
              </a:rPr>
              <a:t>(tagTBody);</a:t>
            </a:r>
            <a:endParaRPr sz="1400">
              <a:latin typeface="Courier New"/>
              <a:cs typeface="Courier New"/>
            </a:endParaRPr>
          </a:p>
        </p:txBody>
      </p:sp>
      <p:sp>
        <p:nvSpPr>
          <p:cNvPr id="6" name="object 6"/>
          <p:cNvSpPr txBox="1"/>
          <p:nvPr/>
        </p:nvSpPr>
        <p:spPr>
          <a:xfrm>
            <a:off x="442911" y="2419350"/>
            <a:ext cx="8305800" cy="527050"/>
          </a:xfrm>
          <a:prstGeom prst="rect">
            <a:avLst/>
          </a:prstGeom>
          <a:ln w="9524">
            <a:solidFill>
              <a:srgbClr val="F89B26"/>
            </a:solidFill>
          </a:ln>
        </p:spPr>
        <p:txBody>
          <a:bodyPr vert="horz" wrap="square" lIns="0" tIns="41275" rIns="0" bIns="0" rtlCol="0">
            <a:spAutoFit/>
          </a:bodyPr>
          <a:lstStyle/>
          <a:p>
            <a:pPr marL="1080770" marR="4229735">
              <a:lnSpc>
                <a:spcPts val="1500"/>
              </a:lnSpc>
              <a:spcBef>
                <a:spcPts val="325"/>
              </a:spcBef>
            </a:pPr>
            <a:r>
              <a:rPr sz="1400" spc="-5" dirty="0">
                <a:solidFill>
                  <a:srgbClr val="474747"/>
                </a:solidFill>
                <a:latin typeface="Courier New"/>
                <a:cs typeface="Courier New"/>
              </a:rPr>
              <a:t>var nDong </a:t>
            </a:r>
            <a:r>
              <a:rPr sz="1400" dirty="0">
                <a:solidFill>
                  <a:srgbClr val="474747"/>
                </a:solidFill>
                <a:latin typeface="Courier New"/>
                <a:cs typeface="Courier New"/>
              </a:rPr>
              <a:t>= </a:t>
            </a:r>
            <a:r>
              <a:rPr sz="1400" spc="-5" dirty="0">
                <a:solidFill>
                  <a:srgbClr val="474747"/>
                </a:solidFill>
                <a:latin typeface="Courier New"/>
                <a:cs typeface="Courier New"/>
              </a:rPr>
              <a:t>txtSoDong.value;  var nCot </a:t>
            </a:r>
            <a:r>
              <a:rPr sz="1400" dirty="0">
                <a:solidFill>
                  <a:srgbClr val="474747"/>
                </a:solidFill>
                <a:latin typeface="Courier New"/>
                <a:cs typeface="Courier New"/>
              </a:rPr>
              <a:t>=</a:t>
            </a:r>
            <a:r>
              <a:rPr sz="1400" spc="-60" dirty="0">
                <a:solidFill>
                  <a:srgbClr val="474747"/>
                </a:solidFill>
                <a:latin typeface="Courier New"/>
                <a:cs typeface="Courier New"/>
              </a:rPr>
              <a:t> </a:t>
            </a:r>
            <a:r>
              <a:rPr sz="1400" spc="-5" dirty="0">
                <a:solidFill>
                  <a:srgbClr val="474747"/>
                </a:solidFill>
                <a:latin typeface="Courier New"/>
                <a:cs typeface="Courier New"/>
              </a:rPr>
              <a:t>txtSoCot.value;</a:t>
            </a:r>
            <a:endParaRPr sz="1400">
              <a:latin typeface="Courier New"/>
              <a:cs typeface="Courier New"/>
            </a:endParaRPr>
          </a:p>
        </p:txBody>
      </p:sp>
      <p:sp>
        <p:nvSpPr>
          <p:cNvPr id="7" name="object 7"/>
          <p:cNvSpPr txBox="1"/>
          <p:nvPr/>
        </p:nvSpPr>
        <p:spPr>
          <a:xfrm>
            <a:off x="1084722" y="2994151"/>
            <a:ext cx="6320790" cy="3312160"/>
          </a:xfrm>
          <a:prstGeom prst="rect">
            <a:avLst/>
          </a:prstGeom>
        </p:spPr>
        <p:txBody>
          <a:bodyPr vert="horz" wrap="square" lIns="0" tIns="12700" rIns="0" bIns="0" rtlCol="0">
            <a:spAutoFit/>
          </a:bodyPr>
          <a:lstStyle/>
          <a:p>
            <a:pPr marL="439420">
              <a:lnSpc>
                <a:spcPts val="1639"/>
              </a:lnSpc>
              <a:spcBef>
                <a:spcPts val="100"/>
              </a:spcBef>
            </a:pPr>
            <a:r>
              <a:rPr sz="1400" spc="-5" dirty="0">
                <a:solidFill>
                  <a:srgbClr val="474747"/>
                </a:solidFill>
                <a:latin typeface="Courier New"/>
                <a:cs typeface="Courier New"/>
              </a:rPr>
              <a:t>for (i=0; i&lt;nDong;</a:t>
            </a:r>
            <a:r>
              <a:rPr sz="1400" spc="-15" dirty="0">
                <a:solidFill>
                  <a:srgbClr val="474747"/>
                </a:solidFill>
                <a:latin typeface="Courier New"/>
                <a:cs typeface="Courier New"/>
              </a:rPr>
              <a:t> </a:t>
            </a:r>
            <a:r>
              <a:rPr sz="1400" spc="-5" dirty="0">
                <a:solidFill>
                  <a:srgbClr val="474747"/>
                </a:solidFill>
                <a:latin typeface="Courier New"/>
                <a:cs typeface="Courier New"/>
              </a:rPr>
              <a:t>i++)</a:t>
            </a:r>
            <a:endParaRPr sz="1400">
              <a:latin typeface="Courier New"/>
              <a:cs typeface="Courier New"/>
            </a:endParaRPr>
          </a:p>
          <a:p>
            <a:pPr marL="439420">
              <a:lnSpc>
                <a:spcPts val="1550"/>
              </a:lnSpc>
            </a:pPr>
            <a:r>
              <a:rPr sz="1400" dirty="0">
                <a:solidFill>
                  <a:srgbClr val="474747"/>
                </a:solidFill>
                <a:latin typeface="Courier New"/>
                <a:cs typeface="Courier New"/>
              </a:rPr>
              <a:t>{</a:t>
            </a:r>
            <a:endParaRPr sz="1400">
              <a:latin typeface="Courier New"/>
              <a:cs typeface="Courier New"/>
            </a:endParaRPr>
          </a:p>
          <a:p>
            <a:pPr marL="866140" marR="1071880">
              <a:lnSpc>
                <a:spcPts val="1500"/>
              </a:lnSpc>
              <a:spcBef>
                <a:spcPts val="110"/>
              </a:spcBef>
            </a:pPr>
            <a:r>
              <a:rPr sz="1400" spc="-5" dirty="0">
                <a:solidFill>
                  <a:srgbClr val="474747"/>
                </a:solidFill>
                <a:latin typeface="Courier New"/>
                <a:cs typeface="Courier New"/>
              </a:rPr>
              <a:t>var tagTR </a:t>
            </a:r>
            <a:r>
              <a:rPr sz="1400" dirty="0">
                <a:solidFill>
                  <a:srgbClr val="474747"/>
                </a:solidFill>
                <a:latin typeface="Courier New"/>
                <a:cs typeface="Courier New"/>
              </a:rPr>
              <a:t>= </a:t>
            </a:r>
            <a:r>
              <a:rPr sz="1400" spc="-5" dirty="0">
                <a:solidFill>
                  <a:srgbClr val="474747"/>
                </a:solidFill>
                <a:latin typeface="Courier New"/>
                <a:cs typeface="Courier New"/>
              </a:rPr>
              <a:t>document.</a:t>
            </a:r>
            <a:r>
              <a:rPr sz="1400" b="1" spc="-5" dirty="0">
                <a:solidFill>
                  <a:srgbClr val="595959"/>
                </a:solidFill>
                <a:latin typeface="Courier New"/>
                <a:cs typeface="Courier New"/>
              </a:rPr>
              <a:t>createElement</a:t>
            </a:r>
            <a:r>
              <a:rPr sz="1400" spc="-5" dirty="0">
                <a:solidFill>
                  <a:srgbClr val="474747"/>
                </a:solidFill>
                <a:latin typeface="Courier New"/>
                <a:cs typeface="Courier New"/>
              </a:rPr>
              <a:t>("tr");  for (j=0; j&lt;nCot;</a:t>
            </a:r>
            <a:r>
              <a:rPr sz="1400" spc="-20" dirty="0">
                <a:solidFill>
                  <a:srgbClr val="474747"/>
                </a:solidFill>
                <a:latin typeface="Courier New"/>
                <a:cs typeface="Courier New"/>
              </a:rPr>
              <a:t> </a:t>
            </a:r>
            <a:r>
              <a:rPr sz="1400" spc="-5" dirty="0">
                <a:solidFill>
                  <a:srgbClr val="474747"/>
                </a:solidFill>
                <a:latin typeface="Courier New"/>
                <a:cs typeface="Courier New"/>
              </a:rPr>
              <a:t>j++)</a:t>
            </a:r>
            <a:endParaRPr sz="1400">
              <a:latin typeface="Courier New"/>
              <a:cs typeface="Courier New"/>
            </a:endParaRPr>
          </a:p>
          <a:p>
            <a:pPr marL="866140">
              <a:lnSpc>
                <a:spcPts val="1390"/>
              </a:lnSpc>
            </a:pPr>
            <a:r>
              <a:rPr sz="1400" dirty="0">
                <a:solidFill>
                  <a:srgbClr val="474747"/>
                </a:solidFill>
                <a:latin typeface="Courier New"/>
                <a:cs typeface="Courier New"/>
              </a:rPr>
              <a:t>{</a:t>
            </a:r>
            <a:endParaRPr sz="1400">
              <a:latin typeface="Courier New"/>
              <a:cs typeface="Courier New"/>
            </a:endParaRPr>
          </a:p>
          <a:p>
            <a:pPr marL="1292860">
              <a:lnSpc>
                <a:spcPts val="1500"/>
              </a:lnSpc>
            </a:pPr>
            <a:r>
              <a:rPr sz="1400" spc="-5" dirty="0">
                <a:solidFill>
                  <a:srgbClr val="474747"/>
                </a:solidFill>
                <a:latin typeface="Courier New"/>
                <a:cs typeface="Courier New"/>
              </a:rPr>
              <a:t>var tagTD </a:t>
            </a:r>
            <a:r>
              <a:rPr sz="1400" dirty="0">
                <a:solidFill>
                  <a:srgbClr val="474747"/>
                </a:solidFill>
                <a:latin typeface="Courier New"/>
                <a:cs typeface="Courier New"/>
              </a:rPr>
              <a:t>= </a:t>
            </a:r>
            <a:r>
              <a:rPr sz="1400" spc="-5" dirty="0">
                <a:solidFill>
                  <a:srgbClr val="474747"/>
                </a:solidFill>
                <a:latin typeface="Courier New"/>
                <a:cs typeface="Courier New"/>
              </a:rPr>
              <a:t>document.</a:t>
            </a:r>
            <a:r>
              <a:rPr sz="1400" b="1" spc="-5" dirty="0">
                <a:solidFill>
                  <a:srgbClr val="595959"/>
                </a:solidFill>
                <a:latin typeface="Courier New"/>
                <a:cs typeface="Courier New"/>
              </a:rPr>
              <a:t>createElement</a:t>
            </a:r>
            <a:r>
              <a:rPr sz="1400" spc="-5" dirty="0">
                <a:solidFill>
                  <a:srgbClr val="474747"/>
                </a:solidFill>
                <a:latin typeface="Courier New"/>
                <a:cs typeface="Courier New"/>
              </a:rPr>
              <a:t>("td");</a:t>
            </a:r>
            <a:endParaRPr sz="1400">
              <a:latin typeface="Courier New"/>
              <a:cs typeface="Courier New"/>
            </a:endParaRPr>
          </a:p>
          <a:p>
            <a:pPr marL="1292860" marR="5080">
              <a:lnSpc>
                <a:spcPts val="1500"/>
              </a:lnSpc>
              <a:spcBef>
                <a:spcPts val="110"/>
              </a:spcBef>
            </a:pPr>
            <a:r>
              <a:rPr sz="1400" spc="-5" dirty="0">
                <a:solidFill>
                  <a:srgbClr val="474747"/>
                </a:solidFill>
                <a:latin typeface="Courier New"/>
                <a:cs typeface="Courier New"/>
              </a:rPr>
              <a:t>var textNode </a:t>
            </a:r>
            <a:r>
              <a:rPr sz="1400" dirty="0">
                <a:solidFill>
                  <a:srgbClr val="474747"/>
                </a:solidFill>
                <a:latin typeface="Courier New"/>
                <a:cs typeface="Courier New"/>
              </a:rPr>
              <a:t>= </a:t>
            </a:r>
            <a:r>
              <a:rPr sz="1400" spc="-5" dirty="0">
                <a:solidFill>
                  <a:srgbClr val="474747"/>
                </a:solidFill>
                <a:latin typeface="Courier New"/>
                <a:cs typeface="Courier New"/>
              </a:rPr>
              <a:t>document.</a:t>
            </a:r>
            <a:r>
              <a:rPr sz="1400" b="1" spc="-5" dirty="0">
                <a:solidFill>
                  <a:srgbClr val="595959"/>
                </a:solidFill>
                <a:latin typeface="Courier New"/>
                <a:cs typeface="Courier New"/>
              </a:rPr>
              <a:t>createTextNode</a:t>
            </a:r>
            <a:r>
              <a:rPr sz="1400" spc="-5" dirty="0">
                <a:solidFill>
                  <a:srgbClr val="474747"/>
                </a:solidFill>
                <a:latin typeface="Courier New"/>
                <a:cs typeface="Courier New"/>
              </a:rPr>
              <a:t>(i+""+j);  tagTD.</a:t>
            </a:r>
            <a:r>
              <a:rPr sz="1400" b="1" spc="-5" dirty="0">
                <a:solidFill>
                  <a:srgbClr val="595959"/>
                </a:solidFill>
                <a:latin typeface="Courier New"/>
                <a:cs typeface="Courier New"/>
              </a:rPr>
              <a:t>appendChild</a:t>
            </a:r>
            <a:r>
              <a:rPr sz="1400" spc="-5" dirty="0">
                <a:solidFill>
                  <a:srgbClr val="474747"/>
                </a:solidFill>
                <a:latin typeface="Courier New"/>
                <a:cs typeface="Courier New"/>
              </a:rPr>
              <a:t>(textNode);</a:t>
            </a:r>
            <a:endParaRPr sz="1400">
              <a:latin typeface="Courier New"/>
              <a:cs typeface="Courier New"/>
            </a:endParaRPr>
          </a:p>
          <a:p>
            <a:pPr marL="1292860">
              <a:lnSpc>
                <a:spcPts val="1590"/>
              </a:lnSpc>
              <a:spcBef>
                <a:spcPts val="1400"/>
              </a:spcBef>
            </a:pPr>
            <a:r>
              <a:rPr sz="1400" spc="-5" dirty="0">
                <a:solidFill>
                  <a:srgbClr val="474747"/>
                </a:solidFill>
                <a:latin typeface="Courier New"/>
                <a:cs typeface="Courier New"/>
              </a:rPr>
              <a:t>tagTR.</a:t>
            </a:r>
            <a:r>
              <a:rPr sz="1400" b="1" spc="-5" dirty="0">
                <a:solidFill>
                  <a:srgbClr val="595959"/>
                </a:solidFill>
                <a:latin typeface="Courier New"/>
                <a:cs typeface="Courier New"/>
              </a:rPr>
              <a:t>appendChild</a:t>
            </a:r>
            <a:r>
              <a:rPr sz="1400" spc="-5" dirty="0">
                <a:solidFill>
                  <a:srgbClr val="474747"/>
                </a:solidFill>
                <a:latin typeface="Courier New"/>
                <a:cs typeface="Courier New"/>
              </a:rPr>
              <a:t>(tagTD);</a:t>
            </a:r>
            <a:endParaRPr sz="1400">
              <a:latin typeface="Courier New"/>
              <a:cs typeface="Courier New"/>
            </a:endParaRPr>
          </a:p>
          <a:p>
            <a:pPr marL="866140">
              <a:lnSpc>
                <a:spcPts val="1590"/>
              </a:lnSpc>
            </a:pPr>
            <a:r>
              <a:rPr sz="1400" dirty="0">
                <a:solidFill>
                  <a:srgbClr val="474747"/>
                </a:solidFill>
                <a:latin typeface="Courier New"/>
                <a:cs typeface="Courier New"/>
              </a:rPr>
              <a:t>}</a:t>
            </a:r>
            <a:endParaRPr sz="1400">
              <a:latin typeface="Courier New"/>
              <a:cs typeface="Courier New"/>
            </a:endParaRPr>
          </a:p>
          <a:p>
            <a:pPr marL="866140">
              <a:lnSpc>
                <a:spcPts val="1590"/>
              </a:lnSpc>
              <a:spcBef>
                <a:spcPts val="1320"/>
              </a:spcBef>
            </a:pPr>
            <a:r>
              <a:rPr sz="1400" spc="-5" dirty="0">
                <a:solidFill>
                  <a:srgbClr val="474747"/>
                </a:solidFill>
                <a:latin typeface="Courier New"/>
                <a:cs typeface="Courier New"/>
              </a:rPr>
              <a:t>tagTBody.</a:t>
            </a:r>
            <a:r>
              <a:rPr sz="1400" b="1" spc="-5" dirty="0">
                <a:solidFill>
                  <a:srgbClr val="595959"/>
                </a:solidFill>
                <a:latin typeface="Courier New"/>
                <a:cs typeface="Courier New"/>
              </a:rPr>
              <a:t>appendChild</a:t>
            </a:r>
            <a:r>
              <a:rPr sz="1400" spc="-5" dirty="0">
                <a:solidFill>
                  <a:srgbClr val="474747"/>
                </a:solidFill>
                <a:latin typeface="Courier New"/>
                <a:cs typeface="Courier New"/>
              </a:rPr>
              <a:t>(tagTR);</a:t>
            </a:r>
            <a:endParaRPr sz="1400">
              <a:latin typeface="Courier New"/>
              <a:cs typeface="Courier New"/>
            </a:endParaRPr>
          </a:p>
          <a:p>
            <a:pPr marL="439420">
              <a:lnSpc>
                <a:spcPts val="1590"/>
              </a:lnSpc>
            </a:pPr>
            <a:r>
              <a:rPr sz="1400" dirty="0">
                <a:solidFill>
                  <a:srgbClr val="474747"/>
                </a:solidFill>
                <a:latin typeface="Courier New"/>
                <a:cs typeface="Courier New"/>
              </a:rPr>
              <a:t>}</a:t>
            </a:r>
            <a:endParaRPr sz="1400">
              <a:latin typeface="Courier New"/>
              <a:cs typeface="Courier New"/>
            </a:endParaRPr>
          </a:p>
          <a:p>
            <a:pPr marL="439420">
              <a:lnSpc>
                <a:spcPts val="1590"/>
              </a:lnSpc>
              <a:spcBef>
                <a:spcPts val="1320"/>
              </a:spcBef>
            </a:pPr>
            <a:r>
              <a:rPr sz="1400" spc="-5" dirty="0">
                <a:solidFill>
                  <a:srgbClr val="474747"/>
                </a:solidFill>
                <a:latin typeface="Courier New"/>
                <a:cs typeface="Courier New"/>
              </a:rPr>
              <a:t>divTable.</a:t>
            </a:r>
            <a:r>
              <a:rPr sz="1400" b="1" spc="-5" dirty="0">
                <a:solidFill>
                  <a:srgbClr val="595959"/>
                </a:solidFill>
                <a:latin typeface="Courier New"/>
                <a:cs typeface="Courier New"/>
              </a:rPr>
              <a:t>appendChild</a:t>
            </a:r>
            <a:r>
              <a:rPr sz="1400" spc="-5" dirty="0">
                <a:solidFill>
                  <a:srgbClr val="474747"/>
                </a:solidFill>
                <a:latin typeface="Courier New"/>
                <a:cs typeface="Courier New"/>
              </a:rPr>
              <a:t>(tagTable);</a:t>
            </a:r>
            <a:endParaRPr sz="1400">
              <a:latin typeface="Courier New"/>
              <a:cs typeface="Courier New"/>
            </a:endParaRPr>
          </a:p>
          <a:p>
            <a:pPr marL="12700">
              <a:lnSpc>
                <a:spcPts val="1590"/>
              </a:lnSpc>
            </a:pPr>
            <a:r>
              <a:rPr sz="1400" dirty="0">
                <a:solidFill>
                  <a:srgbClr val="474747"/>
                </a:solidFill>
                <a:latin typeface="Courier New"/>
                <a:cs typeface="Courier New"/>
              </a:rPr>
              <a:t>}</a:t>
            </a:r>
            <a:endParaRPr sz="1400">
              <a:latin typeface="Courier New"/>
              <a:cs typeface="Courier New"/>
            </a:endParaRPr>
          </a:p>
        </p:txBody>
      </p:sp>
      <p:sp>
        <p:nvSpPr>
          <p:cNvPr id="8" name="object 8"/>
          <p:cNvSpPr/>
          <p:nvPr/>
        </p:nvSpPr>
        <p:spPr>
          <a:xfrm>
            <a:off x="457200" y="3386137"/>
            <a:ext cx="8305800" cy="252729"/>
          </a:xfrm>
          <a:custGeom>
            <a:avLst/>
            <a:gdLst/>
            <a:ahLst/>
            <a:cxnLst/>
            <a:rect l="l" t="t" r="r" b="b"/>
            <a:pathLst>
              <a:path w="8305800" h="252729">
                <a:moveTo>
                  <a:pt x="0" y="0"/>
                </a:moveTo>
                <a:lnTo>
                  <a:pt x="8305797" y="0"/>
                </a:lnTo>
                <a:lnTo>
                  <a:pt x="8305797" y="252412"/>
                </a:lnTo>
                <a:lnTo>
                  <a:pt x="0" y="252412"/>
                </a:lnTo>
                <a:lnTo>
                  <a:pt x="0" y="0"/>
                </a:lnTo>
                <a:close/>
              </a:path>
            </a:pathLst>
          </a:custGeom>
          <a:ln w="9524">
            <a:solidFill>
              <a:srgbClr val="F89B26"/>
            </a:solidFill>
          </a:ln>
        </p:spPr>
        <p:txBody>
          <a:bodyPr wrap="square" lIns="0" tIns="0" rIns="0" bIns="0" rtlCol="0"/>
          <a:lstStyle/>
          <a:p>
            <a:endParaRPr/>
          </a:p>
        </p:txBody>
      </p:sp>
      <p:sp>
        <p:nvSpPr>
          <p:cNvPr id="9" name="object 9"/>
          <p:cNvSpPr/>
          <p:nvPr/>
        </p:nvSpPr>
        <p:spPr>
          <a:xfrm>
            <a:off x="457200" y="3959225"/>
            <a:ext cx="8305800" cy="673100"/>
          </a:xfrm>
          <a:custGeom>
            <a:avLst/>
            <a:gdLst/>
            <a:ahLst/>
            <a:cxnLst/>
            <a:rect l="l" t="t" r="r" b="b"/>
            <a:pathLst>
              <a:path w="8305800" h="673100">
                <a:moveTo>
                  <a:pt x="0" y="0"/>
                </a:moveTo>
                <a:lnTo>
                  <a:pt x="8305797" y="0"/>
                </a:lnTo>
                <a:lnTo>
                  <a:pt x="8305797" y="673099"/>
                </a:lnTo>
                <a:lnTo>
                  <a:pt x="0" y="673099"/>
                </a:lnTo>
                <a:lnTo>
                  <a:pt x="0" y="0"/>
                </a:lnTo>
                <a:close/>
              </a:path>
            </a:pathLst>
          </a:custGeom>
          <a:ln w="9524">
            <a:solidFill>
              <a:srgbClr val="F89B26"/>
            </a:solidFill>
          </a:ln>
        </p:spPr>
        <p:txBody>
          <a:bodyPr wrap="square" lIns="0" tIns="0" rIns="0" bIns="0" rtlCol="0"/>
          <a:lstStyle/>
          <a:p>
            <a:endParaRPr/>
          </a:p>
        </p:txBody>
      </p:sp>
      <p:sp>
        <p:nvSpPr>
          <p:cNvPr id="10" name="object 10"/>
          <p:cNvSpPr/>
          <p:nvPr/>
        </p:nvSpPr>
        <p:spPr>
          <a:xfrm>
            <a:off x="457200" y="4760913"/>
            <a:ext cx="8305800" cy="252729"/>
          </a:xfrm>
          <a:custGeom>
            <a:avLst/>
            <a:gdLst/>
            <a:ahLst/>
            <a:cxnLst/>
            <a:rect l="l" t="t" r="r" b="b"/>
            <a:pathLst>
              <a:path w="8305800" h="252729">
                <a:moveTo>
                  <a:pt x="0" y="0"/>
                </a:moveTo>
                <a:lnTo>
                  <a:pt x="8305797" y="0"/>
                </a:lnTo>
                <a:lnTo>
                  <a:pt x="8305797" y="252411"/>
                </a:lnTo>
                <a:lnTo>
                  <a:pt x="0" y="252411"/>
                </a:lnTo>
                <a:lnTo>
                  <a:pt x="0" y="0"/>
                </a:lnTo>
                <a:close/>
              </a:path>
            </a:pathLst>
          </a:custGeom>
          <a:ln w="9524">
            <a:solidFill>
              <a:srgbClr val="0096C1"/>
            </a:solidFill>
          </a:ln>
        </p:spPr>
        <p:txBody>
          <a:bodyPr wrap="square" lIns="0" tIns="0" rIns="0" bIns="0" rtlCol="0"/>
          <a:lstStyle/>
          <a:p>
            <a:endParaRPr/>
          </a:p>
        </p:txBody>
      </p:sp>
      <p:sp>
        <p:nvSpPr>
          <p:cNvPr id="11" name="object 11"/>
          <p:cNvSpPr/>
          <p:nvPr/>
        </p:nvSpPr>
        <p:spPr>
          <a:xfrm>
            <a:off x="457200" y="5354637"/>
            <a:ext cx="8305800" cy="252729"/>
          </a:xfrm>
          <a:custGeom>
            <a:avLst/>
            <a:gdLst/>
            <a:ahLst/>
            <a:cxnLst/>
            <a:rect l="l" t="t" r="r" b="b"/>
            <a:pathLst>
              <a:path w="8305800" h="252729">
                <a:moveTo>
                  <a:pt x="0" y="0"/>
                </a:moveTo>
                <a:lnTo>
                  <a:pt x="8305797" y="0"/>
                </a:lnTo>
                <a:lnTo>
                  <a:pt x="8305797" y="252411"/>
                </a:lnTo>
                <a:lnTo>
                  <a:pt x="0" y="252411"/>
                </a:lnTo>
                <a:lnTo>
                  <a:pt x="0" y="0"/>
                </a:lnTo>
                <a:close/>
              </a:path>
            </a:pathLst>
          </a:custGeom>
          <a:ln w="9524">
            <a:solidFill>
              <a:srgbClr val="0096C1"/>
            </a:solidFill>
          </a:ln>
        </p:spPr>
        <p:txBody>
          <a:bodyPr wrap="square" lIns="0" tIns="0" rIns="0" bIns="0" rtlCol="0"/>
          <a:lstStyle/>
          <a:p>
            <a:endParaRPr/>
          </a:p>
        </p:txBody>
      </p:sp>
      <p:sp>
        <p:nvSpPr>
          <p:cNvPr id="12" name="object 12"/>
          <p:cNvSpPr/>
          <p:nvPr/>
        </p:nvSpPr>
        <p:spPr>
          <a:xfrm>
            <a:off x="457200" y="5911850"/>
            <a:ext cx="8305800" cy="252729"/>
          </a:xfrm>
          <a:custGeom>
            <a:avLst/>
            <a:gdLst/>
            <a:ahLst/>
            <a:cxnLst/>
            <a:rect l="l" t="t" r="r" b="b"/>
            <a:pathLst>
              <a:path w="8305800" h="252729">
                <a:moveTo>
                  <a:pt x="0" y="0"/>
                </a:moveTo>
                <a:lnTo>
                  <a:pt x="8305797" y="0"/>
                </a:lnTo>
                <a:lnTo>
                  <a:pt x="8305797" y="252411"/>
                </a:lnTo>
                <a:lnTo>
                  <a:pt x="0" y="252411"/>
                </a:lnTo>
                <a:lnTo>
                  <a:pt x="0" y="0"/>
                </a:lnTo>
                <a:close/>
              </a:path>
            </a:pathLst>
          </a:custGeom>
          <a:ln w="9524">
            <a:solidFill>
              <a:srgbClr val="0096C1"/>
            </a:solidFill>
          </a:ln>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93041"/>
            <a:ext cx="6113145"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474747"/>
                </a:solidFill>
                <a:latin typeface="Arial"/>
                <a:cs typeface="Arial"/>
              </a:rPr>
              <a:t>Ví </a:t>
            </a:r>
            <a:r>
              <a:rPr sz="2800" spc="-5" dirty="0">
                <a:solidFill>
                  <a:srgbClr val="474747"/>
                </a:solidFill>
                <a:latin typeface="Arial"/>
                <a:cs typeface="Arial"/>
              </a:rPr>
              <a:t>dụ </a:t>
            </a:r>
            <a:r>
              <a:rPr sz="2800" b="0" spc="-5" dirty="0">
                <a:solidFill>
                  <a:srgbClr val="929292"/>
                </a:solidFill>
                <a:latin typeface="Arial"/>
                <a:cs typeface="Arial"/>
              </a:rPr>
              <a:t>Tạo </a:t>
            </a:r>
            <a:r>
              <a:rPr sz="2800" b="0" dirty="0">
                <a:solidFill>
                  <a:srgbClr val="929292"/>
                </a:solidFill>
                <a:latin typeface="Arial"/>
                <a:cs typeface="Arial"/>
              </a:rPr>
              <a:t>ComboBox bằng</a:t>
            </a:r>
            <a:r>
              <a:rPr sz="2800" b="0" spc="-90" dirty="0">
                <a:solidFill>
                  <a:srgbClr val="929292"/>
                </a:solidFill>
                <a:latin typeface="Arial"/>
                <a:cs typeface="Arial"/>
              </a:rPr>
              <a:t> </a:t>
            </a:r>
            <a:r>
              <a:rPr sz="2800" b="0" dirty="0">
                <a:solidFill>
                  <a:srgbClr val="929292"/>
                </a:solidFill>
                <a:latin typeface="Arial"/>
                <a:cs typeface="Arial"/>
              </a:rPr>
              <a:t>JavaScript</a:t>
            </a:r>
            <a:endParaRPr sz="2800">
              <a:latin typeface="Arial"/>
              <a:cs typeface="Arial"/>
            </a:endParaRPr>
          </a:p>
        </p:txBody>
      </p:sp>
      <p:sp>
        <p:nvSpPr>
          <p:cNvPr id="3" name="object 3"/>
          <p:cNvSpPr/>
          <p:nvPr/>
        </p:nvSpPr>
        <p:spPr>
          <a:xfrm>
            <a:off x="41563" y="864523"/>
            <a:ext cx="9102435" cy="44971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1300" y="1066801"/>
            <a:ext cx="8661398" cy="389889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761508" y="4447308"/>
            <a:ext cx="5016731" cy="215299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962400" y="4648200"/>
            <a:ext cx="4419598" cy="155587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655126" y="3628505"/>
            <a:ext cx="1109748" cy="2024148"/>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811871" y="3657600"/>
            <a:ext cx="903605" cy="1806575"/>
          </a:xfrm>
          <a:custGeom>
            <a:avLst/>
            <a:gdLst/>
            <a:ahLst/>
            <a:cxnLst/>
            <a:rect l="l" t="t" r="r" b="b"/>
            <a:pathLst>
              <a:path w="903604" h="1806575">
                <a:moveTo>
                  <a:pt x="903127" y="0"/>
                </a:moveTo>
                <a:lnTo>
                  <a:pt x="0" y="1806255"/>
                </a:lnTo>
              </a:path>
            </a:pathLst>
          </a:custGeom>
          <a:ln w="12699">
            <a:solidFill>
              <a:srgbClr val="F89B26"/>
            </a:solidFill>
          </a:ln>
        </p:spPr>
        <p:txBody>
          <a:bodyPr wrap="square" lIns="0" tIns="0" rIns="0" bIns="0" rtlCol="0"/>
          <a:lstStyle/>
          <a:p>
            <a:endParaRPr/>
          </a:p>
        </p:txBody>
      </p:sp>
      <p:sp>
        <p:nvSpPr>
          <p:cNvPr id="9" name="object 9"/>
          <p:cNvSpPr/>
          <p:nvPr/>
        </p:nvSpPr>
        <p:spPr>
          <a:xfrm>
            <a:off x="4793066" y="5362697"/>
            <a:ext cx="107107" cy="123703"/>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93041"/>
            <a:ext cx="727583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474747"/>
                </a:solidFill>
                <a:latin typeface="Arial"/>
                <a:cs typeface="Arial"/>
              </a:rPr>
              <a:t>Ví </a:t>
            </a:r>
            <a:r>
              <a:rPr sz="2800" spc="-5" dirty="0">
                <a:solidFill>
                  <a:srgbClr val="474747"/>
                </a:solidFill>
                <a:latin typeface="Arial"/>
                <a:cs typeface="Arial"/>
              </a:rPr>
              <a:t>dụ </a:t>
            </a:r>
            <a:r>
              <a:rPr sz="2800" b="0" dirty="0">
                <a:solidFill>
                  <a:srgbClr val="929292"/>
                </a:solidFill>
                <a:latin typeface="Arial"/>
                <a:cs typeface="Arial"/>
              </a:rPr>
              <a:t>Kiểm </a:t>
            </a:r>
            <a:r>
              <a:rPr sz="2800" b="0" spc="-5" dirty="0">
                <a:solidFill>
                  <a:srgbClr val="929292"/>
                </a:solidFill>
                <a:latin typeface="Arial"/>
                <a:cs typeface="Arial"/>
              </a:rPr>
              <a:t>tra tính </a:t>
            </a:r>
            <a:r>
              <a:rPr sz="2800" b="0" dirty="0">
                <a:solidFill>
                  <a:srgbClr val="929292"/>
                </a:solidFill>
                <a:latin typeface="Arial"/>
                <a:cs typeface="Arial"/>
              </a:rPr>
              <a:t>nhập liệu </a:t>
            </a:r>
            <a:r>
              <a:rPr sz="2800" b="0" spc="-5" dirty="0">
                <a:solidFill>
                  <a:srgbClr val="929292"/>
                </a:solidFill>
                <a:latin typeface="Arial"/>
                <a:cs typeface="Arial"/>
              </a:rPr>
              <a:t>trước </a:t>
            </a:r>
            <a:r>
              <a:rPr sz="2800" b="0" dirty="0">
                <a:solidFill>
                  <a:srgbClr val="929292"/>
                </a:solidFill>
                <a:latin typeface="Arial"/>
                <a:cs typeface="Arial"/>
              </a:rPr>
              <a:t>khi</a:t>
            </a:r>
            <a:r>
              <a:rPr sz="2800" b="0" spc="-65" dirty="0">
                <a:solidFill>
                  <a:srgbClr val="929292"/>
                </a:solidFill>
                <a:latin typeface="Arial"/>
                <a:cs typeface="Arial"/>
              </a:rPr>
              <a:t> </a:t>
            </a:r>
            <a:r>
              <a:rPr sz="2800" b="0" dirty="0">
                <a:solidFill>
                  <a:srgbClr val="929292"/>
                </a:solidFill>
                <a:latin typeface="Arial"/>
                <a:cs typeface="Arial"/>
              </a:rPr>
              <a:t>Submit</a:t>
            </a:r>
            <a:endParaRPr sz="2800">
              <a:latin typeface="Arial"/>
              <a:cs typeface="Arial"/>
            </a:endParaRPr>
          </a:p>
        </p:txBody>
      </p:sp>
      <p:sp>
        <p:nvSpPr>
          <p:cNvPr id="3" name="object 3"/>
          <p:cNvSpPr/>
          <p:nvPr/>
        </p:nvSpPr>
        <p:spPr>
          <a:xfrm>
            <a:off x="0" y="864523"/>
            <a:ext cx="8217129" cy="52120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9225" y="1066801"/>
            <a:ext cx="7670798" cy="461009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932708" y="5207922"/>
            <a:ext cx="3541222" cy="159188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133600" y="5410200"/>
            <a:ext cx="2941782" cy="99059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893723" y="5286894"/>
            <a:ext cx="2901142" cy="143394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096000" y="5486400"/>
            <a:ext cx="2300939" cy="838199"/>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5029200" y="5777345"/>
            <a:ext cx="1213658" cy="295101"/>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5075382" y="5905500"/>
            <a:ext cx="995680" cy="0"/>
          </a:xfrm>
          <a:custGeom>
            <a:avLst/>
            <a:gdLst/>
            <a:ahLst/>
            <a:cxnLst/>
            <a:rect l="l" t="t" r="r" b="b"/>
            <a:pathLst>
              <a:path w="995679">
                <a:moveTo>
                  <a:pt x="0" y="0"/>
                </a:moveTo>
                <a:lnTo>
                  <a:pt x="995557" y="0"/>
                </a:lnTo>
              </a:path>
            </a:pathLst>
          </a:custGeom>
          <a:ln w="12699">
            <a:solidFill>
              <a:srgbClr val="F89B26"/>
            </a:solidFill>
          </a:ln>
        </p:spPr>
        <p:txBody>
          <a:bodyPr wrap="square" lIns="0" tIns="0" rIns="0" bIns="0" rtlCol="0"/>
          <a:lstStyle/>
          <a:p>
            <a:endParaRPr/>
          </a:p>
        </p:txBody>
      </p:sp>
      <p:sp>
        <p:nvSpPr>
          <p:cNvPr id="11" name="object 11"/>
          <p:cNvSpPr/>
          <p:nvPr/>
        </p:nvSpPr>
        <p:spPr>
          <a:xfrm>
            <a:off x="5980235" y="5846546"/>
            <a:ext cx="115909" cy="117908"/>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4829694" y="4468090"/>
            <a:ext cx="2992582" cy="328352"/>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4876800" y="4495800"/>
            <a:ext cx="2895600" cy="228600"/>
          </a:xfrm>
          <a:custGeom>
            <a:avLst/>
            <a:gdLst/>
            <a:ahLst/>
            <a:cxnLst/>
            <a:rect l="l" t="t" r="r" b="b"/>
            <a:pathLst>
              <a:path w="2895600" h="228600">
                <a:moveTo>
                  <a:pt x="0" y="0"/>
                </a:moveTo>
                <a:lnTo>
                  <a:pt x="2895599" y="0"/>
                </a:lnTo>
                <a:lnTo>
                  <a:pt x="2895599" y="228600"/>
                </a:lnTo>
                <a:lnTo>
                  <a:pt x="0" y="228600"/>
                </a:lnTo>
                <a:lnTo>
                  <a:pt x="0" y="0"/>
                </a:lnTo>
                <a:close/>
              </a:path>
            </a:pathLst>
          </a:custGeom>
          <a:ln w="6349">
            <a:solidFill>
              <a:srgbClr val="FF2600"/>
            </a:solidFill>
          </a:ln>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5797" y="288976"/>
            <a:ext cx="1597528"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hlinkClick r:id="rId2"/>
              </a:rPr>
              <a:t>J</a:t>
            </a:r>
            <a:r>
              <a:rPr sz="2471" b="1" spc="-9" dirty="0">
                <a:solidFill>
                  <a:srgbClr val="00AFEF"/>
                </a:solidFill>
                <a:latin typeface="Tahoma"/>
                <a:cs typeface="Tahoma"/>
                <a:hlinkClick r:id="rId2"/>
              </a:rPr>
              <a:t>Q</a:t>
            </a:r>
            <a:r>
              <a:rPr sz="2471" b="1" spc="-4" dirty="0">
                <a:solidFill>
                  <a:srgbClr val="00AFEF"/>
                </a:solidFill>
                <a:latin typeface="Tahoma"/>
                <a:cs typeface="Tahoma"/>
                <a:hlinkClick r:id="rId2"/>
              </a:rPr>
              <a:t>U</a:t>
            </a:r>
            <a:r>
              <a:rPr sz="2471" b="1" spc="-9" dirty="0">
                <a:solidFill>
                  <a:srgbClr val="00AFEF"/>
                </a:solidFill>
                <a:latin typeface="Tahoma"/>
                <a:cs typeface="Tahoma"/>
                <a:hlinkClick r:id="rId2"/>
              </a:rPr>
              <a:t>E</a:t>
            </a:r>
            <a:r>
              <a:rPr sz="2471" b="1" spc="-4" dirty="0">
                <a:solidFill>
                  <a:srgbClr val="00AFEF"/>
                </a:solidFill>
                <a:latin typeface="Tahoma"/>
                <a:cs typeface="Tahoma"/>
              </a:rPr>
              <a:t>RY</a:t>
            </a:r>
            <a:endParaRPr sz="2471" dirty="0">
              <a:latin typeface="Tahoma"/>
              <a:cs typeface="Tahoma"/>
            </a:endParaRPr>
          </a:p>
        </p:txBody>
      </p:sp>
      <p:sp>
        <p:nvSpPr>
          <p:cNvPr id="3" name="object 3"/>
          <p:cNvSpPr/>
          <p:nvPr/>
        </p:nvSpPr>
        <p:spPr>
          <a:xfrm>
            <a:off x="1021976" y="1524896"/>
            <a:ext cx="209774" cy="201706"/>
          </a:xfrm>
          <a:prstGeom prst="rect">
            <a:avLst/>
          </a:prstGeom>
          <a:blipFill>
            <a:blip r:embed="rId3"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314561" y="1439731"/>
            <a:ext cx="6796368" cy="717972"/>
          </a:xfrm>
          <a:prstGeom prst="rect">
            <a:avLst/>
          </a:prstGeom>
        </p:spPr>
        <p:txBody>
          <a:bodyPr vert="horz" wrap="square" lIns="0" tIns="11766" rIns="0" bIns="0" rtlCol="0">
            <a:spAutoFit/>
          </a:bodyPr>
          <a:lstStyle/>
          <a:p>
            <a:pPr marL="11206">
              <a:spcBef>
                <a:spcPts val="93"/>
              </a:spcBef>
            </a:pPr>
            <a:r>
              <a:rPr sz="2294" spc="-9" dirty="0">
                <a:solidFill>
                  <a:schemeClr val="tx1"/>
                </a:solidFill>
                <a:latin typeface="Tahoma"/>
                <a:ea typeface="+mn-ea"/>
                <a:cs typeface="Tahoma"/>
              </a:rPr>
              <a:t>Ví dụ: ứng dụng jQuery để ẩn thành phần trên trang</a:t>
            </a:r>
          </a:p>
        </p:txBody>
      </p:sp>
      <p:sp>
        <p:nvSpPr>
          <p:cNvPr id="16" name="Date Placeholder 15"/>
          <p:cNvSpPr>
            <a:spLocks noGrp="1"/>
          </p:cNvSpPr>
          <p:nvPr>
            <p:ph type="dt" sz="half" idx="4294967295"/>
          </p:nvPr>
        </p:nvSpPr>
        <p:spPr/>
        <p:txBody>
          <a:bodyPr/>
          <a:lstStyle/>
          <a:p>
            <a:endParaRPr lang="en-US"/>
          </a:p>
        </p:txBody>
      </p:sp>
      <p:sp>
        <p:nvSpPr>
          <p:cNvPr id="5" name="object 5"/>
          <p:cNvSpPr/>
          <p:nvPr/>
        </p:nvSpPr>
        <p:spPr>
          <a:xfrm>
            <a:off x="1143000" y="1974028"/>
            <a:ext cx="6656294" cy="1456765"/>
          </a:xfrm>
          <a:custGeom>
            <a:avLst/>
            <a:gdLst/>
            <a:ahLst/>
            <a:cxnLst/>
            <a:rect l="l" t="t" r="r" b="b"/>
            <a:pathLst>
              <a:path w="7543800" h="1651000">
                <a:moveTo>
                  <a:pt x="7543800" y="1650492"/>
                </a:moveTo>
                <a:lnTo>
                  <a:pt x="7543800" y="0"/>
                </a:lnTo>
                <a:lnTo>
                  <a:pt x="0" y="0"/>
                </a:lnTo>
                <a:lnTo>
                  <a:pt x="0" y="1650492"/>
                </a:lnTo>
                <a:lnTo>
                  <a:pt x="7543800" y="1650492"/>
                </a:lnTo>
                <a:close/>
              </a:path>
            </a:pathLst>
          </a:custGeom>
          <a:solidFill>
            <a:srgbClr val="A5A5A5"/>
          </a:solidFill>
        </p:spPr>
        <p:txBody>
          <a:bodyPr wrap="square" lIns="0" tIns="0" rIns="0" bIns="0" rtlCol="0"/>
          <a:lstStyle/>
          <a:p>
            <a:endParaRPr sz="1588"/>
          </a:p>
        </p:txBody>
      </p:sp>
      <p:sp>
        <p:nvSpPr>
          <p:cNvPr id="6" name="object 6"/>
          <p:cNvSpPr/>
          <p:nvPr/>
        </p:nvSpPr>
        <p:spPr>
          <a:xfrm>
            <a:off x="1137620" y="1968649"/>
            <a:ext cx="6668621" cy="1461806"/>
          </a:xfrm>
          <a:custGeom>
            <a:avLst/>
            <a:gdLst/>
            <a:ahLst/>
            <a:cxnLst/>
            <a:rect l="l" t="t" r="r" b="b"/>
            <a:pathLst>
              <a:path w="7557770" h="1656714">
                <a:moveTo>
                  <a:pt x="7554468" y="0"/>
                </a:moveTo>
                <a:lnTo>
                  <a:pt x="3048" y="0"/>
                </a:lnTo>
                <a:lnTo>
                  <a:pt x="0" y="3048"/>
                </a:lnTo>
                <a:lnTo>
                  <a:pt x="0" y="1656588"/>
                </a:lnTo>
                <a:lnTo>
                  <a:pt x="13715" y="1656588"/>
                </a:lnTo>
                <a:lnTo>
                  <a:pt x="13715" y="12191"/>
                </a:lnTo>
                <a:lnTo>
                  <a:pt x="6096" y="12191"/>
                </a:lnTo>
                <a:lnTo>
                  <a:pt x="13715" y="6096"/>
                </a:lnTo>
                <a:lnTo>
                  <a:pt x="7557516" y="6096"/>
                </a:lnTo>
                <a:lnTo>
                  <a:pt x="7557516" y="3048"/>
                </a:lnTo>
                <a:lnTo>
                  <a:pt x="7554468" y="0"/>
                </a:lnTo>
                <a:close/>
              </a:path>
              <a:path w="7557770" h="1656714">
                <a:moveTo>
                  <a:pt x="7543800" y="6096"/>
                </a:moveTo>
                <a:lnTo>
                  <a:pt x="7543800" y="1656588"/>
                </a:lnTo>
                <a:lnTo>
                  <a:pt x="7557516" y="1656588"/>
                </a:lnTo>
                <a:lnTo>
                  <a:pt x="7557516" y="12191"/>
                </a:lnTo>
                <a:lnTo>
                  <a:pt x="7549896" y="12191"/>
                </a:lnTo>
                <a:lnTo>
                  <a:pt x="7543800" y="6096"/>
                </a:lnTo>
                <a:close/>
              </a:path>
              <a:path w="7557770" h="1656714">
                <a:moveTo>
                  <a:pt x="13715" y="6096"/>
                </a:moveTo>
                <a:lnTo>
                  <a:pt x="6096" y="12191"/>
                </a:lnTo>
                <a:lnTo>
                  <a:pt x="13715" y="12191"/>
                </a:lnTo>
                <a:lnTo>
                  <a:pt x="13715" y="6096"/>
                </a:lnTo>
                <a:close/>
              </a:path>
              <a:path w="7557770" h="1656714">
                <a:moveTo>
                  <a:pt x="7543800" y="6096"/>
                </a:moveTo>
                <a:lnTo>
                  <a:pt x="13715" y="6096"/>
                </a:lnTo>
                <a:lnTo>
                  <a:pt x="13715" y="12191"/>
                </a:lnTo>
                <a:lnTo>
                  <a:pt x="7543800" y="12191"/>
                </a:lnTo>
                <a:lnTo>
                  <a:pt x="7543800" y="6096"/>
                </a:lnTo>
                <a:close/>
              </a:path>
              <a:path w="7557770" h="1656714">
                <a:moveTo>
                  <a:pt x="7557516" y="6096"/>
                </a:moveTo>
                <a:lnTo>
                  <a:pt x="7543800" y="6096"/>
                </a:lnTo>
                <a:lnTo>
                  <a:pt x="7549896" y="12191"/>
                </a:lnTo>
                <a:lnTo>
                  <a:pt x="7557516" y="12191"/>
                </a:lnTo>
                <a:lnTo>
                  <a:pt x="7557516" y="6096"/>
                </a:lnTo>
                <a:close/>
              </a:path>
            </a:pathLst>
          </a:custGeom>
          <a:solidFill>
            <a:srgbClr val="7E7E7E"/>
          </a:solidFill>
        </p:spPr>
        <p:txBody>
          <a:bodyPr wrap="square" lIns="0" tIns="0" rIns="0" bIns="0" rtlCol="0"/>
          <a:lstStyle/>
          <a:p>
            <a:endParaRPr sz="1588"/>
          </a:p>
        </p:txBody>
      </p:sp>
      <p:sp>
        <p:nvSpPr>
          <p:cNvPr id="7" name="object 7"/>
          <p:cNvSpPr/>
          <p:nvPr/>
        </p:nvSpPr>
        <p:spPr>
          <a:xfrm>
            <a:off x="537883" y="3429000"/>
            <a:ext cx="8068235" cy="3025588"/>
          </a:xfrm>
          <a:custGeom>
            <a:avLst/>
            <a:gdLst/>
            <a:ahLst/>
            <a:cxnLst/>
            <a:rect l="l" t="t" r="r" b="b"/>
            <a:pathLst>
              <a:path w="9144000" h="3429000">
                <a:moveTo>
                  <a:pt x="0" y="3429000"/>
                </a:moveTo>
                <a:lnTo>
                  <a:pt x="9144000" y="3429000"/>
                </a:lnTo>
                <a:lnTo>
                  <a:pt x="9144000" y="0"/>
                </a:lnTo>
                <a:lnTo>
                  <a:pt x="0" y="0"/>
                </a:lnTo>
                <a:lnTo>
                  <a:pt x="0" y="3429000"/>
                </a:lnTo>
                <a:close/>
              </a:path>
            </a:pathLst>
          </a:custGeom>
          <a:solidFill>
            <a:srgbClr val="FFFFFF"/>
          </a:solidFill>
        </p:spPr>
        <p:txBody>
          <a:bodyPr wrap="square" lIns="0" tIns="0" rIns="0" bIns="0" rtlCol="0"/>
          <a:lstStyle/>
          <a:p>
            <a:endParaRPr sz="1588"/>
          </a:p>
        </p:txBody>
      </p:sp>
      <p:sp>
        <p:nvSpPr>
          <p:cNvPr id="8" name="object 8"/>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9" name="object 9"/>
          <p:cNvSpPr/>
          <p:nvPr/>
        </p:nvSpPr>
        <p:spPr>
          <a:xfrm>
            <a:off x="1143000" y="3429001"/>
            <a:ext cx="6656294" cy="2294404"/>
          </a:xfrm>
          <a:custGeom>
            <a:avLst/>
            <a:gdLst/>
            <a:ahLst/>
            <a:cxnLst/>
            <a:rect l="l" t="t" r="r" b="b"/>
            <a:pathLst>
              <a:path w="7543800" h="2600325">
                <a:moveTo>
                  <a:pt x="0" y="2599944"/>
                </a:moveTo>
                <a:lnTo>
                  <a:pt x="7543800" y="2599944"/>
                </a:lnTo>
                <a:lnTo>
                  <a:pt x="7543800" y="0"/>
                </a:lnTo>
                <a:lnTo>
                  <a:pt x="0" y="0"/>
                </a:lnTo>
                <a:lnTo>
                  <a:pt x="0" y="2599944"/>
                </a:lnTo>
                <a:close/>
              </a:path>
            </a:pathLst>
          </a:custGeom>
          <a:solidFill>
            <a:srgbClr val="A5A5A5"/>
          </a:solidFill>
        </p:spPr>
        <p:txBody>
          <a:bodyPr wrap="square" lIns="0" tIns="0" rIns="0" bIns="0" rtlCol="0"/>
          <a:lstStyle/>
          <a:p>
            <a:endParaRPr sz="1588"/>
          </a:p>
        </p:txBody>
      </p:sp>
      <p:sp>
        <p:nvSpPr>
          <p:cNvPr id="10" name="object 10"/>
          <p:cNvSpPr/>
          <p:nvPr/>
        </p:nvSpPr>
        <p:spPr>
          <a:xfrm>
            <a:off x="1137620" y="3429000"/>
            <a:ext cx="6668621" cy="2299447"/>
          </a:xfrm>
          <a:custGeom>
            <a:avLst/>
            <a:gdLst/>
            <a:ahLst/>
            <a:cxnLst/>
            <a:rect l="l" t="t" r="r" b="b"/>
            <a:pathLst>
              <a:path w="7557770" h="2606040">
                <a:moveTo>
                  <a:pt x="13715" y="0"/>
                </a:moveTo>
                <a:lnTo>
                  <a:pt x="0" y="0"/>
                </a:lnTo>
                <a:lnTo>
                  <a:pt x="0" y="2602991"/>
                </a:lnTo>
                <a:lnTo>
                  <a:pt x="3048" y="2606040"/>
                </a:lnTo>
                <a:lnTo>
                  <a:pt x="7554468" y="2606040"/>
                </a:lnTo>
                <a:lnTo>
                  <a:pt x="7557516" y="2602991"/>
                </a:lnTo>
                <a:lnTo>
                  <a:pt x="7557516" y="2599943"/>
                </a:lnTo>
                <a:lnTo>
                  <a:pt x="13715" y="2599944"/>
                </a:lnTo>
                <a:lnTo>
                  <a:pt x="6096" y="2593848"/>
                </a:lnTo>
                <a:lnTo>
                  <a:pt x="13715" y="2593848"/>
                </a:lnTo>
                <a:lnTo>
                  <a:pt x="13715" y="0"/>
                </a:lnTo>
                <a:close/>
              </a:path>
              <a:path w="7557770" h="2606040">
                <a:moveTo>
                  <a:pt x="13715" y="2593848"/>
                </a:moveTo>
                <a:lnTo>
                  <a:pt x="6096" y="2593848"/>
                </a:lnTo>
                <a:lnTo>
                  <a:pt x="13715" y="2599944"/>
                </a:lnTo>
                <a:lnTo>
                  <a:pt x="13715" y="2593848"/>
                </a:lnTo>
                <a:close/>
              </a:path>
              <a:path w="7557770" h="2606040">
                <a:moveTo>
                  <a:pt x="7543800" y="2593848"/>
                </a:moveTo>
                <a:lnTo>
                  <a:pt x="13715" y="2593848"/>
                </a:lnTo>
                <a:lnTo>
                  <a:pt x="13715" y="2599944"/>
                </a:lnTo>
                <a:lnTo>
                  <a:pt x="7543800" y="2599944"/>
                </a:lnTo>
                <a:lnTo>
                  <a:pt x="7543800" y="2593848"/>
                </a:lnTo>
                <a:close/>
              </a:path>
              <a:path w="7557770" h="2606040">
                <a:moveTo>
                  <a:pt x="7557516" y="0"/>
                </a:moveTo>
                <a:lnTo>
                  <a:pt x="7543800" y="0"/>
                </a:lnTo>
                <a:lnTo>
                  <a:pt x="7543800" y="2599944"/>
                </a:lnTo>
                <a:lnTo>
                  <a:pt x="7549896" y="2593848"/>
                </a:lnTo>
                <a:lnTo>
                  <a:pt x="7557516" y="2593848"/>
                </a:lnTo>
                <a:lnTo>
                  <a:pt x="7557516" y="0"/>
                </a:lnTo>
                <a:close/>
              </a:path>
              <a:path w="7557770" h="2606040">
                <a:moveTo>
                  <a:pt x="7557516" y="2593848"/>
                </a:moveTo>
                <a:lnTo>
                  <a:pt x="7549896" y="2593848"/>
                </a:lnTo>
                <a:lnTo>
                  <a:pt x="7543800" y="2599944"/>
                </a:lnTo>
                <a:lnTo>
                  <a:pt x="7557516" y="2599943"/>
                </a:lnTo>
                <a:lnTo>
                  <a:pt x="7557516" y="2593848"/>
                </a:lnTo>
                <a:close/>
              </a:path>
            </a:pathLst>
          </a:custGeom>
          <a:solidFill>
            <a:srgbClr val="7E7E7E"/>
          </a:solidFill>
        </p:spPr>
        <p:txBody>
          <a:bodyPr wrap="square" lIns="0" tIns="0" rIns="0" bIns="0" rtlCol="0"/>
          <a:lstStyle/>
          <a:p>
            <a:endParaRPr sz="1588"/>
          </a:p>
        </p:txBody>
      </p:sp>
      <p:sp>
        <p:nvSpPr>
          <p:cNvPr id="11" name="object 11"/>
          <p:cNvSpPr txBox="1"/>
          <p:nvPr/>
        </p:nvSpPr>
        <p:spPr>
          <a:xfrm>
            <a:off x="1212476" y="1997392"/>
            <a:ext cx="5570444" cy="3676742"/>
          </a:xfrm>
          <a:prstGeom prst="rect">
            <a:avLst/>
          </a:prstGeom>
        </p:spPr>
        <p:txBody>
          <a:bodyPr vert="horz" wrap="square" lIns="0" tIns="11206" rIns="0" bIns="0" rtlCol="0">
            <a:spAutoFit/>
          </a:bodyPr>
          <a:lstStyle/>
          <a:p>
            <a:pPr marL="12327">
              <a:spcBef>
                <a:spcPts val="88"/>
              </a:spcBef>
            </a:pPr>
            <a:r>
              <a:rPr sz="1588" i="1" spc="-4" dirty="0">
                <a:latin typeface="Arial"/>
                <a:cs typeface="Arial"/>
              </a:rPr>
              <a:t>&lt;head&gt;</a:t>
            </a:r>
            <a:endParaRPr sz="1588" dirty="0">
              <a:latin typeface="Arial"/>
              <a:cs typeface="Arial"/>
            </a:endParaRPr>
          </a:p>
          <a:p>
            <a:pPr marL="819193"/>
            <a:r>
              <a:rPr sz="1588" i="1" spc="-4" dirty="0">
                <a:latin typeface="Arial"/>
                <a:cs typeface="Arial"/>
              </a:rPr>
              <a:t>&lt;script type="text/javascript"</a:t>
            </a:r>
            <a:r>
              <a:rPr sz="1588" i="1" spc="22" dirty="0">
                <a:latin typeface="Arial"/>
                <a:cs typeface="Arial"/>
              </a:rPr>
              <a:t> </a:t>
            </a:r>
            <a:r>
              <a:rPr sz="1588" i="1" spc="-9" dirty="0">
                <a:latin typeface="Arial"/>
                <a:cs typeface="Arial"/>
              </a:rPr>
              <a:t>src="</a:t>
            </a:r>
            <a:r>
              <a:rPr sz="1588" i="1" spc="-9" dirty="0">
                <a:solidFill>
                  <a:srgbClr val="FF0000"/>
                </a:solidFill>
                <a:latin typeface="Arial"/>
                <a:cs typeface="Arial"/>
              </a:rPr>
              <a:t>jquery.js</a:t>
            </a:r>
            <a:r>
              <a:rPr sz="1588" i="1" spc="-9" dirty="0">
                <a:latin typeface="Arial"/>
                <a:cs typeface="Arial"/>
              </a:rPr>
              <a:t>"&gt;&lt;/script&gt;</a:t>
            </a:r>
            <a:endParaRPr sz="1588" dirty="0">
              <a:latin typeface="Arial"/>
              <a:cs typeface="Arial"/>
            </a:endParaRPr>
          </a:p>
          <a:p>
            <a:pPr marL="819193"/>
            <a:r>
              <a:rPr sz="1588" i="1" spc="-4" dirty="0">
                <a:solidFill>
                  <a:srgbClr val="FF0000"/>
                </a:solidFill>
                <a:latin typeface="Arial"/>
                <a:cs typeface="Arial"/>
              </a:rPr>
              <a:t>&lt;script</a:t>
            </a:r>
            <a:r>
              <a:rPr sz="1588" i="1" spc="-22" dirty="0">
                <a:solidFill>
                  <a:srgbClr val="FF0000"/>
                </a:solidFill>
                <a:latin typeface="Arial"/>
                <a:cs typeface="Arial"/>
              </a:rPr>
              <a:t> </a:t>
            </a:r>
            <a:r>
              <a:rPr sz="1588" i="1" spc="-4" dirty="0">
                <a:solidFill>
                  <a:srgbClr val="FF0000"/>
                </a:solidFill>
                <a:latin typeface="Arial"/>
                <a:cs typeface="Arial"/>
              </a:rPr>
              <a:t>type="text/javascript"&gt;</a:t>
            </a:r>
            <a:endParaRPr sz="1588" dirty="0">
              <a:latin typeface="Arial"/>
              <a:cs typeface="Arial"/>
            </a:endParaRPr>
          </a:p>
          <a:p>
            <a:pPr marL="1626060"/>
            <a:r>
              <a:rPr sz="1588" i="1" spc="-4" dirty="0">
                <a:solidFill>
                  <a:srgbClr val="FF0000"/>
                </a:solidFill>
                <a:latin typeface="Arial"/>
                <a:cs typeface="Arial"/>
              </a:rPr>
              <a:t>$(document).ready(function(){</a:t>
            </a:r>
            <a:endParaRPr sz="1588" dirty="0">
              <a:latin typeface="Arial"/>
              <a:cs typeface="Arial"/>
            </a:endParaRPr>
          </a:p>
          <a:p>
            <a:pPr marR="279602" algn="ctr"/>
            <a:r>
              <a:rPr sz="1588" i="1" spc="-4" dirty="0">
                <a:solidFill>
                  <a:srgbClr val="FF0000"/>
                </a:solidFill>
                <a:latin typeface="Arial"/>
                <a:cs typeface="Arial"/>
              </a:rPr>
              <a:t>$("p").click(function(){</a:t>
            </a:r>
            <a:endParaRPr sz="1588" dirty="0">
              <a:latin typeface="Arial"/>
              <a:cs typeface="Arial"/>
            </a:endParaRPr>
          </a:p>
          <a:p>
            <a:pPr marL="1849069"/>
            <a:r>
              <a:rPr sz="1588" i="1" spc="-4" dirty="0">
                <a:solidFill>
                  <a:srgbClr val="FF0000"/>
                </a:solidFill>
                <a:latin typeface="Arial"/>
                <a:cs typeface="Arial"/>
              </a:rPr>
              <a:t>$(this).hide();</a:t>
            </a:r>
            <a:endParaRPr sz="1588" dirty="0">
              <a:latin typeface="Arial"/>
              <a:cs typeface="Arial"/>
            </a:endParaRPr>
          </a:p>
          <a:p>
            <a:pPr marR="286326" algn="ctr"/>
            <a:r>
              <a:rPr sz="1588" i="1" spc="-4" dirty="0">
                <a:solidFill>
                  <a:srgbClr val="FF0000"/>
                </a:solidFill>
                <a:latin typeface="Arial"/>
                <a:cs typeface="Arial"/>
              </a:rPr>
              <a:t>});</a:t>
            </a:r>
            <a:endParaRPr sz="1588" dirty="0">
              <a:latin typeface="Arial"/>
              <a:cs typeface="Arial"/>
            </a:endParaRPr>
          </a:p>
          <a:p>
            <a:pPr marL="1624940"/>
            <a:r>
              <a:rPr sz="1588" i="1" spc="-4" dirty="0">
                <a:solidFill>
                  <a:srgbClr val="FF0000"/>
                </a:solidFill>
                <a:latin typeface="Arial"/>
                <a:cs typeface="Arial"/>
              </a:rPr>
              <a:t>});</a:t>
            </a:r>
            <a:endParaRPr sz="1588" dirty="0">
              <a:latin typeface="Arial"/>
              <a:cs typeface="Arial"/>
            </a:endParaRPr>
          </a:p>
          <a:p>
            <a:pPr marL="817513"/>
            <a:r>
              <a:rPr sz="1588" i="1" spc="-4" dirty="0">
                <a:solidFill>
                  <a:srgbClr val="FF0000"/>
                </a:solidFill>
                <a:latin typeface="Arial"/>
                <a:cs typeface="Arial"/>
              </a:rPr>
              <a:t>&lt;/script&gt;</a:t>
            </a:r>
            <a:endParaRPr sz="1588" dirty="0">
              <a:latin typeface="Arial"/>
              <a:cs typeface="Arial"/>
            </a:endParaRPr>
          </a:p>
          <a:p>
            <a:pPr marL="11206"/>
            <a:r>
              <a:rPr sz="1588" i="1" spc="-4" dirty="0">
                <a:latin typeface="Arial"/>
                <a:cs typeface="Arial"/>
              </a:rPr>
              <a:t>&lt;/head&gt;</a:t>
            </a:r>
            <a:endParaRPr sz="1588" dirty="0">
              <a:latin typeface="Arial"/>
              <a:cs typeface="Arial"/>
            </a:endParaRPr>
          </a:p>
          <a:p>
            <a:pPr marL="11206"/>
            <a:r>
              <a:rPr sz="1588" i="1" spc="-4" dirty="0">
                <a:latin typeface="Arial"/>
                <a:cs typeface="Arial"/>
              </a:rPr>
              <a:t>&lt;body&gt;</a:t>
            </a:r>
            <a:endParaRPr sz="1588" dirty="0">
              <a:latin typeface="Arial"/>
              <a:cs typeface="Arial"/>
            </a:endParaRPr>
          </a:p>
          <a:p>
            <a:pPr marL="817513"/>
            <a:r>
              <a:rPr sz="1588" i="1" spc="-4" dirty="0">
                <a:latin typeface="Arial"/>
                <a:cs typeface="Arial"/>
              </a:rPr>
              <a:t>&lt;p&gt;If you click on </a:t>
            </a:r>
            <a:r>
              <a:rPr sz="1588" i="1" spc="-9" dirty="0">
                <a:latin typeface="Arial"/>
                <a:cs typeface="Arial"/>
              </a:rPr>
              <a:t>me, </a:t>
            </a:r>
            <a:r>
              <a:rPr sz="1588" i="1" spc="-4" dirty="0">
                <a:latin typeface="Arial"/>
                <a:cs typeface="Arial"/>
              </a:rPr>
              <a:t>I will</a:t>
            </a:r>
            <a:r>
              <a:rPr sz="1588" i="1" dirty="0">
                <a:latin typeface="Arial"/>
                <a:cs typeface="Arial"/>
              </a:rPr>
              <a:t> </a:t>
            </a:r>
            <a:r>
              <a:rPr sz="1588" i="1" spc="-9" dirty="0">
                <a:latin typeface="Arial"/>
                <a:cs typeface="Arial"/>
              </a:rPr>
              <a:t>disappear.&lt;/p&gt;</a:t>
            </a:r>
            <a:endParaRPr sz="1588" dirty="0">
              <a:latin typeface="Arial"/>
              <a:cs typeface="Arial"/>
            </a:endParaRPr>
          </a:p>
          <a:p>
            <a:pPr marL="817513"/>
            <a:r>
              <a:rPr sz="1588" i="1" spc="-4" dirty="0">
                <a:latin typeface="Arial"/>
                <a:cs typeface="Arial"/>
              </a:rPr>
              <a:t>&lt;p&gt;Click </a:t>
            </a:r>
            <a:r>
              <a:rPr sz="1588" i="1" spc="-9" dirty="0">
                <a:latin typeface="Arial"/>
                <a:cs typeface="Arial"/>
              </a:rPr>
              <a:t>me</a:t>
            </a:r>
            <a:r>
              <a:rPr sz="1588" i="1" spc="-4" dirty="0">
                <a:latin typeface="Arial"/>
                <a:cs typeface="Arial"/>
              </a:rPr>
              <a:t> away!&lt;/p&gt;</a:t>
            </a:r>
            <a:endParaRPr sz="1588" dirty="0">
              <a:latin typeface="Arial"/>
              <a:cs typeface="Arial"/>
            </a:endParaRPr>
          </a:p>
          <a:p>
            <a:pPr marL="817513"/>
            <a:r>
              <a:rPr sz="1588" i="1" spc="-4" dirty="0">
                <a:latin typeface="Arial"/>
                <a:cs typeface="Arial"/>
              </a:rPr>
              <a:t>&lt;p&gt;Click </a:t>
            </a:r>
            <a:r>
              <a:rPr sz="1588" i="1" spc="-9" dirty="0">
                <a:latin typeface="Arial"/>
                <a:cs typeface="Arial"/>
              </a:rPr>
              <a:t>me</a:t>
            </a:r>
            <a:r>
              <a:rPr sz="1588" i="1" spc="-4" dirty="0">
                <a:latin typeface="Arial"/>
                <a:cs typeface="Arial"/>
              </a:rPr>
              <a:t> too!&lt;/p&gt;</a:t>
            </a:r>
            <a:endParaRPr sz="1588" dirty="0">
              <a:latin typeface="Arial"/>
              <a:cs typeface="Arial"/>
            </a:endParaRPr>
          </a:p>
          <a:p>
            <a:pPr marL="11206"/>
            <a:r>
              <a:rPr sz="1588" i="1" spc="-4" dirty="0">
                <a:latin typeface="Arial"/>
                <a:cs typeface="Arial"/>
              </a:rPr>
              <a:t>&lt;/body&gt;</a:t>
            </a:r>
            <a:endParaRPr sz="1588" dirty="0">
              <a:latin typeface="Arial"/>
              <a:cs typeface="Arial"/>
            </a:endParaRPr>
          </a:p>
        </p:txBody>
      </p:sp>
      <p:sp>
        <p:nvSpPr>
          <p:cNvPr id="13" name="object 13"/>
          <p:cNvSpPr/>
          <p:nvPr/>
        </p:nvSpPr>
        <p:spPr>
          <a:xfrm>
            <a:off x="979246" y="1259242"/>
            <a:ext cx="7158595" cy="22710"/>
          </a:xfrm>
          <a:prstGeom prst="rect">
            <a:avLst/>
          </a:prstGeom>
          <a:blipFill>
            <a:blip r:embed="rId4" cstate="print"/>
            <a:stretch>
              <a:fillRect/>
            </a:stretch>
          </a:blipFill>
        </p:spPr>
        <p:txBody>
          <a:bodyPr wrap="square" lIns="0" tIns="0" rIns="0" bIns="0" rtlCol="0"/>
          <a:lstStyle/>
          <a:p>
            <a:endParaRPr sz="1588"/>
          </a:p>
        </p:txBody>
      </p:sp>
      <p:sp>
        <p:nvSpPr>
          <p:cNvPr id="14" name="object 14"/>
          <p:cNvSpPr txBox="1"/>
          <p:nvPr/>
        </p:nvSpPr>
        <p:spPr>
          <a:xfrm>
            <a:off x="1010770" y="6065734"/>
            <a:ext cx="2545416" cy="174309"/>
          </a:xfrm>
          <a:prstGeom prst="rect">
            <a:avLst/>
          </a:prstGeom>
        </p:spPr>
        <p:txBody>
          <a:bodyPr vert="horz" wrap="square" lIns="0" tIns="11206" rIns="0" bIns="0" rtlCol="0">
            <a:spAutoFit/>
          </a:bodyPr>
          <a:lstStyle/>
          <a:p>
            <a:pPr marL="11206">
              <a:spcBef>
                <a:spcPts val="88"/>
              </a:spcBef>
            </a:pPr>
            <a:r>
              <a:rPr sz="1059" spc="-4" dirty="0">
                <a:solidFill>
                  <a:srgbClr val="898989"/>
                </a:solidFill>
                <a:latin typeface="Tahoma"/>
                <a:cs typeface="Tahoma"/>
              </a:rPr>
              <a:t>Slide 3 </a:t>
            </a:r>
            <a:r>
              <a:rPr sz="1059" dirty="0">
                <a:solidFill>
                  <a:srgbClr val="898989"/>
                </a:solidFill>
                <a:latin typeface="Tahoma"/>
                <a:cs typeface="Tahoma"/>
              </a:rPr>
              <a:t>- </a:t>
            </a:r>
            <a:r>
              <a:rPr sz="1059" spc="-4" dirty="0">
                <a:solidFill>
                  <a:srgbClr val="898989"/>
                </a:solidFill>
                <a:latin typeface="Tahoma"/>
                <a:cs typeface="Tahoma"/>
              </a:rPr>
              <a:t>Làm </a:t>
            </a:r>
            <a:r>
              <a:rPr sz="1059" spc="-128" dirty="0">
                <a:solidFill>
                  <a:srgbClr val="898989"/>
                </a:solidFill>
                <a:latin typeface="Tahoma"/>
                <a:cs typeface="Tahoma"/>
              </a:rPr>
              <a:t>việc </a:t>
            </a:r>
            <a:r>
              <a:rPr sz="1059" spc="-159" dirty="0">
                <a:solidFill>
                  <a:srgbClr val="898989"/>
                </a:solidFill>
                <a:latin typeface="Tahoma"/>
                <a:cs typeface="Tahoma"/>
              </a:rPr>
              <a:t>với </a:t>
            </a:r>
            <a:r>
              <a:rPr sz="1059" spc="-9" dirty="0">
                <a:solidFill>
                  <a:srgbClr val="898989"/>
                </a:solidFill>
                <a:latin typeface="Tahoma"/>
                <a:cs typeface="Tahoma"/>
              </a:rPr>
              <a:t>Javascript </a:t>
            </a:r>
            <a:r>
              <a:rPr sz="1059" spc="-4" dirty="0">
                <a:solidFill>
                  <a:srgbClr val="898989"/>
                </a:solidFill>
                <a:latin typeface="Tahoma"/>
                <a:cs typeface="Tahoma"/>
              </a:rPr>
              <a:t>và</a:t>
            </a:r>
            <a:r>
              <a:rPr sz="1059" spc="-84" dirty="0">
                <a:solidFill>
                  <a:srgbClr val="898989"/>
                </a:solidFill>
                <a:latin typeface="Tahoma"/>
                <a:cs typeface="Tahoma"/>
              </a:rPr>
              <a:t> </a:t>
            </a:r>
            <a:r>
              <a:rPr sz="1059" spc="-4" dirty="0">
                <a:solidFill>
                  <a:srgbClr val="898989"/>
                </a:solidFill>
                <a:latin typeface="Tahoma"/>
                <a:cs typeface="Tahoma"/>
              </a:rPr>
              <a:t>JQuery</a:t>
            </a:r>
            <a:endParaRPr sz="1059">
              <a:latin typeface="Tahoma"/>
              <a:cs typeface="Tahoma"/>
            </a:endParaRPr>
          </a:p>
        </p:txBody>
      </p:sp>
    </p:spTree>
    <p:extLst>
      <p:ext uri="{BB962C8B-B14F-4D97-AF65-F5344CB8AC3E}">
        <p14:creationId xmlns:p14="http://schemas.microsoft.com/office/powerpoint/2010/main" val="1435278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6274" y="445663"/>
            <a:ext cx="2449326"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
        <p:nvSpPr>
          <p:cNvPr id="3" name="object 3"/>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4" name="object 4"/>
          <p:cNvSpPr/>
          <p:nvPr/>
        </p:nvSpPr>
        <p:spPr>
          <a:xfrm>
            <a:off x="1075765" y="1981200"/>
            <a:ext cx="5983941" cy="2163748"/>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3630706" y="3429000"/>
            <a:ext cx="4572000" cy="2509221"/>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979246" y="1259242"/>
            <a:ext cx="7158595" cy="22710"/>
          </a:xfrm>
          <a:prstGeom prst="rect">
            <a:avLst/>
          </a:prstGeom>
          <a:blipFill>
            <a:blip r:embed="rId4" cstate="print"/>
            <a:stretch>
              <a:fillRect/>
            </a:stretch>
          </a:blipFill>
        </p:spPr>
        <p:txBody>
          <a:bodyPr wrap="square" lIns="0" tIns="0" rIns="0" bIns="0" rtlCol="0"/>
          <a:lstStyle/>
          <a:p>
            <a:endParaRPr sz="1588"/>
          </a:p>
        </p:txBody>
      </p:sp>
      <p:sp>
        <p:nvSpPr>
          <p:cNvPr id="8" name="object 8"/>
          <p:cNvSpPr txBox="1"/>
          <p:nvPr/>
        </p:nvSpPr>
        <p:spPr>
          <a:xfrm>
            <a:off x="1010770" y="6065734"/>
            <a:ext cx="2545416" cy="174309"/>
          </a:xfrm>
          <a:prstGeom prst="rect">
            <a:avLst/>
          </a:prstGeom>
        </p:spPr>
        <p:txBody>
          <a:bodyPr vert="horz" wrap="square" lIns="0" tIns="11206" rIns="0" bIns="0" rtlCol="0">
            <a:spAutoFit/>
          </a:bodyPr>
          <a:lstStyle/>
          <a:p>
            <a:pPr marL="11206">
              <a:spcBef>
                <a:spcPts val="88"/>
              </a:spcBef>
            </a:pPr>
            <a:r>
              <a:rPr sz="1059" spc="-4" dirty="0">
                <a:solidFill>
                  <a:srgbClr val="898989"/>
                </a:solidFill>
                <a:latin typeface="Tahoma"/>
                <a:cs typeface="Tahoma"/>
              </a:rPr>
              <a:t>Slide 3 </a:t>
            </a:r>
            <a:r>
              <a:rPr sz="1059" dirty="0">
                <a:solidFill>
                  <a:srgbClr val="898989"/>
                </a:solidFill>
                <a:latin typeface="Tahoma"/>
                <a:cs typeface="Tahoma"/>
              </a:rPr>
              <a:t>- </a:t>
            </a:r>
            <a:r>
              <a:rPr sz="1059" spc="-4" dirty="0">
                <a:solidFill>
                  <a:srgbClr val="898989"/>
                </a:solidFill>
                <a:latin typeface="Tahoma"/>
                <a:cs typeface="Tahoma"/>
              </a:rPr>
              <a:t>Làm </a:t>
            </a:r>
            <a:r>
              <a:rPr sz="1059" spc="-128" dirty="0">
                <a:solidFill>
                  <a:srgbClr val="898989"/>
                </a:solidFill>
                <a:latin typeface="Tahoma"/>
                <a:cs typeface="Tahoma"/>
              </a:rPr>
              <a:t>việc </a:t>
            </a:r>
            <a:r>
              <a:rPr sz="1059" spc="-159" dirty="0">
                <a:solidFill>
                  <a:srgbClr val="898989"/>
                </a:solidFill>
                <a:latin typeface="Tahoma"/>
                <a:cs typeface="Tahoma"/>
              </a:rPr>
              <a:t>với </a:t>
            </a:r>
            <a:r>
              <a:rPr sz="1059" spc="-9" dirty="0">
                <a:solidFill>
                  <a:srgbClr val="898989"/>
                </a:solidFill>
                <a:latin typeface="Tahoma"/>
                <a:cs typeface="Tahoma"/>
              </a:rPr>
              <a:t>Javascript </a:t>
            </a:r>
            <a:r>
              <a:rPr sz="1059" spc="-4" dirty="0">
                <a:solidFill>
                  <a:srgbClr val="898989"/>
                </a:solidFill>
                <a:latin typeface="Tahoma"/>
                <a:cs typeface="Tahoma"/>
              </a:rPr>
              <a:t>và</a:t>
            </a:r>
            <a:r>
              <a:rPr sz="1059" spc="-84" dirty="0">
                <a:solidFill>
                  <a:srgbClr val="898989"/>
                </a:solidFill>
                <a:latin typeface="Tahoma"/>
                <a:cs typeface="Tahoma"/>
              </a:rPr>
              <a:t> </a:t>
            </a:r>
            <a:r>
              <a:rPr sz="1059" spc="-4" dirty="0">
                <a:solidFill>
                  <a:srgbClr val="898989"/>
                </a:solidFill>
                <a:latin typeface="Tahoma"/>
                <a:cs typeface="Tahoma"/>
              </a:rPr>
              <a:t>JQuery</a:t>
            </a:r>
            <a:endParaRPr sz="1059">
              <a:latin typeface="Tahoma"/>
              <a:cs typeface="Tahoma"/>
            </a:endParaRPr>
          </a:p>
        </p:txBody>
      </p:sp>
      <p:sp>
        <p:nvSpPr>
          <p:cNvPr id="10" name="Date Placeholder 9"/>
          <p:cNvSpPr>
            <a:spLocks noGrp="1"/>
          </p:cNvSpPr>
          <p:nvPr>
            <p:ph type="dt" sz="half" idx="4294967295"/>
          </p:nvPr>
        </p:nvSpPr>
        <p:spPr/>
        <p:txBody>
          <a:bodyPr/>
          <a:lstStyle/>
          <a:p>
            <a:endParaRPr lang="en-US"/>
          </a:p>
        </p:txBody>
      </p:sp>
    </p:spTree>
    <p:extLst>
      <p:ext uri="{BB962C8B-B14F-4D97-AF65-F5344CB8AC3E}">
        <p14:creationId xmlns:p14="http://schemas.microsoft.com/office/powerpoint/2010/main" val="3056423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757" y="761593"/>
            <a:ext cx="1904721"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
        <p:nvSpPr>
          <p:cNvPr id="3" name="object 3"/>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7" name="object 7"/>
          <p:cNvSpPr/>
          <p:nvPr/>
        </p:nvSpPr>
        <p:spPr>
          <a:xfrm>
            <a:off x="979246" y="1259242"/>
            <a:ext cx="7158595" cy="22710"/>
          </a:xfrm>
          <a:prstGeom prst="rect">
            <a:avLst/>
          </a:prstGeom>
          <a:blipFill>
            <a:blip r:embed="rId2" cstate="print"/>
            <a:stretch>
              <a:fillRect/>
            </a:stretch>
          </a:blipFill>
        </p:spPr>
        <p:txBody>
          <a:bodyPr wrap="square" lIns="0" tIns="0" rIns="0" bIns="0" rtlCol="0"/>
          <a:lstStyle/>
          <a:p>
            <a:endParaRPr sz="1588"/>
          </a:p>
        </p:txBody>
      </p:sp>
      <p:sp>
        <p:nvSpPr>
          <p:cNvPr id="10" name="Date Placeholder 9"/>
          <p:cNvSpPr>
            <a:spLocks noGrp="1"/>
          </p:cNvSpPr>
          <p:nvPr>
            <p:ph type="dt" sz="half" idx="4294967295"/>
          </p:nvPr>
        </p:nvSpPr>
        <p:spPr/>
        <p:txBody>
          <a:bodyPr/>
          <a:lstStyle/>
          <a:p>
            <a:endParaRPr lang="en-US"/>
          </a:p>
        </p:txBody>
      </p:sp>
      <p:sp>
        <p:nvSpPr>
          <p:cNvPr id="6" name="Rectangle 5">
            <a:extLst>
              <a:ext uri="{FF2B5EF4-FFF2-40B4-BE49-F238E27FC236}">
                <a16:creationId xmlns:a16="http://schemas.microsoft.com/office/drawing/2014/main" id="{0AFED173-BA8F-449A-B881-36D6A39B5157}"/>
              </a:ext>
            </a:extLst>
          </p:cNvPr>
          <p:cNvSpPr/>
          <p:nvPr/>
        </p:nvSpPr>
        <p:spPr>
          <a:xfrm>
            <a:off x="268941" y="1432980"/>
            <a:ext cx="8471647" cy="4329327"/>
          </a:xfrm>
          <a:prstGeom prst="rect">
            <a:avLst/>
          </a:prstGeom>
        </p:spPr>
        <p:txBody>
          <a:bodyPr wrap="square">
            <a:spAutoFit/>
          </a:bodyPr>
          <a:lstStyle/>
          <a:p>
            <a:pPr algn="just"/>
            <a:r>
              <a:rPr lang="vi-VN" sz="2118" b="1" dirty="0">
                <a:solidFill>
                  <a:srgbClr val="333333"/>
                </a:solidFill>
                <a:latin typeface="Open Sans"/>
              </a:rPr>
              <a:t>Query </a:t>
            </a:r>
            <a:r>
              <a:rPr lang="vi-VN" sz="2118" dirty="0">
                <a:solidFill>
                  <a:srgbClr val="333333"/>
                </a:solidFill>
                <a:latin typeface="Open Sans"/>
              </a:rPr>
              <a:t>là một thư viện kiểu mới nhanh, nhỏ, đa nền tảng và giàu tính năng được viết từ JavaScript. Nó được thiết kế để đơn giản hóa các kịch bản phía máy khách của HTML. </a:t>
            </a:r>
            <a:endParaRPr lang="en-US" sz="2118" dirty="0">
              <a:solidFill>
                <a:srgbClr val="333333"/>
              </a:solidFill>
              <a:latin typeface="Open Sans"/>
            </a:endParaRPr>
          </a:p>
          <a:p>
            <a:pPr algn="just"/>
            <a:endParaRPr lang="en-US" sz="2118" dirty="0">
              <a:solidFill>
                <a:srgbClr val="333333"/>
              </a:solidFill>
              <a:latin typeface="Open Sans"/>
            </a:endParaRPr>
          </a:p>
          <a:p>
            <a:pPr algn="just"/>
            <a:r>
              <a:rPr lang="vi-VN" sz="2118" dirty="0">
                <a:solidFill>
                  <a:srgbClr val="333333"/>
                </a:solidFill>
                <a:latin typeface="Open Sans"/>
              </a:rPr>
              <a:t>JQuery cung cấp các API giúp việc duyệt tài liệu HTML, thao tác, hoạt ảnh, xử lý sự kiện, và theo tác AJAX đơn giản hơn. JQuery hoạt động tốt trên nhiều loại trình duyệt khác nhau.</a:t>
            </a:r>
            <a:endParaRPr lang="en-US" sz="2118" dirty="0">
              <a:solidFill>
                <a:srgbClr val="333333"/>
              </a:solidFill>
              <a:latin typeface="Open Sans"/>
            </a:endParaRPr>
          </a:p>
          <a:p>
            <a:pPr algn="just"/>
            <a:endParaRPr lang="vi-VN" sz="2118" dirty="0">
              <a:solidFill>
                <a:srgbClr val="333333"/>
              </a:solidFill>
              <a:latin typeface="Open Sans"/>
            </a:endParaRPr>
          </a:p>
          <a:p>
            <a:pPr algn="just">
              <a:buFont typeface="Arial" panose="020B0604020202020204" pitchFamily="34" charset="0"/>
              <a:buChar char="•"/>
            </a:pPr>
            <a:r>
              <a:rPr lang="en-US" sz="2118" dirty="0">
                <a:solidFill>
                  <a:srgbClr val="333333"/>
                </a:solidFill>
                <a:latin typeface="Open Sans"/>
              </a:rPr>
              <a:t> </a:t>
            </a:r>
            <a:r>
              <a:rPr lang="vi-VN" sz="2118" dirty="0">
                <a:solidFill>
                  <a:srgbClr val="333333"/>
                </a:solidFill>
                <a:latin typeface="Open Sans"/>
              </a:rPr>
              <a:t>jQuery là một thư viện nhỏ, nhanh của JavaScript.</a:t>
            </a:r>
          </a:p>
          <a:p>
            <a:pPr algn="just">
              <a:buFont typeface="Arial" panose="020B0604020202020204" pitchFamily="34" charset="0"/>
              <a:buChar char="•"/>
            </a:pPr>
            <a:r>
              <a:rPr lang="en-US" sz="2118" dirty="0">
                <a:solidFill>
                  <a:srgbClr val="333333"/>
                </a:solidFill>
                <a:latin typeface="Open Sans"/>
              </a:rPr>
              <a:t> </a:t>
            </a:r>
            <a:r>
              <a:rPr lang="vi-VN" sz="2118" dirty="0">
                <a:solidFill>
                  <a:srgbClr val="333333"/>
                </a:solidFill>
                <a:latin typeface="Open Sans"/>
              </a:rPr>
              <a:t>jQuery là một độc lập nền tảng (platform-independent).</a:t>
            </a:r>
          </a:p>
          <a:p>
            <a:pPr algn="just">
              <a:buFont typeface="Arial" panose="020B0604020202020204" pitchFamily="34" charset="0"/>
              <a:buChar char="•"/>
            </a:pPr>
            <a:r>
              <a:rPr lang="en-US" sz="2118" dirty="0">
                <a:solidFill>
                  <a:srgbClr val="333333"/>
                </a:solidFill>
                <a:latin typeface="Open Sans"/>
              </a:rPr>
              <a:t> </a:t>
            </a:r>
            <a:r>
              <a:rPr lang="vi-VN" sz="2118" dirty="0">
                <a:solidFill>
                  <a:srgbClr val="333333"/>
                </a:solidFill>
                <a:latin typeface="Open Sans"/>
              </a:rPr>
              <a:t>Ý tưởng vĩ đại của JQuery đó là "write less do more" có nghĩa là "viết ít làm nhiều".</a:t>
            </a:r>
          </a:p>
          <a:p>
            <a:pPr algn="just">
              <a:buFont typeface="Arial" panose="020B0604020202020204" pitchFamily="34" charset="0"/>
              <a:buChar char="•"/>
            </a:pPr>
            <a:r>
              <a:rPr lang="en-US" sz="2118" dirty="0">
                <a:solidFill>
                  <a:srgbClr val="333333"/>
                </a:solidFill>
                <a:latin typeface="Open Sans"/>
              </a:rPr>
              <a:t> </a:t>
            </a:r>
            <a:r>
              <a:rPr lang="vi-VN" sz="2118" dirty="0">
                <a:solidFill>
                  <a:srgbClr val="333333"/>
                </a:solidFill>
                <a:latin typeface="Open Sans"/>
              </a:rPr>
              <a:t>jQuery đơn giản hóa các thao tác AJAX và DOM.</a:t>
            </a:r>
          </a:p>
        </p:txBody>
      </p:sp>
    </p:spTree>
    <p:extLst>
      <p:ext uri="{BB962C8B-B14F-4D97-AF65-F5344CB8AC3E}">
        <p14:creationId xmlns:p14="http://schemas.microsoft.com/office/powerpoint/2010/main" val="2385891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803" y="414287"/>
            <a:ext cx="205039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
        <p:nvSpPr>
          <p:cNvPr id="3" name="object 3"/>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7" name="object 7"/>
          <p:cNvSpPr/>
          <p:nvPr/>
        </p:nvSpPr>
        <p:spPr>
          <a:xfrm>
            <a:off x="979246" y="1259242"/>
            <a:ext cx="7158595" cy="22710"/>
          </a:xfrm>
          <a:prstGeom prst="rect">
            <a:avLst/>
          </a:prstGeom>
          <a:blipFill>
            <a:blip r:embed="rId2" cstate="print"/>
            <a:stretch>
              <a:fillRect/>
            </a:stretch>
          </a:blipFill>
        </p:spPr>
        <p:txBody>
          <a:bodyPr wrap="square" lIns="0" tIns="0" rIns="0" bIns="0" rtlCol="0"/>
          <a:lstStyle/>
          <a:p>
            <a:endParaRPr sz="1588"/>
          </a:p>
        </p:txBody>
      </p:sp>
      <p:sp>
        <p:nvSpPr>
          <p:cNvPr id="10" name="Date Placeholder 9"/>
          <p:cNvSpPr>
            <a:spLocks noGrp="1"/>
          </p:cNvSpPr>
          <p:nvPr>
            <p:ph type="dt" sz="half" idx="4294967295"/>
          </p:nvPr>
        </p:nvSpPr>
        <p:spPr/>
        <p:txBody>
          <a:bodyPr/>
          <a:lstStyle/>
          <a:p>
            <a:endParaRPr lang="en-US"/>
          </a:p>
        </p:txBody>
      </p:sp>
      <p:sp>
        <p:nvSpPr>
          <p:cNvPr id="6" name="Rectangle 5">
            <a:extLst>
              <a:ext uri="{FF2B5EF4-FFF2-40B4-BE49-F238E27FC236}">
                <a16:creationId xmlns:a16="http://schemas.microsoft.com/office/drawing/2014/main" id="{0AFED173-BA8F-449A-B881-36D6A39B5157}"/>
              </a:ext>
            </a:extLst>
          </p:cNvPr>
          <p:cNvSpPr/>
          <p:nvPr/>
        </p:nvSpPr>
        <p:spPr>
          <a:xfrm>
            <a:off x="268941" y="1432979"/>
            <a:ext cx="8471647" cy="3405869"/>
          </a:xfrm>
          <a:prstGeom prst="rect">
            <a:avLst/>
          </a:prstGeom>
        </p:spPr>
        <p:txBody>
          <a:bodyPr wrap="square">
            <a:spAutoFit/>
          </a:bodyPr>
          <a:lstStyle/>
          <a:p>
            <a:r>
              <a:rPr lang="vi-VN" sz="2471" b="1" dirty="0"/>
              <a:t>Các tính năng của jQuery</a:t>
            </a:r>
          </a:p>
          <a:p>
            <a:pPr marL="706008" lvl="1" indent="-302575">
              <a:buFont typeface="Wingdings" panose="05000000000000000000" pitchFamily="2" charset="2"/>
              <a:buChar char="q"/>
            </a:pPr>
            <a:r>
              <a:rPr lang="vi-VN" sz="2118" dirty="0"/>
              <a:t>Thao tác (chèn, sửa, xóa) HTML</a:t>
            </a:r>
          </a:p>
          <a:p>
            <a:pPr marL="706008" lvl="1" indent="-302575">
              <a:buFont typeface="Wingdings" panose="05000000000000000000" pitchFamily="2" charset="2"/>
              <a:buChar char="q"/>
            </a:pPr>
            <a:r>
              <a:rPr lang="vi-VN" sz="2118" dirty="0"/>
              <a:t>Thao tác (chèn, sửa, xóa) DOM</a:t>
            </a:r>
          </a:p>
          <a:p>
            <a:pPr marL="706008" lvl="1" indent="-302575">
              <a:buFont typeface="Wingdings" panose="05000000000000000000" pitchFamily="2" charset="2"/>
              <a:buChar char="q"/>
            </a:pPr>
            <a:r>
              <a:rPr lang="vi-VN" sz="2118" dirty="0"/>
              <a:t>Thao tác (chèn, sửa, xóa) CSS</a:t>
            </a:r>
          </a:p>
          <a:p>
            <a:pPr marL="706008" lvl="1" indent="-302575">
              <a:buFont typeface="Wingdings" panose="05000000000000000000" pitchFamily="2" charset="2"/>
              <a:buChar char="q"/>
            </a:pPr>
            <a:r>
              <a:rPr lang="vi-VN" sz="2118" dirty="0"/>
              <a:t>Tạo hiệu ứng và hoạt ảnh</a:t>
            </a:r>
          </a:p>
          <a:p>
            <a:pPr marL="706008" lvl="1" indent="-302575">
              <a:buFont typeface="Wingdings" panose="05000000000000000000" pitchFamily="2" charset="2"/>
              <a:buChar char="q"/>
            </a:pPr>
            <a:r>
              <a:rPr lang="vi-VN" sz="2118" dirty="0"/>
              <a:t>Cung cấp các tiện ích</a:t>
            </a:r>
          </a:p>
          <a:p>
            <a:pPr marL="706008" lvl="1" indent="-302575">
              <a:buFont typeface="Wingdings" panose="05000000000000000000" pitchFamily="2" charset="2"/>
              <a:buChar char="q"/>
            </a:pPr>
            <a:r>
              <a:rPr lang="vi-VN" sz="2118" dirty="0"/>
              <a:t>Thao tác với AJAX</a:t>
            </a:r>
          </a:p>
          <a:p>
            <a:pPr marL="706008" lvl="1" indent="-302575">
              <a:buFont typeface="Wingdings" panose="05000000000000000000" pitchFamily="2" charset="2"/>
              <a:buChar char="q"/>
            </a:pPr>
            <a:r>
              <a:rPr lang="vi-VN" sz="2118" dirty="0"/>
              <a:t>Các phương thức xử lý sự kiện HTML</a:t>
            </a:r>
          </a:p>
          <a:p>
            <a:pPr marL="706008" lvl="1" indent="-302575">
              <a:buFont typeface="Wingdings" panose="05000000000000000000" pitchFamily="2" charset="2"/>
              <a:buChar char="q"/>
            </a:pPr>
            <a:r>
              <a:rPr lang="vi-VN" sz="2118" dirty="0"/>
              <a:t>JSON Parsing</a:t>
            </a:r>
          </a:p>
          <a:p>
            <a:pPr marL="706008" lvl="1" indent="-302575">
              <a:buFont typeface="Wingdings" panose="05000000000000000000" pitchFamily="2" charset="2"/>
              <a:buChar char="q"/>
            </a:pPr>
            <a:r>
              <a:rPr lang="vi-VN" sz="2118" dirty="0"/>
              <a:t>Khả nẳng mở rộng thông qua các plug-in</a:t>
            </a:r>
          </a:p>
        </p:txBody>
      </p:sp>
    </p:spTree>
    <p:extLst>
      <p:ext uri="{BB962C8B-B14F-4D97-AF65-F5344CB8AC3E}">
        <p14:creationId xmlns:p14="http://schemas.microsoft.com/office/powerpoint/2010/main" val="3751260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021976" y="1948479"/>
            <a:ext cx="209774" cy="197671"/>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a:spLocks noGrp="1"/>
          </p:cNvSpPr>
          <p:nvPr>
            <p:ph type="title"/>
          </p:nvPr>
        </p:nvSpPr>
        <p:spPr>
          <a:xfrm>
            <a:off x="1344706" y="1379357"/>
            <a:ext cx="6793135" cy="1570596"/>
          </a:xfrm>
          <a:prstGeom prst="rect">
            <a:avLst/>
          </a:prstGeom>
        </p:spPr>
        <p:txBody>
          <a:bodyPr vert="horz" wrap="square" lIns="0" tIns="80682" rIns="0" bIns="0" rtlCol="0">
            <a:spAutoFit/>
          </a:bodyPr>
          <a:lstStyle/>
          <a:p>
            <a:pPr marL="11206">
              <a:spcBef>
                <a:spcPts val="635"/>
              </a:spcBef>
            </a:pPr>
            <a:r>
              <a:rPr sz="2294" spc="-9" dirty="0">
                <a:solidFill>
                  <a:schemeClr val="tx1"/>
                </a:solidFill>
                <a:latin typeface="Tahoma"/>
                <a:ea typeface="+mn-ea"/>
                <a:cs typeface="Tahoma"/>
              </a:rPr>
              <a:t>Là thư viện mới của javascript</a:t>
            </a:r>
          </a:p>
          <a:p>
            <a:pPr marL="11206">
              <a:spcBef>
                <a:spcPts val="552"/>
              </a:spcBef>
            </a:pPr>
            <a:r>
              <a:rPr sz="2294" spc="-9" dirty="0">
                <a:solidFill>
                  <a:schemeClr val="tx1"/>
                </a:solidFill>
                <a:latin typeface="Tahoma"/>
                <a:ea typeface="+mn-ea"/>
                <a:cs typeface="Tahoma"/>
              </a:rPr>
              <a:t>Dễ dàng tiếp cận đối với người </a:t>
            </a:r>
            <a:r>
              <a:rPr sz="2294" spc="-9" dirty="0" err="1">
                <a:solidFill>
                  <a:schemeClr val="tx1"/>
                </a:solidFill>
                <a:latin typeface="Tahoma"/>
                <a:ea typeface="+mn-ea"/>
                <a:cs typeface="Tahoma"/>
              </a:rPr>
              <a:t>thiết</a:t>
            </a:r>
            <a:r>
              <a:rPr sz="2294" spc="-9" dirty="0">
                <a:solidFill>
                  <a:schemeClr val="tx1"/>
                </a:solidFill>
                <a:latin typeface="Tahoma"/>
                <a:ea typeface="+mn-ea"/>
                <a:cs typeface="Tahoma"/>
              </a:rPr>
              <a:t> </a:t>
            </a:r>
            <a:r>
              <a:rPr sz="2294" spc="-9" dirty="0" err="1">
                <a:solidFill>
                  <a:schemeClr val="tx1"/>
                </a:solidFill>
                <a:latin typeface="Tahoma"/>
                <a:ea typeface="+mn-ea"/>
                <a:cs typeface="Tahoma"/>
              </a:rPr>
              <a:t>kế</a:t>
            </a:r>
            <a:r>
              <a:rPr lang="en-US" sz="2294" spc="-9" dirty="0">
                <a:solidFill>
                  <a:schemeClr val="tx1"/>
                </a:solidFill>
                <a:latin typeface="Tahoma"/>
                <a:ea typeface="+mn-ea"/>
                <a:cs typeface="Tahoma"/>
              </a:rPr>
              <a:t/>
            </a:r>
            <a:br>
              <a:rPr lang="en-US" sz="2294" spc="-9" dirty="0">
                <a:solidFill>
                  <a:schemeClr val="tx1"/>
                </a:solidFill>
                <a:latin typeface="Tahoma"/>
                <a:ea typeface="+mn-ea"/>
                <a:cs typeface="Tahoma"/>
              </a:rPr>
            </a:br>
            <a:r>
              <a:rPr lang="vi-VN" sz="2294" spc="-9" dirty="0">
                <a:latin typeface="Tahoma"/>
                <a:cs typeface="Tahoma"/>
              </a:rPr>
              <a:t>Thư viện JQuery làm việc với thành phần sau:</a:t>
            </a:r>
            <a:br>
              <a:rPr lang="vi-VN" sz="2294" spc="-9" dirty="0">
                <a:latin typeface="Tahoma"/>
                <a:cs typeface="Tahoma"/>
              </a:rPr>
            </a:br>
            <a:endParaRPr sz="2294" spc="-9" dirty="0">
              <a:solidFill>
                <a:schemeClr val="tx1"/>
              </a:solidFill>
              <a:latin typeface="Tahoma"/>
              <a:ea typeface="+mn-ea"/>
              <a:cs typeface="Tahoma"/>
            </a:endParaRPr>
          </a:p>
        </p:txBody>
      </p:sp>
      <p:sp>
        <p:nvSpPr>
          <p:cNvPr id="21" name="Date Placeholder 20"/>
          <p:cNvSpPr>
            <a:spLocks noGrp="1"/>
          </p:cNvSpPr>
          <p:nvPr>
            <p:ph type="dt" sz="half" idx="4294967295"/>
          </p:nvPr>
        </p:nvSpPr>
        <p:spPr/>
        <p:txBody>
          <a:bodyPr/>
          <a:lstStyle/>
          <a:p>
            <a:endParaRPr lang="en-US"/>
          </a:p>
        </p:txBody>
      </p:sp>
      <p:sp>
        <p:nvSpPr>
          <p:cNvPr id="6" name="object 6"/>
          <p:cNvSpPr/>
          <p:nvPr/>
        </p:nvSpPr>
        <p:spPr>
          <a:xfrm>
            <a:off x="1021976" y="2363993"/>
            <a:ext cx="209774" cy="201706"/>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1454803" y="2811780"/>
            <a:ext cx="119846" cy="129091"/>
          </a:xfrm>
          <a:prstGeom prst="rect">
            <a:avLst/>
          </a:prstGeom>
          <a:blipFill>
            <a:blip r:embed="rId5" cstate="print"/>
            <a:stretch>
              <a:fillRect/>
            </a:stretch>
          </a:blipFill>
        </p:spPr>
        <p:txBody>
          <a:bodyPr wrap="square" lIns="0" tIns="0" rIns="0" bIns="0" rtlCol="0"/>
          <a:lstStyle/>
          <a:p>
            <a:endParaRPr sz="1588"/>
          </a:p>
        </p:txBody>
      </p:sp>
      <p:sp>
        <p:nvSpPr>
          <p:cNvPr id="8" name="object 8"/>
          <p:cNvSpPr/>
          <p:nvPr/>
        </p:nvSpPr>
        <p:spPr>
          <a:xfrm>
            <a:off x="1454803" y="3203088"/>
            <a:ext cx="119846" cy="129092"/>
          </a:xfrm>
          <a:prstGeom prst="rect">
            <a:avLst/>
          </a:prstGeom>
          <a:blipFill>
            <a:blip r:embed="rId6" cstate="print"/>
            <a:stretch>
              <a:fillRect/>
            </a:stretch>
          </a:blipFill>
        </p:spPr>
        <p:txBody>
          <a:bodyPr wrap="square" lIns="0" tIns="0" rIns="0" bIns="0" rtlCol="0"/>
          <a:lstStyle/>
          <a:p>
            <a:endParaRPr sz="1588"/>
          </a:p>
        </p:txBody>
      </p:sp>
      <p:sp>
        <p:nvSpPr>
          <p:cNvPr id="9" name="object 9"/>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0" name="object 10"/>
          <p:cNvSpPr/>
          <p:nvPr/>
        </p:nvSpPr>
        <p:spPr>
          <a:xfrm>
            <a:off x="1454803" y="3586331"/>
            <a:ext cx="119846" cy="129091"/>
          </a:xfrm>
          <a:prstGeom prst="rect">
            <a:avLst/>
          </a:prstGeom>
          <a:blipFill>
            <a:blip r:embed="rId7" cstate="print"/>
            <a:stretch>
              <a:fillRect/>
            </a:stretch>
          </a:blipFill>
        </p:spPr>
        <p:txBody>
          <a:bodyPr wrap="square" lIns="0" tIns="0" rIns="0" bIns="0" rtlCol="0"/>
          <a:lstStyle/>
          <a:p>
            <a:endParaRPr sz="1588"/>
          </a:p>
        </p:txBody>
      </p:sp>
      <p:sp>
        <p:nvSpPr>
          <p:cNvPr id="11" name="object 11"/>
          <p:cNvSpPr/>
          <p:nvPr/>
        </p:nvSpPr>
        <p:spPr>
          <a:xfrm>
            <a:off x="1454803" y="3973606"/>
            <a:ext cx="119846" cy="133125"/>
          </a:xfrm>
          <a:prstGeom prst="rect">
            <a:avLst/>
          </a:prstGeom>
          <a:blipFill>
            <a:blip r:embed="rId8" cstate="print"/>
            <a:stretch>
              <a:fillRect/>
            </a:stretch>
          </a:blipFill>
        </p:spPr>
        <p:txBody>
          <a:bodyPr wrap="square" lIns="0" tIns="0" rIns="0" bIns="0" rtlCol="0"/>
          <a:lstStyle/>
          <a:p>
            <a:endParaRPr sz="1588"/>
          </a:p>
        </p:txBody>
      </p:sp>
      <p:sp>
        <p:nvSpPr>
          <p:cNvPr id="12" name="object 12"/>
          <p:cNvSpPr/>
          <p:nvPr/>
        </p:nvSpPr>
        <p:spPr>
          <a:xfrm>
            <a:off x="1454803" y="4360882"/>
            <a:ext cx="119846" cy="133125"/>
          </a:xfrm>
          <a:prstGeom prst="rect">
            <a:avLst/>
          </a:prstGeom>
          <a:blipFill>
            <a:blip r:embed="rId9" cstate="print"/>
            <a:stretch>
              <a:fillRect/>
            </a:stretch>
          </a:blipFill>
        </p:spPr>
        <p:txBody>
          <a:bodyPr wrap="square" lIns="0" tIns="0" rIns="0" bIns="0" rtlCol="0"/>
          <a:lstStyle/>
          <a:p>
            <a:endParaRPr sz="1588"/>
          </a:p>
        </p:txBody>
      </p:sp>
      <p:sp>
        <p:nvSpPr>
          <p:cNvPr id="13" name="object 13"/>
          <p:cNvSpPr/>
          <p:nvPr/>
        </p:nvSpPr>
        <p:spPr>
          <a:xfrm>
            <a:off x="1454803" y="4748156"/>
            <a:ext cx="119846" cy="129092"/>
          </a:xfrm>
          <a:prstGeom prst="rect">
            <a:avLst/>
          </a:prstGeom>
          <a:blipFill>
            <a:blip r:embed="rId5" cstate="print"/>
            <a:stretch>
              <a:fillRect/>
            </a:stretch>
          </a:blipFill>
        </p:spPr>
        <p:txBody>
          <a:bodyPr wrap="square" lIns="0" tIns="0" rIns="0" bIns="0" rtlCol="0"/>
          <a:lstStyle/>
          <a:p>
            <a:endParaRPr sz="1588"/>
          </a:p>
        </p:txBody>
      </p:sp>
      <p:sp>
        <p:nvSpPr>
          <p:cNvPr id="14" name="object 14"/>
          <p:cNvSpPr/>
          <p:nvPr/>
        </p:nvSpPr>
        <p:spPr>
          <a:xfrm>
            <a:off x="1454803" y="5139466"/>
            <a:ext cx="119846" cy="129092"/>
          </a:xfrm>
          <a:prstGeom prst="rect">
            <a:avLst/>
          </a:prstGeom>
          <a:blipFill>
            <a:blip r:embed="rId6" cstate="print"/>
            <a:stretch>
              <a:fillRect/>
            </a:stretch>
          </a:blipFill>
        </p:spPr>
        <p:txBody>
          <a:bodyPr wrap="square" lIns="0" tIns="0" rIns="0" bIns="0" rtlCol="0"/>
          <a:lstStyle/>
          <a:p>
            <a:endParaRPr sz="1588"/>
          </a:p>
        </p:txBody>
      </p:sp>
      <p:sp>
        <p:nvSpPr>
          <p:cNvPr id="15" name="object 15"/>
          <p:cNvSpPr/>
          <p:nvPr/>
        </p:nvSpPr>
        <p:spPr>
          <a:xfrm>
            <a:off x="1454803" y="5522707"/>
            <a:ext cx="119846" cy="129091"/>
          </a:xfrm>
          <a:prstGeom prst="rect">
            <a:avLst/>
          </a:prstGeom>
          <a:blipFill>
            <a:blip r:embed="rId7" cstate="print"/>
            <a:stretch>
              <a:fillRect/>
            </a:stretch>
          </a:blipFill>
        </p:spPr>
        <p:txBody>
          <a:bodyPr wrap="square" lIns="0" tIns="0" rIns="0" bIns="0" rtlCol="0"/>
          <a:lstStyle/>
          <a:p>
            <a:endParaRPr sz="1588"/>
          </a:p>
        </p:txBody>
      </p:sp>
      <p:sp>
        <p:nvSpPr>
          <p:cNvPr id="16" name="object 16"/>
          <p:cNvSpPr txBox="1"/>
          <p:nvPr/>
        </p:nvSpPr>
        <p:spPr>
          <a:xfrm>
            <a:off x="1684747" y="2576905"/>
            <a:ext cx="6719665" cy="3059721"/>
          </a:xfrm>
          <a:prstGeom prst="rect">
            <a:avLst/>
          </a:prstGeom>
        </p:spPr>
        <p:txBody>
          <a:bodyPr vert="horz" wrap="square" lIns="0" tIns="80682" rIns="0" bIns="0" rtlCol="0">
            <a:spAutoFit/>
          </a:bodyPr>
          <a:lstStyle/>
          <a:p>
            <a:pPr marL="11206" marR="2283320">
              <a:spcBef>
                <a:spcPts val="180"/>
              </a:spcBef>
            </a:pPr>
            <a:r>
              <a:rPr sz="2294" spc="-9" dirty="0" err="1">
                <a:latin typeface="Tahoma"/>
                <a:cs typeface="Tahoma"/>
              </a:rPr>
              <a:t>Thành</a:t>
            </a:r>
            <a:r>
              <a:rPr sz="2294" spc="-9" dirty="0">
                <a:latin typeface="Tahoma"/>
                <a:cs typeface="Tahoma"/>
              </a:rPr>
              <a:t> phần HTML lựa chọn  Thành phần HTML thao </a:t>
            </a:r>
            <a:r>
              <a:rPr sz="2294" spc="-9" dirty="0" err="1">
                <a:latin typeface="Tahoma"/>
                <a:cs typeface="Tahoma"/>
              </a:rPr>
              <a:t>tác</a:t>
            </a:r>
            <a:r>
              <a:rPr sz="2294" spc="-9" dirty="0">
                <a:latin typeface="Tahoma"/>
                <a:cs typeface="Tahoma"/>
              </a:rPr>
              <a:t> </a:t>
            </a:r>
            <a:endParaRPr lang="en-US" sz="2294" spc="-9" dirty="0">
              <a:latin typeface="Tahoma"/>
              <a:cs typeface="Tahoma"/>
            </a:endParaRPr>
          </a:p>
          <a:p>
            <a:pPr marL="11206" marR="2283320">
              <a:spcBef>
                <a:spcPts val="180"/>
              </a:spcBef>
            </a:pPr>
            <a:r>
              <a:rPr sz="2294" spc="-9" dirty="0">
                <a:latin typeface="Tahoma"/>
                <a:cs typeface="Tahoma"/>
              </a:rPr>
              <a:t> </a:t>
            </a:r>
            <a:r>
              <a:rPr sz="2118" spc="-13" dirty="0">
                <a:latin typeface="Tahoma"/>
                <a:cs typeface="Tahoma"/>
              </a:rPr>
              <a:t>CSS </a:t>
            </a:r>
            <a:r>
              <a:rPr sz="2118" spc="-4" dirty="0" err="1">
                <a:latin typeface="Tahoma"/>
                <a:cs typeface="Tahoma"/>
              </a:rPr>
              <a:t>thao</a:t>
            </a:r>
            <a:r>
              <a:rPr sz="2118" spc="-18" dirty="0">
                <a:latin typeface="Tahoma"/>
                <a:cs typeface="Tahoma"/>
              </a:rPr>
              <a:t> </a:t>
            </a:r>
            <a:r>
              <a:rPr sz="2118" spc="-4" dirty="0" err="1">
                <a:latin typeface="Tahoma"/>
                <a:cs typeface="Tahoma"/>
              </a:rPr>
              <a:t>tác</a:t>
            </a:r>
            <a:endParaRPr lang="en-US" sz="2118" dirty="0">
              <a:latin typeface="Tahoma"/>
              <a:cs typeface="Tahoma"/>
            </a:endParaRPr>
          </a:p>
          <a:p>
            <a:pPr marL="11206" marR="2283320">
              <a:spcBef>
                <a:spcPts val="180"/>
              </a:spcBef>
            </a:pPr>
            <a:r>
              <a:rPr sz="2294" spc="-9" dirty="0" err="1">
                <a:latin typeface="Tahoma"/>
                <a:cs typeface="Tahoma"/>
              </a:rPr>
              <a:t>Sự</a:t>
            </a:r>
            <a:r>
              <a:rPr sz="2294" spc="-9" dirty="0">
                <a:latin typeface="Tahoma"/>
                <a:cs typeface="Tahoma"/>
              </a:rPr>
              <a:t> </a:t>
            </a:r>
            <a:r>
              <a:rPr sz="2294" spc="-9" dirty="0" err="1">
                <a:latin typeface="Tahoma"/>
                <a:cs typeface="Tahoma"/>
              </a:rPr>
              <a:t>kiện</a:t>
            </a:r>
            <a:r>
              <a:rPr sz="2294" spc="-9" dirty="0">
                <a:latin typeface="Tahoma"/>
                <a:cs typeface="Tahoma"/>
              </a:rPr>
              <a:t> HTML</a:t>
            </a:r>
            <a:endParaRPr lang="en-US" sz="2294" spc="-9" dirty="0">
              <a:latin typeface="Tahoma"/>
              <a:cs typeface="Tahoma"/>
            </a:endParaRPr>
          </a:p>
          <a:p>
            <a:pPr marL="11206" marR="2283320">
              <a:spcBef>
                <a:spcPts val="180"/>
              </a:spcBef>
            </a:pPr>
            <a:r>
              <a:rPr sz="2294" spc="-9" dirty="0" err="1">
                <a:latin typeface="Tahoma"/>
                <a:cs typeface="Tahoma"/>
              </a:rPr>
              <a:t>Hiệu</a:t>
            </a:r>
            <a:r>
              <a:rPr sz="2294" spc="-9" dirty="0">
                <a:latin typeface="Tahoma"/>
                <a:cs typeface="Tahoma"/>
              </a:rPr>
              <a:t> ứng JavaScript và hoạt </a:t>
            </a:r>
            <a:r>
              <a:rPr sz="2294" spc="-9" dirty="0" err="1">
                <a:latin typeface="Tahoma"/>
                <a:cs typeface="Tahoma"/>
              </a:rPr>
              <a:t>hình</a:t>
            </a:r>
            <a:r>
              <a:rPr sz="2294" spc="-9" dirty="0">
                <a:latin typeface="Tahoma"/>
                <a:cs typeface="Tahoma"/>
              </a:rPr>
              <a:t>  </a:t>
            </a:r>
            <a:endParaRPr lang="en-US" sz="2294" spc="-9" dirty="0">
              <a:latin typeface="Tahoma"/>
              <a:cs typeface="Tahoma"/>
            </a:endParaRPr>
          </a:p>
          <a:p>
            <a:pPr marL="11206" marR="2283320">
              <a:spcBef>
                <a:spcPts val="180"/>
              </a:spcBef>
            </a:pPr>
            <a:r>
              <a:rPr sz="2294" spc="-9" dirty="0">
                <a:latin typeface="Tahoma"/>
                <a:cs typeface="Tahoma"/>
              </a:rPr>
              <a:t>HTML DOM</a:t>
            </a:r>
            <a:endParaRPr lang="en-US" sz="2294" spc="-9" dirty="0">
              <a:latin typeface="Tahoma"/>
              <a:cs typeface="Tahoma"/>
            </a:endParaRPr>
          </a:p>
          <a:p>
            <a:pPr marL="11206" marR="2283320">
              <a:spcBef>
                <a:spcPts val="180"/>
              </a:spcBef>
            </a:pPr>
            <a:r>
              <a:rPr sz="2294" spc="-9" dirty="0">
                <a:latin typeface="Tahoma"/>
                <a:cs typeface="Tahoma"/>
              </a:rPr>
              <a:t>AJAX</a:t>
            </a:r>
            <a:endParaRPr lang="en-US" sz="2294" spc="-9" dirty="0">
              <a:latin typeface="Tahoma"/>
              <a:cs typeface="Tahoma"/>
            </a:endParaRPr>
          </a:p>
          <a:p>
            <a:pPr marL="11206" marR="2283320">
              <a:spcBef>
                <a:spcPts val="180"/>
              </a:spcBef>
            </a:pPr>
            <a:r>
              <a:rPr sz="2294" spc="-9" dirty="0">
                <a:latin typeface="Tahoma"/>
                <a:cs typeface="Tahoma"/>
              </a:rPr>
              <a:t>Utilities</a:t>
            </a:r>
          </a:p>
        </p:txBody>
      </p:sp>
      <p:sp>
        <p:nvSpPr>
          <p:cNvPr id="18" name="object 18"/>
          <p:cNvSpPr/>
          <p:nvPr/>
        </p:nvSpPr>
        <p:spPr>
          <a:xfrm>
            <a:off x="979246" y="1264919"/>
            <a:ext cx="7158595" cy="17033"/>
          </a:xfrm>
          <a:prstGeom prst="rect">
            <a:avLst/>
          </a:prstGeom>
          <a:blipFill>
            <a:blip r:embed="rId10"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10869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93041"/>
            <a:ext cx="387477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474747"/>
                </a:solidFill>
                <a:latin typeface="Arial"/>
                <a:cs typeface="Arial"/>
              </a:rPr>
              <a:t>Giới thiệu </a:t>
            </a:r>
            <a:r>
              <a:rPr sz="2800" b="0" dirty="0">
                <a:solidFill>
                  <a:srgbClr val="929292"/>
                </a:solidFill>
                <a:latin typeface="Arial"/>
                <a:cs typeface="Arial"/>
              </a:rPr>
              <a:t>về</a:t>
            </a:r>
            <a:r>
              <a:rPr sz="2800" b="0" spc="-70" dirty="0">
                <a:solidFill>
                  <a:srgbClr val="929292"/>
                </a:solidFill>
                <a:latin typeface="Arial"/>
                <a:cs typeface="Arial"/>
              </a:rPr>
              <a:t> </a:t>
            </a:r>
            <a:r>
              <a:rPr sz="2800" b="0" dirty="0">
                <a:solidFill>
                  <a:srgbClr val="929292"/>
                </a:solidFill>
                <a:latin typeface="Arial"/>
                <a:cs typeface="Arial"/>
              </a:rPr>
              <a:t>Javascript</a:t>
            </a:r>
            <a:endParaRPr sz="2800">
              <a:latin typeface="Arial"/>
              <a:cs typeface="Arial"/>
            </a:endParaRPr>
          </a:p>
        </p:txBody>
      </p:sp>
      <p:sp>
        <p:nvSpPr>
          <p:cNvPr id="3" name="object 3"/>
          <p:cNvSpPr/>
          <p:nvPr/>
        </p:nvSpPr>
        <p:spPr>
          <a:xfrm>
            <a:off x="548639" y="187621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39" y="441214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78839" y="1633220"/>
            <a:ext cx="7734934" cy="3535679"/>
          </a:xfrm>
          <a:prstGeom prst="rect">
            <a:avLst/>
          </a:prstGeom>
        </p:spPr>
        <p:txBody>
          <a:bodyPr vert="horz" wrap="square" lIns="0" tIns="14604" rIns="0" bIns="0" rtlCol="0">
            <a:spAutoFit/>
          </a:bodyPr>
          <a:lstStyle/>
          <a:p>
            <a:pPr marL="12700" marR="5080" algn="just">
              <a:lnSpc>
                <a:spcPct val="99600"/>
              </a:lnSpc>
              <a:spcBef>
                <a:spcPts val="114"/>
              </a:spcBef>
            </a:pPr>
            <a:r>
              <a:rPr sz="3200" dirty="0">
                <a:solidFill>
                  <a:srgbClr val="474747"/>
                </a:solidFill>
                <a:latin typeface="Arial"/>
                <a:cs typeface="Arial"/>
              </a:rPr>
              <a:t>Khi </a:t>
            </a:r>
            <a:r>
              <a:rPr sz="3200" spc="-5" dirty="0">
                <a:solidFill>
                  <a:srgbClr val="474747"/>
                </a:solidFill>
                <a:latin typeface="Calibri"/>
                <a:cs typeface="Calibri"/>
              </a:rPr>
              <a:t>trình duyệt </a:t>
            </a:r>
            <a:r>
              <a:rPr sz="3200" i="1" spc="-5" dirty="0">
                <a:solidFill>
                  <a:srgbClr val="F66AC7"/>
                </a:solidFill>
                <a:latin typeface="Calibri"/>
                <a:cs typeface="Calibri"/>
              </a:rPr>
              <a:t>(C</a:t>
            </a:r>
            <a:r>
              <a:rPr sz="3200" i="1" spc="-5" dirty="0">
                <a:solidFill>
                  <a:srgbClr val="FA85D1"/>
                </a:solidFill>
                <a:latin typeface="Arial"/>
                <a:cs typeface="Arial"/>
              </a:rPr>
              <a:t>lient browser</a:t>
            </a:r>
            <a:r>
              <a:rPr sz="3200" i="1" spc="-5" dirty="0">
                <a:solidFill>
                  <a:srgbClr val="F66AC7"/>
                </a:solidFill>
                <a:latin typeface="Calibri"/>
                <a:cs typeface="Calibri"/>
              </a:rPr>
              <a:t>) </a:t>
            </a:r>
            <a:r>
              <a:rPr sz="3200" spc="-5" dirty="0">
                <a:solidFill>
                  <a:srgbClr val="474747"/>
                </a:solidFill>
                <a:latin typeface="Calibri"/>
                <a:cs typeface="Calibri"/>
              </a:rPr>
              <a:t>truy </a:t>
            </a:r>
            <a:r>
              <a:rPr sz="3200" dirty="0">
                <a:solidFill>
                  <a:srgbClr val="474747"/>
                </a:solidFill>
                <a:latin typeface="Calibri"/>
                <a:cs typeface="Calibri"/>
              </a:rPr>
              <a:t>cập  </a:t>
            </a:r>
            <a:r>
              <a:rPr sz="3200" spc="-5" dirty="0">
                <a:solidFill>
                  <a:srgbClr val="474747"/>
                </a:solidFill>
                <a:latin typeface="Calibri"/>
                <a:cs typeface="Calibri"/>
              </a:rPr>
              <a:t>trang web </a:t>
            </a:r>
            <a:r>
              <a:rPr sz="3200" dirty="0">
                <a:solidFill>
                  <a:srgbClr val="474747"/>
                </a:solidFill>
                <a:latin typeface="Calibri"/>
                <a:cs typeface="Calibri"/>
              </a:rPr>
              <a:t>có chứa các </a:t>
            </a:r>
            <a:r>
              <a:rPr sz="3200" spc="-5" dirty="0">
                <a:solidFill>
                  <a:srgbClr val="474747"/>
                </a:solidFill>
                <a:latin typeface="Calibri"/>
                <a:cs typeface="Calibri"/>
              </a:rPr>
              <a:t>đoạn mã </a:t>
            </a:r>
            <a:r>
              <a:rPr sz="3200" dirty="0">
                <a:solidFill>
                  <a:srgbClr val="474747"/>
                </a:solidFill>
                <a:latin typeface="Calibri"/>
                <a:cs typeface="Calibri"/>
              </a:rPr>
              <a:t>xử lý tại  </a:t>
            </a:r>
            <a:r>
              <a:rPr sz="3200" spc="-145" dirty="0">
                <a:solidFill>
                  <a:srgbClr val="474747"/>
                </a:solidFill>
                <a:latin typeface="Calibri"/>
                <a:cs typeface="Calibri"/>
              </a:rPr>
              <a:t>server-­‐side. </a:t>
            </a:r>
            <a:r>
              <a:rPr sz="3200" dirty="0">
                <a:solidFill>
                  <a:srgbClr val="474747"/>
                </a:solidFill>
                <a:latin typeface="Calibri"/>
                <a:cs typeface="Calibri"/>
              </a:rPr>
              <a:t>S</a:t>
            </a:r>
            <a:r>
              <a:rPr sz="3200" dirty="0">
                <a:solidFill>
                  <a:srgbClr val="474747"/>
                </a:solidFill>
                <a:latin typeface="Arial"/>
                <a:cs typeface="Arial"/>
              </a:rPr>
              <a:t>erver </a:t>
            </a:r>
            <a:r>
              <a:rPr sz="3200" spc="-5" dirty="0">
                <a:solidFill>
                  <a:srgbClr val="474747"/>
                </a:solidFill>
                <a:latin typeface="Arial"/>
                <a:cs typeface="Arial"/>
              </a:rPr>
              <a:t>(run-time </a:t>
            </a:r>
            <a:r>
              <a:rPr sz="3200" dirty="0">
                <a:solidFill>
                  <a:srgbClr val="474747"/>
                </a:solidFill>
                <a:latin typeface="Arial"/>
                <a:cs typeface="Arial"/>
              </a:rPr>
              <a:t>engine) sẽ  </a:t>
            </a:r>
            <a:r>
              <a:rPr sz="3200" spc="-5" dirty="0">
                <a:solidFill>
                  <a:srgbClr val="474747"/>
                </a:solidFill>
                <a:latin typeface="Arial"/>
                <a:cs typeface="Arial"/>
              </a:rPr>
              <a:t>thực </a:t>
            </a:r>
            <a:r>
              <a:rPr sz="3200" dirty="0">
                <a:solidFill>
                  <a:srgbClr val="474747"/>
                </a:solidFill>
                <a:latin typeface="Arial"/>
                <a:cs typeface="Arial"/>
              </a:rPr>
              <a:t>hiện các lệnh </a:t>
            </a:r>
            <a:r>
              <a:rPr sz="3200" i="1" spc="-10" dirty="0">
                <a:solidFill>
                  <a:srgbClr val="FF6600"/>
                </a:solidFill>
                <a:latin typeface="Calibri"/>
                <a:cs typeface="Calibri"/>
              </a:rPr>
              <a:t>S</a:t>
            </a:r>
            <a:r>
              <a:rPr sz="3200" i="1" spc="-10" dirty="0">
                <a:solidFill>
                  <a:srgbClr val="FF7C00"/>
                </a:solidFill>
                <a:latin typeface="Arial"/>
                <a:cs typeface="Arial"/>
              </a:rPr>
              <a:t>erver-side </a:t>
            </a:r>
            <a:r>
              <a:rPr sz="3200" i="1" spc="-5" dirty="0">
                <a:solidFill>
                  <a:srgbClr val="FF6600"/>
                </a:solidFill>
                <a:latin typeface="Calibri"/>
                <a:cs typeface="Calibri"/>
              </a:rPr>
              <a:t>S</a:t>
            </a:r>
            <a:r>
              <a:rPr sz="3200" i="1" spc="-5" dirty="0">
                <a:solidFill>
                  <a:srgbClr val="FF7C00"/>
                </a:solidFill>
                <a:latin typeface="Arial"/>
                <a:cs typeface="Arial"/>
              </a:rPr>
              <a:t>cipts </a:t>
            </a:r>
            <a:r>
              <a:rPr sz="3200" dirty="0">
                <a:solidFill>
                  <a:srgbClr val="474747"/>
                </a:solidFill>
                <a:latin typeface="Arial"/>
                <a:cs typeface="Arial"/>
              </a:rPr>
              <a:t>và </a:t>
            </a:r>
            <a:r>
              <a:rPr sz="3200" spc="-5" dirty="0">
                <a:solidFill>
                  <a:srgbClr val="474747"/>
                </a:solidFill>
                <a:latin typeface="Arial"/>
                <a:cs typeface="Arial"/>
              </a:rPr>
              <a:t>trả  </a:t>
            </a:r>
            <a:r>
              <a:rPr sz="3200" dirty="0">
                <a:solidFill>
                  <a:srgbClr val="474747"/>
                </a:solidFill>
                <a:latin typeface="Calibri"/>
                <a:cs typeface="Calibri"/>
              </a:rPr>
              <a:t>về nội </a:t>
            </a:r>
            <a:r>
              <a:rPr sz="3200" spc="-5" dirty="0">
                <a:solidFill>
                  <a:srgbClr val="474747"/>
                </a:solidFill>
                <a:latin typeface="Calibri"/>
                <a:cs typeface="Calibri"/>
              </a:rPr>
              <a:t>dung </a:t>
            </a:r>
            <a:r>
              <a:rPr sz="3200" spc="-5" dirty="0">
                <a:solidFill>
                  <a:srgbClr val="474747"/>
                </a:solidFill>
                <a:latin typeface="Arial"/>
                <a:cs typeface="Arial"/>
              </a:rPr>
              <a:t>HTML </a:t>
            </a:r>
            <a:r>
              <a:rPr sz="3200" dirty="0">
                <a:solidFill>
                  <a:srgbClr val="474747"/>
                </a:solidFill>
                <a:latin typeface="Calibri"/>
                <a:cs typeface="Calibri"/>
              </a:rPr>
              <a:t>cho </a:t>
            </a:r>
            <a:r>
              <a:rPr sz="3200" spc="-5" dirty="0">
                <a:solidFill>
                  <a:srgbClr val="474747"/>
                </a:solidFill>
                <a:latin typeface="Calibri"/>
                <a:cs typeface="Calibri"/>
              </a:rPr>
              <a:t>trình</a:t>
            </a:r>
            <a:r>
              <a:rPr sz="3200" spc="45" dirty="0">
                <a:solidFill>
                  <a:srgbClr val="474747"/>
                </a:solidFill>
                <a:latin typeface="Calibri"/>
                <a:cs typeface="Calibri"/>
              </a:rPr>
              <a:t> </a:t>
            </a:r>
            <a:r>
              <a:rPr sz="3200" spc="-5" dirty="0">
                <a:solidFill>
                  <a:srgbClr val="474747"/>
                </a:solidFill>
                <a:latin typeface="Calibri"/>
                <a:cs typeface="Calibri"/>
              </a:rPr>
              <a:t>duyệt.</a:t>
            </a:r>
            <a:endParaRPr sz="3200">
              <a:latin typeface="Calibri"/>
              <a:cs typeface="Calibri"/>
            </a:endParaRPr>
          </a:p>
          <a:p>
            <a:pPr marL="12700" marR="5080" algn="just">
              <a:lnSpc>
                <a:spcPct val="100000"/>
              </a:lnSpc>
              <a:spcBef>
                <a:spcPts val="825"/>
              </a:spcBef>
            </a:pPr>
            <a:r>
              <a:rPr sz="3200" dirty="0">
                <a:solidFill>
                  <a:srgbClr val="474747"/>
                </a:solidFill>
                <a:latin typeface="Calibri"/>
                <a:cs typeface="Calibri"/>
              </a:rPr>
              <a:t>Nội dung </a:t>
            </a:r>
            <a:r>
              <a:rPr sz="3200" spc="-5" dirty="0">
                <a:solidFill>
                  <a:srgbClr val="474747"/>
                </a:solidFill>
                <a:latin typeface="Calibri"/>
                <a:cs typeface="Calibri"/>
              </a:rPr>
              <a:t>HTML trả </a:t>
            </a:r>
            <a:r>
              <a:rPr sz="3200" dirty="0">
                <a:solidFill>
                  <a:srgbClr val="474747"/>
                </a:solidFill>
                <a:latin typeface="Calibri"/>
                <a:cs typeface="Calibri"/>
              </a:rPr>
              <a:t>về chủ </a:t>
            </a:r>
            <a:r>
              <a:rPr sz="3200" spc="-5" dirty="0">
                <a:solidFill>
                  <a:srgbClr val="474747"/>
                </a:solidFill>
                <a:latin typeface="Calibri"/>
                <a:cs typeface="Calibri"/>
              </a:rPr>
              <a:t>yếu </a:t>
            </a:r>
            <a:r>
              <a:rPr sz="3200" dirty="0">
                <a:solidFill>
                  <a:srgbClr val="474747"/>
                </a:solidFill>
                <a:latin typeface="Calibri"/>
                <a:cs typeface="Calibri"/>
              </a:rPr>
              <a:t>bao </a:t>
            </a:r>
            <a:r>
              <a:rPr sz="3200" spc="-5" dirty="0">
                <a:solidFill>
                  <a:srgbClr val="474747"/>
                </a:solidFill>
                <a:latin typeface="Calibri"/>
                <a:cs typeface="Calibri"/>
              </a:rPr>
              <a:t>gồm: </a:t>
            </a:r>
            <a:r>
              <a:rPr sz="3200" i="1" spc="-5" dirty="0">
                <a:solidFill>
                  <a:srgbClr val="0084B4"/>
                </a:solidFill>
                <a:latin typeface="Calibri"/>
                <a:cs typeface="Calibri"/>
              </a:rPr>
              <a:t>mã  </a:t>
            </a:r>
            <a:r>
              <a:rPr sz="3200" i="1" dirty="0">
                <a:solidFill>
                  <a:srgbClr val="0084B4"/>
                </a:solidFill>
                <a:latin typeface="Calibri"/>
                <a:cs typeface="Calibri"/>
              </a:rPr>
              <a:t>html,</a:t>
            </a:r>
            <a:r>
              <a:rPr sz="3200" i="1" spc="-5" dirty="0">
                <a:solidFill>
                  <a:srgbClr val="0084B4"/>
                </a:solidFill>
                <a:latin typeface="Calibri"/>
                <a:cs typeface="Calibri"/>
              </a:rPr>
              <a:t> </a:t>
            </a:r>
            <a:r>
              <a:rPr sz="3200" i="1" spc="-125" dirty="0">
                <a:solidFill>
                  <a:srgbClr val="0084B4"/>
                </a:solidFill>
                <a:latin typeface="Calibri"/>
                <a:cs typeface="Calibri"/>
              </a:rPr>
              <a:t>client-­‐script</a:t>
            </a:r>
            <a:r>
              <a:rPr sz="3200" spc="-125" dirty="0">
                <a:solidFill>
                  <a:srgbClr val="474747"/>
                </a:solidFill>
                <a:latin typeface="Calibri"/>
                <a:cs typeface="Calibri"/>
              </a:rPr>
              <a:t>.</a:t>
            </a:r>
            <a:endParaRPr sz="32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314562" y="1439731"/>
            <a:ext cx="2184587" cy="364926"/>
          </a:xfrm>
          <a:prstGeom prst="rect">
            <a:avLst/>
          </a:prstGeom>
        </p:spPr>
        <p:txBody>
          <a:bodyPr vert="horz" wrap="square" lIns="0" tIns="11766" rIns="0" bIns="0" rtlCol="0">
            <a:spAutoFit/>
          </a:bodyPr>
          <a:lstStyle/>
          <a:p>
            <a:pPr marL="11206">
              <a:spcBef>
                <a:spcPts val="93"/>
              </a:spcBef>
            </a:pPr>
            <a:r>
              <a:rPr sz="2294" b="0" spc="-4" dirty="0">
                <a:solidFill>
                  <a:srgbClr val="000000"/>
                </a:solidFill>
                <a:latin typeface="Tahoma"/>
                <a:cs typeface="Tahoma"/>
              </a:rPr>
              <a:t>Khai báo</a:t>
            </a:r>
            <a:r>
              <a:rPr sz="2294" b="0" spc="-88" dirty="0">
                <a:solidFill>
                  <a:srgbClr val="000000"/>
                </a:solidFill>
                <a:latin typeface="Tahoma"/>
                <a:cs typeface="Tahoma"/>
              </a:rPr>
              <a:t> </a:t>
            </a:r>
            <a:r>
              <a:rPr sz="2294" b="0" dirty="0">
                <a:solidFill>
                  <a:srgbClr val="000000"/>
                </a:solidFill>
                <a:latin typeface="Tahoma"/>
                <a:cs typeface="Tahoma"/>
              </a:rPr>
              <a:t>jQuery:</a:t>
            </a:r>
            <a:endParaRPr sz="2294">
              <a:latin typeface="Tahoma"/>
              <a:cs typeface="Tahoma"/>
            </a:endParaRPr>
          </a:p>
        </p:txBody>
      </p:sp>
      <p:sp>
        <p:nvSpPr>
          <p:cNvPr id="24" name="Date Placeholder 23"/>
          <p:cNvSpPr>
            <a:spLocks noGrp="1"/>
          </p:cNvSpPr>
          <p:nvPr>
            <p:ph type="dt" sz="half" idx="4294967295"/>
          </p:nvPr>
        </p:nvSpPr>
        <p:spPr/>
        <p:txBody>
          <a:bodyPr/>
          <a:lstStyle/>
          <a:p>
            <a:endParaRPr lang="en-US"/>
          </a:p>
        </p:txBody>
      </p:sp>
      <p:sp>
        <p:nvSpPr>
          <p:cNvPr id="5" name="object 5"/>
          <p:cNvSpPr/>
          <p:nvPr/>
        </p:nvSpPr>
        <p:spPr>
          <a:xfrm>
            <a:off x="1344706" y="2017059"/>
            <a:ext cx="6656294" cy="327212"/>
          </a:xfrm>
          <a:custGeom>
            <a:avLst/>
            <a:gdLst/>
            <a:ahLst/>
            <a:cxnLst/>
            <a:rect l="l" t="t" r="r" b="b"/>
            <a:pathLst>
              <a:path w="7543800" h="370839">
                <a:moveTo>
                  <a:pt x="0" y="370332"/>
                </a:moveTo>
                <a:lnTo>
                  <a:pt x="7543800" y="370332"/>
                </a:lnTo>
                <a:lnTo>
                  <a:pt x="7543800" y="0"/>
                </a:lnTo>
                <a:lnTo>
                  <a:pt x="0" y="0"/>
                </a:lnTo>
                <a:lnTo>
                  <a:pt x="0" y="370332"/>
                </a:lnTo>
                <a:close/>
              </a:path>
            </a:pathLst>
          </a:custGeom>
          <a:solidFill>
            <a:srgbClr val="A5A5A5"/>
          </a:solidFill>
        </p:spPr>
        <p:txBody>
          <a:bodyPr wrap="square" lIns="0" tIns="0" rIns="0" bIns="0" rtlCol="0"/>
          <a:lstStyle/>
          <a:p>
            <a:endParaRPr sz="1588"/>
          </a:p>
        </p:txBody>
      </p:sp>
      <p:sp>
        <p:nvSpPr>
          <p:cNvPr id="6" name="object 6"/>
          <p:cNvSpPr/>
          <p:nvPr/>
        </p:nvSpPr>
        <p:spPr>
          <a:xfrm>
            <a:off x="1339326" y="2011681"/>
            <a:ext cx="6668621" cy="337857"/>
          </a:xfrm>
          <a:custGeom>
            <a:avLst/>
            <a:gdLst/>
            <a:ahLst/>
            <a:cxnLst/>
            <a:rect l="l" t="t" r="r" b="b"/>
            <a:pathLst>
              <a:path w="7557770" h="382905">
                <a:moveTo>
                  <a:pt x="7554468" y="0"/>
                </a:moveTo>
                <a:lnTo>
                  <a:pt x="3048" y="0"/>
                </a:lnTo>
                <a:lnTo>
                  <a:pt x="0" y="3048"/>
                </a:lnTo>
                <a:lnTo>
                  <a:pt x="0" y="379475"/>
                </a:lnTo>
                <a:lnTo>
                  <a:pt x="3048" y="382524"/>
                </a:lnTo>
                <a:lnTo>
                  <a:pt x="7554468" y="382524"/>
                </a:lnTo>
                <a:lnTo>
                  <a:pt x="7557516" y="379475"/>
                </a:lnTo>
                <a:lnTo>
                  <a:pt x="7557516" y="376428"/>
                </a:lnTo>
                <a:lnTo>
                  <a:pt x="13715" y="376428"/>
                </a:lnTo>
                <a:lnTo>
                  <a:pt x="6096" y="370332"/>
                </a:lnTo>
                <a:lnTo>
                  <a:pt x="13715" y="370332"/>
                </a:lnTo>
                <a:lnTo>
                  <a:pt x="13715" y="13716"/>
                </a:lnTo>
                <a:lnTo>
                  <a:pt x="6096" y="13716"/>
                </a:lnTo>
                <a:lnTo>
                  <a:pt x="13715" y="6096"/>
                </a:lnTo>
                <a:lnTo>
                  <a:pt x="7557516" y="6096"/>
                </a:lnTo>
                <a:lnTo>
                  <a:pt x="7557516" y="3048"/>
                </a:lnTo>
                <a:lnTo>
                  <a:pt x="7554468" y="0"/>
                </a:lnTo>
                <a:close/>
              </a:path>
              <a:path w="7557770" h="382905">
                <a:moveTo>
                  <a:pt x="13715" y="370332"/>
                </a:moveTo>
                <a:lnTo>
                  <a:pt x="6096" y="370332"/>
                </a:lnTo>
                <a:lnTo>
                  <a:pt x="13715" y="376428"/>
                </a:lnTo>
                <a:lnTo>
                  <a:pt x="13715" y="370332"/>
                </a:lnTo>
                <a:close/>
              </a:path>
              <a:path w="7557770" h="382905">
                <a:moveTo>
                  <a:pt x="7543800" y="370332"/>
                </a:moveTo>
                <a:lnTo>
                  <a:pt x="13715" y="370332"/>
                </a:lnTo>
                <a:lnTo>
                  <a:pt x="13715" y="376428"/>
                </a:lnTo>
                <a:lnTo>
                  <a:pt x="7543800" y="376428"/>
                </a:lnTo>
                <a:lnTo>
                  <a:pt x="7543800" y="370332"/>
                </a:lnTo>
                <a:close/>
              </a:path>
              <a:path w="7557770" h="382905">
                <a:moveTo>
                  <a:pt x="7543800" y="6096"/>
                </a:moveTo>
                <a:lnTo>
                  <a:pt x="7543800" y="376428"/>
                </a:lnTo>
                <a:lnTo>
                  <a:pt x="7549896" y="370332"/>
                </a:lnTo>
                <a:lnTo>
                  <a:pt x="7557516" y="370332"/>
                </a:lnTo>
                <a:lnTo>
                  <a:pt x="7557516" y="13716"/>
                </a:lnTo>
                <a:lnTo>
                  <a:pt x="7549896" y="13716"/>
                </a:lnTo>
                <a:lnTo>
                  <a:pt x="7543800" y="6096"/>
                </a:lnTo>
                <a:close/>
              </a:path>
              <a:path w="7557770" h="382905">
                <a:moveTo>
                  <a:pt x="7557516" y="370332"/>
                </a:moveTo>
                <a:lnTo>
                  <a:pt x="7549896" y="370332"/>
                </a:lnTo>
                <a:lnTo>
                  <a:pt x="7543800" y="376428"/>
                </a:lnTo>
                <a:lnTo>
                  <a:pt x="7557516" y="376428"/>
                </a:lnTo>
                <a:lnTo>
                  <a:pt x="7557516" y="370332"/>
                </a:lnTo>
                <a:close/>
              </a:path>
              <a:path w="7557770" h="382905">
                <a:moveTo>
                  <a:pt x="13715" y="6096"/>
                </a:moveTo>
                <a:lnTo>
                  <a:pt x="6096" y="13716"/>
                </a:lnTo>
                <a:lnTo>
                  <a:pt x="13715" y="13716"/>
                </a:lnTo>
                <a:lnTo>
                  <a:pt x="13715" y="6096"/>
                </a:lnTo>
                <a:close/>
              </a:path>
              <a:path w="7557770" h="382905">
                <a:moveTo>
                  <a:pt x="7543800" y="6096"/>
                </a:moveTo>
                <a:lnTo>
                  <a:pt x="13715" y="6096"/>
                </a:lnTo>
                <a:lnTo>
                  <a:pt x="13715" y="13716"/>
                </a:lnTo>
                <a:lnTo>
                  <a:pt x="7543800" y="13716"/>
                </a:lnTo>
                <a:lnTo>
                  <a:pt x="7543800" y="6096"/>
                </a:lnTo>
                <a:close/>
              </a:path>
              <a:path w="7557770" h="382905">
                <a:moveTo>
                  <a:pt x="7557516" y="6096"/>
                </a:moveTo>
                <a:lnTo>
                  <a:pt x="7543800" y="6096"/>
                </a:lnTo>
                <a:lnTo>
                  <a:pt x="7549896" y="13716"/>
                </a:lnTo>
                <a:lnTo>
                  <a:pt x="7557516" y="13716"/>
                </a:lnTo>
                <a:lnTo>
                  <a:pt x="7557516" y="6096"/>
                </a:lnTo>
                <a:close/>
              </a:path>
            </a:pathLst>
          </a:custGeom>
          <a:solidFill>
            <a:srgbClr val="7E7E7E"/>
          </a:solidFill>
        </p:spPr>
        <p:txBody>
          <a:bodyPr wrap="square" lIns="0" tIns="0" rIns="0" bIns="0" rtlCol="0"/>
          <a:lstStyle/>
          <a:p>
            <a:endParaRPr sz="1588"/>
          </a:p>
        </p:txBody>
      </p:sp>
      <p:sp>
        <p:nvSpPr>
          <p:cNvPr id="7" name="object 7"/>
          <p:cNvSpPr txBox="1"/>
          <p:nvPr/>
        </p:nvSpPr>
        <p:spPr>
          <a:xfrm>
            <a:off x="1344706" y="2030690"/>
            <a:ext cx="6656294" cy="269399"/>
          </a:xfrm>
          <a:prstGeom prst="rect">
            <a:avLst/>
          </a:prstGeom>
        </p:spPr>
        <p:txBody>
          <a:bodyPr vert="horz" wrap="square" lIns="0" tIns="11206" rIns="0" bIns="0" rtlCol="0">
            <a:spAutoFit/>
          </a:bodyPr>
          <a:lstStyle/>
          <a:p>
            <a:pPr marL="81807">
              <a:spcBef>
                <a:spcPts val="88"/>
              </a:spcBef>
            </a:pPr>
            <a:r>
              <a:rPr sz="1588" i="1" spc="-4" dirty="0">
                <a:latin typeface="Arial"/>
                <a:cs typeface="Arial"/>
              </a:rPr>
              <a:t>&lt;script</a:t>
            </a:r>
            <a:r>
              <a:rPr sz="1588" i="1" spc="-18" dirty="0">
                <a:latin typeface="Arial"/>
                <a:cs typeface="Arial"/>
              </a:rPr>
              <a:t> </a:t>
            </a:r>
            <a:r>
              <a:rPr sz="1588" i="1" spc="22" dirty="0">
                <a:latin typeface="Arial"/>
                <a:cs typeface="Arial"/>
              </a:rPr>
              <a:t>type=</a:t>
            </a:r>
            <a:r>
              <a:rPr sz="1677" i="1" spc="22" dirty="0">
                <a:latin typeface="Arial"/>
                <a:cs typeface="Arial"/>
              </a:rPr>
              <a:t>“</a:t>
            </a:r>
            <a:r>
              <a:rPr sz="1588" i="1" spc="22" dirty="0">
                <a:latin typeface="Arial"/>
                <a:cs typeface="Arial"/>
              </a:rPr>
              <a:t>text/javascript</a:t>
            </a:r>
            <a:r>
              <a:rPr sz="1677" i="1" spc="22" dirty="0">
                <a:latin typeface="Arial"/>
                <a:cs typeface="Arial"/>
              </a:rPr>
              <a:t>”</a:t>
            </a:r>
            <a:r>
              <a:rPr sz="1588" i="1" spc="22" dirty="0">
                <a:latin typeface="Arial"/>
                <a:cs typeface="Arial"/>
              </a:rPr>
              <a:t>src=</a:t>
            </a:r>
            <a:r>
              <a:rPr sz="1677" i="1" spc="22" dirty="0">
                <a:latin typeface="Arial"/>
                <a:cs typeface="Arial"/>
              </a:rPr>
              <a:t>“</a:t>
            </a:r>
            <a:r>
              <a:rPr sz="1588" i="1" spc="22" dirty="0">
                <a:solidFill>
                  <a:srgbClr val="FF0000"/>
                </a:solidFill>
                <a:latin typeface="Arial"/>
                <a:cs typeface="Arial"/>
              </a:rPr>
              <a:t>jquery.js</a:t>
            </a:r>
            <a:r>
              <a:rPr sz="1677" i="1" spc="22" dirty="0">
                <a:latin typeface="Arial"/>
                <a:cs typeface="Arial"/>
              </a:rPr>
              <a:t>”</a:t>
            </a:r>
            <a:r>
              <a:rPr sz="1588" i="1" spc="22" dirty="0">
                <a:latin typeface="Arial"/>
                <a:cs typeface="Arial"/>
              </a:rPr>
              <a:t>&gt;&lt;/script&gt;</a:t>
            </a:r>
            <a:endParaRPr sz="1588" dirty="0">
              <a:latin typeface="Arial"/>
              <a:cs typeface="Arial"/>
            </a:endParaRPr>
          </a:p>
        </p:txBody>
      </p:sp>
      <p:sp>
        <p:nvSpPr>
          <p:cNvPr id="8" name="object 8"/>
          <p:cNvSpPr/>
          <p:nvPr/>
        </p:nvSpPr>
        <p:spPr>
          <a:xfrm>
            <a:off x="1411941" y="2823883"/>
            <a:ext cx="6589059" cy="606799"/>
          </a:xfrm>
          <a:custGeom>
            <a:avLst/>
            <a:gdLst/>
            <a:ahLst/>
            <a:cxnLst/>
            <a:rect l="l" t="t" r="r" b="b"/>
            <a:pathLst>
              <a:path w="7467600" h="687704">
                <a:moveTo>
                  <a:pt x="7467600" y="687324"/>
                </a:moveTo>
                <a:lnTo>
                  <a:pt x="7467600" y="0"/>
                </a:lnTo>
                <a:lnTo>
                  <a:pt x="0" y="0"/>
                </a:lnTo>
                <a:lnTo>
                  <a:pt x="0" y="687324"/>
                </a:lnTo>
                <a:lnTo>
                  <a:pt x="7467600" y="687324"/>
                </a:lnTo>
                <a:close/>
              </a:path>
            </a:pathLst>
          </a:custGeom>
          <a:solidFill>
            <a:srgbClr val="4F80BC"/>
          </a:solidFill>
        </p:spPr>
        <p:txBody>
          <a:bodyPr wrap="square" lIns="0" tIns="0" rIns="0" bIns="0" rtlCol="0"/>
          <a:lstStyle/>
          <a:p>
            <a:endParaRPr sz="1588"/>
          </a:p>
        </p:txBody>
      </p:sp>
      <p:sp>
        <p:nvSpPr>
          <p:cNvPr id="9" name="object 9"/>
          <p:cNvSpPr/>
          <p:nvPr/>
        </p:nvSpPr>
        <p:spPr>
          <a:xfrm>
            <a:off x="1401184" y="2813124"/>
            <a:ext cx="6612030" cy="617444"/>
          </a:xfrm>
          <a:custGeom>
            <a:avLst/>
            <a:gdLst/>
            <a:ahLst/>
            <a:cxnLst/>
            <a:rect l="l" t="t" r="r" b="b"/>
            <a:pathLst>
              <a:path w="7493634" h="699770">
                <a:moveTo>
                  <a:pt x="7487412" y="0"/>
                </a:moveTo>
                <a:lnTo>
                  <a:pt x="6095" y="0"/>
                </a:lnTo>
                <a:lnTo>
                  <a:pt x="0" y="6095"/>
                </a:lnTo>
                <a:lnTo>
                  <a:pt x="0" y="699515"/>
                </a:lnTo>
                <a:lnTo>
                  <a:pt x="25907" y="699515"/>
                </a:lnTo>
                <a:lnTo>
                  <a:pt x="25907" y="25907"/>
                </a:lnTo>
                <a:lnTo>
                  <a:pt x="12191" y="25907"/>
                </a:lnTo>
                <a:lnTo>
                  <a:pt x="25907" y="12191"/>
                </a:lnTo>
                <a:lnTo>
                  <a:pt x="7493508" y="12191"/>
                </a:lnTo>
                <a:lnTo>
                  <a:pt x="7493508" y="6095"/>
                </a:lnTo>
                <a:lnTo>
                  <a:pt x="7487412" y="0"/>
                </a:lnTo>
                <a:close/>
              </a:path>
              <a:path w="7493634" h="699770">
                <a:moveTo>
                  <a:pt x="7467600" y="12191"/>
                </a:moveTo>
                <a:lnTo>
                  <a:pt x="7467600" y="699515"/>
                </a:lnTo>
                <a:lnTo>
                  <a:pt x="7493508" y="699515"/>
                </a:lnTo>
                <a:lnTo>
                  <a:pt x="7493508" y="25907"/>
                </a:lnTo>
                <a:lnTo>
                  <a:pt x="7479792" y="25907"/>
                </a:lnTo>
                <a:lnTo>
                  <a:pt x="7467600" y="12191"/>
                </a:lnTo>
                <a:close/>
              </a:path>
              <a:path w="7493634" h="699770">
                <a:moveTo>
                  <a:pt x="25907" y="12191"/>
                </a:moveTo>
                <a:lnTo>
                  <a:pt x="12191" y="25907"/>
                </a:lnTo>
                <a:lnTo>
                  <a:pt x="25907" y="25907"/>
                </a:lnTo>
                <a:lnTo>
                  <a:pt x="25907" y="12191"/>
                </a:lnTo>
                <a:close/>
              </a:path>
              <a:path w="7493634" h="699770">
                <a:moveTo>
                  <a:pt x="7467600" y="12191"/>
                </a:moveTo>
                <a:lnTo>
                  <a:pt x="25907" y="12191"/>
                </a:lnTo>
                <a:lnTo>
                  <a:pt x="25907" y="25907"/>
                </a:lnTo>
                <a:lnTo>
                  <a:pt x="7467600" y="25907"/>
                </a:lnTo>
                <a:lnTo>
                  <a:pt x="7467600" y="12191"/>
                </a:lnTo>
                <a:close/>
              </a:path>
              <a:path w="7493634" h="699770">
                <a:moveTo>
                  <a:pt x="7493508" y="12191"/>
                </a:moveTo>
                <a:lnTo>
                  <a:pt x="7467600" y="12191"/>
                </a:lnTo>
                <a:lnTo>
                  <a:pt x="7479792" y="25907"/>
                </a:lnTo>
                <a:lnTo>
                  <a:pt x="7493508" y="25907"/>
                </a:lnTo>
                <a:lnTo>
                  <a:pt x="7493508" y="12191"/>
                </a:lnTo>
                <a:close/>
              </a:path>
            </a:pathLst>
          </a:custGeom>
          <a:solidFill>
            <a:srgbClr val="385D89"/>
          </a:solidFill>
        </p:spPr>
        <p:txBody>
          <a:bodyPr wrap="square" lIns="0" tIns="0" rIns="0" bIns="0" rtlCol="0"/>
          <a:lstStyle/>
          <a:p>
            <a:endParaRPr sz="1588"/>
          </a:p>
        </p:txBody>
      </p:sp>
      <p:sp>
        <p:nvSpPr>
          <p:cNvPr id="10" name="object 10"/>
          <p:cNvSpPr/>
          <p:nvPr/>
        </p:nvSpPr>
        <p:spPr>
          <a:xfrm>
            <a:off x="4633856" y="2343822"/>
            <a:ext cx="90207" cy="481853"/>
          </a:xfrm>
          <a:custGeom>
            <a:avLst/>
            <a:gdLst/>
            <a:ahLst/>
            <a:cxnLst/>
            <a:rect l="l" t="t" r="r" b="b"/>
            <a:pathLst>
              <a:path w="102235" h="546100">
                <a:moveTo>
                  <a:pt x="46808" y="25254"/>
                </a:moveTo>
                <a:lnTo>
                  <a:pt x="41190" y="36491"/>
                </a:lnTo>
                <a:lnTo>
                  <a:pt x="76200" y="545591"/>
                </a:lnTo>
                <a:lnTo>
                  <a:pt x="89916" y="544067"/>
                </a:lnTo>
                <a:lnTo>
                  <a:pt x="53467" y="35242"/>
                </a:lnTo>
                <a:lnTo>
                  <a:pt x="46808" y="25254"/>
                </a:lnTo>
                <a:close/>
              </a:path>
              <a:path w="102235" h="546100">
                <a:moveTo>
                  <a:pt x="44196" y="0"/>
                </a:moveTo>
                <a:lnTo>
                  <a:pt x="1524" y="88391"/>
                </a:lnTo>
                <a:lnTo>
                  <a:pt x="0" y="92963"/>
                </a:lnTo>
                <a:lnTo>
                  <a:pt x="1524" y="96012"/>
                </a:lnTo>
                <a:lnTo>
                  <a:pt x="7620" y="99059"/>
                </a:lnTo>
                <a:lnTo>
                  <a:pt x="10668" y="97535"/>
                </a:lnTo>
                <a:lnTo>
                  <a:pt x="41190" y="36491"/>
                </a:lnTo>
                <a:lnTo>
                  <a:pt x="39624" y="13715"/>
                </a:lnTo>
                <a:lnTo>
                  <a:pt x="51816" y="12191"/>
                </a:lnTo>
                <a:lnTo>
                  <a:pt x="52549" y="12191"/>
                </a:lnTo>
                <a:lnTo>
                  <a:pt x="44196" y="0"/>
                </a:lnTo>
                <a:close/>
              </a:path>
              <a:path w="102235" h="546100">
                <a:moveTo>
                  <a:pt x="52549" y="12191"/>
                </a:moveTo>
                <a:lnTo>
                  <a:pt x="51816" y="12191"/>
                </a:lnTo>
                <a:lnTo>
                  <a:pt x="53467" y="35242"/>
                </a:lnTo>
                <a:lnTo>
                  <a:pt x="89916" y="89915"/>
                </a:lnTo>
                <a:lnTo>
                  <a:pt x="91440" y="91439"/>
                </a:lnTo>
                <a:lnTo>
                  <a:pt x="96012" y="92963"/>
                </a:lnTo>
                <a:lnTo>
                  <a:pt x="99060" y="91439"/>
                </a:lnTo>
                <a:lnTo>
                  <a:pt x="102108" y="88391"/>
                </a:lnTo>
                <a:lnTo>
                  <a:pt x="102108" y="85343"/>
                </a:lnTo>
                <a:lnTo>
                  <a:pt x="100584" y="82295"/>
                </a:lnTo>
                <a:lnTo>
                  <a:pt x="52549" y="12191"/>
                </a:lnTo>
                <a:close/>
              </a:path>
              <a:path w="102235" h="546100">
                <a:moveTo>
                  <a:pt x="51816" y="12191"/>
                </a:moveTo>
                <a:lnTo>
                  <a:pt x="39624" y="13715"/>
                </a:lnTo>
                <a:lnTo>
                  <a:pt x="41190" y="36491"/>
                </a:lnTo>
                <a:lnTo>
                  <a:pt x="46808" y="25254"/>
                </a:lnTo>
                <a:lnTo>
                  <a:pt x="41148" y="16763"/>
                </a:lnTo>
                <a:lnTo>
                  <a:pt x="51816" y="15239"/>
                </a:lnTo>
                <a:lnTo>
                  <a:pt x="52034" y="15239"/>
                </a:lnTo>
                <a:lnTo>
                  <a:pt x="51816" y="12191"/>
                </a:lnTo>
                <a:close/>
              </a:path>
              <a:path w="102235" h="546100">
                <a:moveTo>
                  <a:pt x="52034" y="15239"/>
                </a:moveTo>
                <a:lnTo>
                  <a:pt x="51816" y="15239"/>
                </a:lnTo>
                <a:lnTo>
                  <a:pt x="46808" y="25254"/>
                </a:lnTo>
                <a:lnTo>
                  <a:pt x="53467" y="35242"/>
                </a:lnTo>
                <a:lnTo>
                  <a:pt x="52034" y="15239"/>
                </a:lnTo>
                <a:close/>
              </a:path>
              <a:path w="102235" h="546100">
                <a:moveTo>
                  <a:pt x="51816" y="15239"/>
                </a:moveTo>
                <a:lnTo>
                  <a:pt x="41148" y="16763"/>
                </a:lnTo>
                <a:lnTo>
                  <a:pt x="46808" y="25254"/>
                </a:lnTo>
                <a:lnTo>
                  <a:pt x="51816" y="15239"/>
                </a:lnTo>
                <a:close/>
              </a:path>
            </a:pathLst>
          </a:custGeom>
          <a:solidFill>
            <a:srgbClr val="497EBA"/>
          </a:solidFill>
        </p:spPr>
        <p:txBody>
          <a:bodyPr wrap="square" lIns="0" tIns="0" rIns="0" bIns="0" rtlCol="0"/>
          <a:lstStyle/>
          <a:p>
            <a:endParaRPr sz="1588"/>
          </a:p>
        </p:txBody>
      </p:sp>
      <p:sp>
        <p:nvSpPr>
          <p:cNvPr id="11" name="object 11"/>
          <p:cNvSpPr/>
          <p:nvPr/>
        </p:nvSpPr>
        <p:spPr>
          <a:xfrm>
            <a:off x="2160650" y="8707980"/>
            <a:ext cx="8068235" cy="3025588"/>
          </a:xfrm>
          <a:custGeom>
            <a:avLst/>
            <a:gdLst/>
            <a:ahLst/>
            <a:cxnLst/>
            <a:rect l="l" t="t" r="r" b="b"/>
            <a:pathLst>
              <a:path w="9144000" h="3429000">
                <a:moveTo>
                  <a:pt x="0" y="3429000"/>
                </a:moveTo>
                <a:lnTo>
                  <a:pt x="9144000" y="3429000"/>
                </a:lnTo>
                <a:lnTo>
                  <a:pt x="9144000" y="0"/>
                </a:lnTo>
                <a:lnTo>
                  <a:pt x="0" y="0"/>
                </a:lnTo>
                <a:lnTo>
                  <a:pt x="0" y="3429000"/>
                </a:lnTo>
                <a:close/>
              </a:path>
            </a:pathLst>
          </a:custGeom>
          <a:solidFill>
            <a:srgbClr val="FFFFFF"/>
          </a:solidFill>
        </p:spPr>
        <p:txBody>
          <a:bodyPr wrap="square" lIns="0" tIns="0" rIns="0" bIns="0" rtlCol="0"/>
          <a:lstStyle/>
          <a:p>
            <a:endParaRPr sz="1588"/>
          </a:p>
        </p:txBody>
      </p:sp>
      <p:sp>
        <p:nvSpPr>
          <p:cNvPr id="12" name="object 12"/>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3" name="object 13"/>
          <p:cNvSpPr/>
          <p:nvPr/>
        </p:nvSpPr>
        <p:spPr>
          <a:xfrm>
            <a:off x="1021976" y="4046220"/>
            <a:ext cx="209774" cy="197671"/>
          </a:xfrm>
          <a:prstGeom prst="rect">
            <a:avLst/>
          </a:prstGeom>
          <a:blipFill>
            <a:blip r:embed="rId3" cstate="print"/>
            <a:stretch>
              <a:fillRect/>
            </a:stretch>
          </a:blipFill>
        </p:spPr>
        <p:txBody>
          <a:bodyPr wrap="square" lIns="0" tIns="0" rIns="0" bIns="0" rtlCol="0"/>
          <a:lstStyle/>
          <a:p>
            <a:endParaRPr sz="1588"/>
          </a:p>
        </p:txBody>
      </p:sp>
      <p:sp>
        <p:nvSpPr>
          <p:cNvPr id="14" name="object 14"/>
          <p:cNvSpPr/>
          <p:nvPr/>
        </p:nvSpPr>
        <p:spPr>
          <a:xfrm>
            <a:off x="1411941" y="3429000"/>
            <a:ext cx="6589059" cy="336176"/>
          </a:xfrm>
          <a:custGeom>
            <a:avLst/>
            <a:gdLst/>
            <a:ahLst/>
            <a:cxnLst/>
            <a:rect l="l" t="t" r="r" b="b"/>
            <a:pathLst>
              <a:path w="7467600" h="381000">
                <a:moveTo>
                  <a:pt x="0" y="381000"/>
                </a:moveTo>
                <a:lnTo>
                  <a:pt x="7467600" y="381000"/>
                </a:lnTo>
                <a:lnTo>
                  <a:pt x="7467600" y="0"/>
                </a:lnTo>
                <a:lnTo>
                  <a:pt x="0" y="0"/>
                </a:lnTo>
                <a:lnTo>
                  <a:pt x="0" y="381000"/>
                </a:lnTo>
                <a:close/>
              </a:path>
            </a:pathLst>
          </a:custGeom>
          <a:solidFill>
            <a:srgbClr val="4F80BC"/>
          </a:solidFill>
        </p:spPr>
        <p:txBody>
          <a:bodyPr wrap="square" lIns="0" tIns="0" rIns="0" bIns="0" rtlCol="0"/>
          <a:lstStyle/>
          <a:p>
            <a:endParaRPr sz="1588"/>
          </a:p>
        </p:txBody>
      </p:sp>
      <p:sp>
        <p:nvSpPr>
          <p:cNvPr id="15" name="object 15"/>
          <p:cNvSpPr/>
          <p:nvPr/>
        </p:nvSpPr>
        <p:spPr>
          <a:xfrm>
            <a:off x="1401184" y="3429000"/>
            <a:ext cx="6612030" cy="348503"/>
          </a:xfrm>
          <a:custGeom>
            <a:avLst/>
            <a:gdLst/>
            <a:ahLst/>
            <a:cxnLst/>
            <a:rect l="l" t="t" r="r" b="b"/>
            <a:pathLst>
              <a:path w="7493634" h="394970">
                <a:moveTo>
                  <a:pt x="25907" y="0"/>
                </a:moveTo>
                <a:lnTo>
                  <a:pt x="0" y="0"/>
                </a:lnTo>
                <a:lnTo>
                  <a:pt x="0" y="388620"/>
                </a:lnTo>
                <a:lnTo>
                  <a:pt x="6095" y="394715"/>
                </a:lnTo>
                <a:lnTo>
                  <a:pt x="7487412" y="394715"/>
                </a:lnTo>
                <a:lnTo>
                  <a:pt x="7493508" y="388620"/>
                </a:lnTo>
                <a:lnTo>
                  <a:pt x="7493508" y="381000"/>
                </a:lnTo>
                <a:lnTo>
                  <a:pt x="25907" y="381000"/>
                </a:lnTo>
                <a:lnTo>
                  <a:pt x="12191" y="368808"/>
                </a:lnTo>
                <a:lnTo>
                  <a:pt x="25907" y="368808"/>
                </a:lnTo>
                <a:lnTo>
                  <a:pt x="25907" y="0"/>
                </a:lnTo>
                <a:close/>
              </a:path>
              <a:path w="7493634" h="394970">
                <a:moveTo>
                  <a:pt x="25907" y="368808"/>
                </a:moveTo>
                <a:lnTo>
                  <a:pt x="12191" y="368808"/>
                </a:lnTo>
                <a:lnTo>
                  <a:pt x="25907" y="381000"/>
                </a:lnTo>
                <a:lnTo>
                  <a:pt x="25907" y="368808"/>
                </a:lnTo>
                <a:close/>
              </a:path>
              <a:path w="7493634" h="394970">
                <a:moveTo>
                  <a:pt x="7467600" y="368808"/>
                </a:moveTo>
                <a:lnTo>
                  <a:pt x="25907" y="368808"/>
                </a:lnTo>
                <a:lnTo>
                  <a:pt x="25907" y="381000"/>
                </a:lnTo>
                <a:lnTo>
                  <a:pt x="7467600" y="381000"/>
                </a:lnTo>
                <a:lnTo>
                  <a:pt x="7467600" y="368808"/>
                </a:lnTo>
                <a:close/>
              </a:path>
              <a:path w="7493634" h="394970">
                <a:moveTo>
                  <a:pt x="7493508" y="0"/>
                </a:moveTo>
                <a:lnTo>
                  <a:pt x="7467600" y="0"/>
                </a:lnTo>
                <a:lnTo>
                  <a:pt x="7467600" y="381000"/>
                </a:lnTo>
                <a:lnTo>
                  <a:pt x="7479792" y="368808"/>
                </a:lnTo>
                <a:lnTo>
                  <a:pt x="7493508" y="368808"/>
                </a:lnTo>
                <a:lnTo>
                  <a:pt x="7493508" y="0"/>
                </a:lnTo>
                <a:close/>
              </a:path>
              <a:path w="7493634" h="394970">
                <a:moveTo>
                  <a:pt x="7493508" y="368808"/>
                </a:moveTo>
                <a:lnTo>
                  <a:pt x="7479792" y="368808"/>
                </a:lnTo>
                <a:lnTo>
                  <a:pt x="7467600" y="381000"/>
                </a:lnTo>
                <a:lnTo>
                  <a:pt x="7493508" y="381000"/>
                </a:lnTo>
                <a:lnTo>
                  <a:pt x="7493508" y="368808"/>
                </a:lnTo>
                <a:close/>
              </a:path>
            </a:pathLst>
          </a:custGeom>
          <a:solidFill>
            <a:srgbClr val="385D89"/>
          </a:solidFill>
        </p:spPr>
        <p:txBody>
          <a:bodyPr wrap="square" lIns="0" tIns="0" rIns="0" bIns="0" rtlCol="0"/>
          <a:lstStyle/>
          <a:p>
            <a:endParaRPr sz="1588"/>
          </a:p>
        </p:txBody>
      </p:sp>
      <p:sp>
        <p:nvSpPr>
          <p:cNvPr id="16" name="object 16"/>
          <p:cNvSpPr txBox="1"/>
          <p:nvPr/>
        </p:nvSpPr>
        <p:spPr>
          <a:xfrm>
            <a:off x="1777700" y="3030519"/>
            <a:ext cx="5855074" cy="500039"/>
          </a:xfrm>
          <a:prstGeom prst="rect">
            <a:avLst/>
          </a:prstGeom>
        </p:spPr>
        <p:txBody>
          <a:bodyPr vert="horz" wrap="square" lIns="0" tIns="11206" rIns="0" bIns="0" rtlCol="0">
            <a:spAutoFit/>
          </a:bodyPr>
          <a:lstStyle/>
          <a:p>
            <a:pPr marL="1121" algn="ctr">
              <a:spcBef>
                <a:spcPts val="88"/>
              </a:spcBef>
            </a:pPr>
            <a:r>
              <a:rPr sz="1588" spc="-101" dirty="0">
                <a:solidFill>
                  <a:srgbClr val="FFFFFF"/>
                </a:solidFill>
                <a:latin typeface="Arial"/>
                <a:cs typeface="Arial"/>
              </a:rPr>
              <a:t>Truy </a:t>
            </a:r>
            <a:r>
              <a:rPr sz="1588" spc="-44" dirty="0">
                <a:solidFill>
                  <a:srgbClr val="FFFFFF"/>
                </a:solidFill>
                <a:latin typeface="Arial"/>
                <a:cs typeface="Arial"/>
              </a:rPr>
              <a:t>vấn </a:t>
            </a:r>
            <a:r>
              <a:rPr sz="1588" spc="-26" dirty="0">
                <a:solidFill>
                  <a:srgbClr val="FFFFFF"/>
                </a:solidFill>
                <a:latin typeface="Arial"/>
                <a:cs typeface="Arial"/>
              </a:rPr>
              <a:t>với </a:t>
            </a:r>
            <a:r>
              <a:rPr sz="1588" spc="-9" dirty="0">
                <a:solidFill>
                  <a:srgbClr val="FFFFFF"/>
                </a:solidFill>
                <a:latin typeface="Arial"/>
                <a:cs typeface="Arial"/>
              </a:rPr>
              <a:t>file</a:t>
            </a:r>
            <a:r>
              <a:rPr sz="1588" spc="-159" dirty="0">
                <a:solidFill>
                  <a:srgbClr val="FFFFFF"/>
                </a:solidFill>
                <a:latin typeface="Arial"/>
                <a:cs typeface="Arial"/>
              </a:rPr>
              <a:t> </a:t>
            </a:r>
            <a:r>
              <a:rPr sz="1588" spc="-62" dirty="0">
                <a:solidFill>
                  <a:srgbClr val="FFFFFF"/>
                </a:solidFill>
                <a:latin typeface="Arial"/>
                <a:cs typeface="Arial"/>
              </a:rPr>
              <a:t>jquery.js</a:t>
            </a:r>
            <a:endParaRPr sz="1588">
              <a:latin typeface="Arial"/>
              <a:cs typeface="Arial"/>
            </a:endParaRPr>
          </a:p>
          <a:p>
            <a:pPr algn="ctr">
              <a:lnSpc>
                <a:spcPct val="100000"/>
              </a:lnSpc>
            </a:pPr>
            <a:r>
              <a:rPr sz="1588" spc="-176" dirty="0">
                <a:solidFill>
                  <a:srgbClr val="FFFFFF"/>
                </a:solidFill>
                <a:latin typeface="Arial"/>
                <a:cs typeface="Arial"/>
              </a:rPr>
              <a:t>Có </a:t>
            </a:r>
            <a:r>
              <a:rPr sz="1588" spc="9" dirty="0">
                <a:solidFill>
                  <a:srgbClr val="FFFFFF"/>
                </a:solidFill>
                <a:latin typeface="Arial"/>
                <a:cs typeface="Arial"/>
              </a:rPr>
              <a:t>thể </a:t>
            </a:r>
            <a:r>
              <a:rPr sz="1588" spc="-53" dirty="0">
                <a:solidFill>
                  <a:srgbClr val="FFFFFF"/>
                </a:solidFill>
                <a:latin typeface="Arial"/>
                <a:cs typeface="Arial"/>
              </a:rPr>
              <a:t>download </a:t>
            </a:r>
            <a:r>
              <a:rPr sz="1588" spc="-49" dirty="0">
                <a:solidFill>
                  <a:srgbClr val="FFFFFF"/>
                </a:solidFill>
                <a:latin typeface="Arial"/>
                <a:cs typeface="Arial"/>
              </a:rPr>
              <a:t>phiên </a:t>
            </a:r>
            <a:r>
              <a:rPr sz="1588" spc="-35" dirty="0">
                <a:solidFill>
                  <a:srgbClr val="FFFFFF"/>
                </a:solidFill>
                <a:latin typeface="Arial"/>
                <a:cs typeface="Arial"/>
              </a:rPr>
              <a:t>bản </a:t>
            </a:r>
            <a:r>
              <a:rPr sz="1588" spc="-18" dirty="0">
                <a:solidFill>
                  <a:srgbClr val="FFFFFF"/>
                </a:solidFill>
                <a:latin typeface="Arial"/>
                <a:cs typeface="Arial"/>
              </a:rPr>
              <a:t>mới </a:t>
            </a:r>
            <a:r>
              <a:rPr sz="1588" spc="-4" dirty="0">
                <a:solidFill>
                  <a:srgbClr val="FFFFFF"/>
                </a:solidFill>
                <a:latin typeface="Arial"/>
                <a:cs typeface="Arial"/>
              </a:rPr>
              <a:t>nhất </a:t>
            </a:r>
            <a:r>
              <a:rPr sz="1588" spc="-18" dirty="0">
                <a:solidFill>
                  <a:srgbClr val="FFFFFF"/>
                </a:solidFill>
                <a:latin typeface="Arial"/>
                <a:cs typeface="Arial"/>
              </a:rPr>
              <a:t>trên </a:t>
            </a:r>
            <a:r>
              <a:rPr sz="1588" spc="-53" dirty="0">
                <a:solidFill>
                  <a:srgbClr val="FFFFFF"/>
                </a:solidFill>
                <a:latin typeface="Arial"/>
                <a:cs typeface="Arial"/>
              </a:rPr>
              <a:t>website:</a:t>
            </a:r>
            <a:r>
              <a:rPr sz="1588" spc="-300" dirty="0">
                <a:solidFill>
                  <a:srgbClr val="FFFFFF"/>
                </a:solidFill>
                <a:latin typeface="Arial"/>
                <a:cs typeface="Arial"/>
              </a:rPr>
              <a:t> </a:t>
            </a:r>
            <a:r>
              <a:rPr sz="1588" spc="-4" dirty="0">
                <a:solidFill>
                  <a:srgbClr val="FFFFFF"/>
                </a:solidFill>
                <a:latin typeface="Arial"/>
                <a:cs typeface="Arial"/>
                <a:hlinkClick r:id="rId4"/>
              </a:rPr>
              <a:t>http://jquery.com</a:t>
            </a:r>
            <a:r>
              <a:rPr sz="1588" spc="-4" dirty="0">
                <a:solidFill>
                  <a:srgbClr val="FFFFFF"/>
                </a:solidFill>
                <a:latin typeface="Arial"/>
                <a:cs typeface="Arial"/>
              </a:rPr>
              <a:t>/</a:t>
            </a:r>
            <a:endParaRPr sz="1588">
              <a:latin typeface="Arial"/>
              <a:cs typeface="Arial"/>
            </a:endParaRPr>
          </a:p>
        </p:txBody>
      </p:sp>
      <p:sp>
        <p:nvSpPr>
          <p:cNvPr id="17" name="object 17"/>
          <p:cNvSpPr/>
          <p:nvPr/>
        </p:nvSpPr>
        <p:spPr>
          <a:xfrm>
            <a:off x="1344706" y="4437529"/>
            <a:ext cx="6656294" cy="327212"/>
          </a:xfrm>
          <a:custGeom>
            <a:avLst/>
            <a:gdLst/>
            <a:ahLst/>
            <a:cxnLst/>
            <a:rect l="l" t="t" r="r" b="b"/>
            <a:pathLst>
              <a:path w="7543800" h="370839">
                <a:moveTo>
                  <a:pt x="0" y="370331"/>
                </a:moveTo>
                <a:lnTo>
                  <a:pt x="7543800" y="370331"/>
                </a:lnTo>
                <a:lnTo>
                  <a:pt x="7543800" y="0"/>
                </a:lnTo>
                <a:lnTo>
                  <a:pt x="0" y="0"/>
                </a:lnTo>
                <a:lnTo>
                  <a:pt x="0" y="370331"/>
                </a:lnTo>
                <a:close/>
              </a:path>
            </a:pathLst>
          </a:custGeom>
          <a:solidFill>
            <a:srgbClr val="A5A5A5"/>
          </a:solidFill>
        </p:spPr>
        <p:txBody>
          <a:bodyPr wrap="square" lIns="0" tIns="0" rIns="0" bIns="0" rtlCol="0"/>
          <a:lstStyle/>
          <a:p>
            <a:endParaRPr sz="1588"/>
          </a:p>
        </p:txBody>
      </p:sp>
      <p:sp>
        <p:nvSpPr>
          <p:cNvPr id="18" name="object 18"/>
          <p:cNvSpPr/>
          <p:nvPr/>
        </p:nvSpPr>
        <p:spPr>
          <a:xfrm>
            <a:off x="1339326" y="4432150"/>
            <a:ext cx="6668621" cy="337857"/>
          </a:xfrm>
          <a:custGeom>
            <a:avLst/>
            <a:gdLst/>
            <a:ahLst/>
            <a:cxnLst/>
            <a:rect l="l" t="t" r="r" b="b"/>
            <a:pathLst>
              <a:path w="7557770" h="382904">
                <a:moveTo>
                  <a:pt x="7554468" y="0"/>
                </a:moveTo>
                <a:lnTo>
                  <a:pt x="3048" y="0"/>
                </a:lnTo>
                <a:lnTo>
                  <a:pt x="0" y="3048"/>
                </a:lnTo>
                <a:lnTo>
                  <a:pt x="0" y="379476"/>
                </a:lnTo>
                <a:lnTo>
                  <a:pt x="3048" y="382524"/>
                </a:lnTo>
                <a:lnTo>
                  <a:pt x="7554468" y="382524"/>
                </a:lnTo>
                <a:lnTo>
                  <a:pt x="7557516" y="379476"/>
                </a:lnTo>
                <a:lnTo>
                  <a:pt x="7557516" y="376428"/>
                </a:lnTo>
                <a:lnTo>
                  <a:pt x="13715" y="376428"/>
                </a:lnTo>
                <a:lnTo>
                  <a:pt x="6096" y="370332"/>
                </a:lnTo>
                <a:lnTo>
                  <a:pt x="13715" y="370332"/>
                </a:lnTo>
                <a:lnTo>
                  <a:pt x="13715" y="13716"/>
                </a:lnTo>
                <a:lnTo>
                  <a:pt x="6096" y="13716"/>
                </a:lnTo>
                <a:lnTo>
                  <a:pt x="13715" y="6096"/>
                </a:lnTo>
                <a:lnTo>
                  <a:pt x="7557516" y="6096"/>
                </a:lnTo>
                <a:lnTo>
                  <a:pt x="7557516" y="3048"/>
                </a:lnTo>
                <a:lnTo>
                  <a:pt x="7554468" y="0"/>
                </a:lnTo>
                <a:close/>
              </a:path>
              <a:path w="7557770" h="382904">
                <a:moveTo>
                  <a:pt x="13715" y="370332"/>
                </a:moveTo>
                <a:lnTo>
                  <a:pt x="6096" y="370332"/>
                </a:lnTo>
                <a:lnTo>
                  <a:pt x="13715" y="376428"/>
                </a:lnTo>
                <a:lnTo>
                  <a:pt x="13715" y="370332"/>
                </a:lnTo>
                <a:close/>
              </a:path>
              <a:path w="7557770" h="382904">
                <a:moveTo>
                  <a:pt x="7543800" y="370332"/>
                </a:moveTo>
                <a:lnTo>
                  <a:pt x="13715" y="370332"/>
                </a:lnTo>
                <a:lnTo>
                  <a:pt x="13715" y="376428"/>
                </a:lnTo>
                <a:lnTo>
                  <a:pt x="7543800" y="376428"/>
                </a:lnTo>
                <a:lnTo>
                  <a:pt x="7543800" y="370332"/>
                </a:lnTo>
                <a:close/>
              </a:path>
              <a:path w="7557770" h="382904">
                <a:moveTo>
                  <a:pt x="7543800" y="6096"/>
                </a:moveTo>
                <a:lnTo>
                  <a:pt x="7543800" y="376428"/>
                </a:lnTo>
                <a:lnTo>
                  <a:pt x="7549896" y="370332"/>
                </a:lnTo>
                <a:lnTo>
                  <a:pt x="7557516" y="370332"/>
                </a:lnTo>
                <a:lnTo>
                  <a:pt x="7557516" y="13716"/>
                </a:lnTo>
                <a:lnTo>
                  <a:pt x="7549896" y="13716"/>
                </a:lnTo>
                <a:lnTo>
                  <a:pt x="7543800" y="6096"/>
                </a:lnTo>
                <a:close/>
              </a:path>
              <a:path w="7557770" h="382904">
                <a:moveTo>
                  <a:pt x="7557516" y="370332"/>
                </a:moveTo>
                <a:lnTo>
                  <a:pt x="7549896" y="370332"/>
                </a:lnTo>
                <a:lnTo>
                  <a:pt x="7543800" y="376428"/>
                </a:lnTo>
                <a:lnTo>
                  <a:pt x="7557516" y="376428"/>
                </a:lnTo>
                <a:lnTo>
                  <a:pt x="7557516" y="370332"/>
                </a:lnTo>
                <a:close/>
              </a:path>
              <a:path w="7557770" h="382904">
                <a:moveTo>
                  <a:pt x="13715" y="6096"/>
                </a:moveTo>
                <a:lnTo>
                  <a:pt x="6096" y="13716"/>
                </a:lnTo>
                <a:lnTo>
                  <a:pt x="13715" y="13716"/>
                </a:lnTo>
                <a:lnTo>
                  <a:pt x="13715" y="6096"/>
                </a:lnTo>
                <a:close/>
              </a:path>
              <a:path w="7557770" h="382904">
                <a:moveTo>
                  <a:pt x="7543800" y="6096"/>
                </a:moveTo>
                <a:lnTo>
                  <a:pt x="13715" y="6096"/>
                </a:lnTo>
                <a:lnTo>
                  <a:pt x="13715" y="13716"/>
                </a:lnTo>
                <a:lnTo>
                  <a:pt x="7543800" y="13716"/>
                </a:lnTo>
                <a:lnTo>
                  <a:pt x="7543800" y="6096"/>
                </a:lnTo>
                <a:close/>
              </a:path>
              <a:path w="7557770" h="382904">
                <a:moveTo>
                  <a:pt x="7557516" y="6096"/>
                </a:moveTo>
                <a:lnTo>
                  <a:pt x="7543800" y="6096"/>
                </a:lnTo>
                <a:lnTo>
                  <a:pt x="7549896" y="13716"/>
                </a:lnTo>
                <a:lnTo>
                  <a:pt x="7557516" y="13716"/>
                </a:lnTo>
                <a:lnTo>
                  <a:pt x="7557516" y="6096"/>
                </a:lnTo>
                <a:close/>
              </a:path>
            </a:pathLst>
          </a:custGeom>
          <a:solidFill>
            <a:srgbClr val="7E7E7E"/>
          </a:solidFill>
        </p:spPr>
        <p:txBody>
          <a:bodyPr wrap="square" lIns="0" tIns="0" rIns="0" bIns="0" rtlCol="0"/>
          <a:lstStyle/>
          <a:p>
            <a:endParaRPr sz="1588"/>
          </a:p>
        </p:txBody>
      </p:sp>
      <p:sp>
        <p:nvSpPr>
          <p:cNvPr id="19" name="object 19"/>
          <p:cNvSpPr txBox="1"/>
          <p:nvPr/>
        </p:nvSpPr>
        <p:spPr>
          <a:xfrm>
            <a:off x="1314561" y="3957133"/>
            <a:ext cx="6686550" cy="730796"/>
          </a:xfrm>
          <a:prstGeom prst="rect">
            <a:avLst/>
          </a:prstGeom>
        </p:spPr>
        <p:txBody>
          <a:bodyPr vert="horz" wrap="square" lIns="0" tIns="11766" rIns="0" bIns="0" rtlCol="0">
            <a:spAutoFit/>
          </a:bodyPr>
          <a:lstStyle/>
          <a:p>
            <a:pPr marL="11206">
              <a:spcBef>
                <a:spcPts val="93"/>
              </a:spcBef>
            </a:pPr>
            <a:r>
              <a:rPr sz="2294" dirty="0">
                <a:latin typeface="Tahoma"/>
                <a:cs typeface="Tahoma"/>
              </a:rPr>
              <a:t>Download </a:t>
            </a:r>
            <a:r>
              <a:rPr sz="2294" spc="-4" dirty="0" err="1">
                <a:latin typeface="Tahoma"/>
                <a:cs typeface="Tahoma"/>
              </a:rPr>
              <a:t>Jquery</a:t>
            </a:r>
            <a:r>
              <a:rPr sz="2294" spc="-4" dirty="0">
                <a:latin typeface="Tahoma"/>
                <a:cs typeface="Tahoma"/>
              </a:rPr>
              <a:t>:</a:t>
            </a:r>
            <a:r>
              <a:rPr lang="en-US" sz="2294" spc="-4" dirty="0">
                <a:latin typeface="Tahoma"/>
                <a:cs typeface="Tahoma"/>
              </a:rPr>
              <a:t> </a:t>
            </a:r>
            <a:r>
              <a:rPr lang="en-US" sz="2294" spc="-4" dirty="0" err="1">
                <a:latin typeface="Tahoma"/>
                <a:cs typeface="Tahoma"/>
              </a:rPr>
              <a:t>Hiện</a:t>
            </a:r>
            <a:r>
              <a:rPr lang="en-US" sz="2294" spc="-4" dirty="0">
                <a:latin typeface="Tahoma"/>
                <a:cs typeface="Tahoma"/>
              </a:rPr>
              <a:t> nay </a:t>
            </a:r>
            <a:r>
              <a:rPr lang="en-US" sz="2294" spc="-4" dirty="0" err="1">
                <a:latin typeface="Tahoma"/>
                <a:cs typeface="Tahoma"/>
              </a:rPr>
              <a:t>có</a:t>
            </a:r>
            <a:r>
              <a:rPr lang="en-US" sz="2294" spc="-4" dirty="0">
                <a:latin typeface="Tahoma"/>
                <a:cs typeface="Tahoma"/>
              </a:rPr>
              <a:t> 3 </a:t>
            </a:r>
            <a:r>
              <a:rPr lang="en-US" sz="2294" spc="-4" dirty="0" err="1">
                <a:latin typeface="Tahoma"/>
                <a:cs typeface="Tahoma"/>
              </a:rPr>
              <a:t>bản</a:t>
            </a:r>
            <a:r>
              <a:rPr lang="en-US" sz="2294" spc="-4" dirty="0">
                <a:latin typeface="Tahoma"/>
                <a:cs typeface="Tahoma"/>
              </a:rPr>
              <a:t> </a:t>
            </a:r>
            <a:r>
              <a:rPr lang="en-US" sz="2294" spc="-4" dirty="0" err="1">
                <a:latin typeface="Tahoma"/>
                <a:cs typeface="Tahoma"/>
              </a:rPr>
              <a:t>JQuery</a:t>
            </a:r>
            <a:endParaRPr lang="en-US" sz="2294" spc="-4" dirty="0">
              <a:latin typeface="Tahoma"/>
              <a:cs typeface="Tahoma"/>
            </a:endParaRPr>
          </a:p>
          <a:p>
            <a:pPr marL="11206">
              <a:spcBef>
                <a:spcPts val="93"/>
              </a:spcBef>
            </a:pPr>
            <a:r>
              <a:rPr sz="2294" spc="-274" dirty="0">
                <a:latin typeface="Tahoma"/>
                <a:cs typeface="Tahoma"/>
              </a:rPr>
              <a:t>h</a:t>
            </a:r>
            <a:r>
              <a:rPr sz="1588" i="1" spc="-9" dirty="0">
                <a:latin typeface="Arial"/>
                <a:cs typeface="Arial"/>
                <a:hlinkClick r:id="rId5"/>
              </a:rPr>
              <a:t>http://docs.jquery.com/Downloading_jQuery#Download_jQuery</a:t>
            </a:r>
            <a:endParaRPr sz="1588" dirty="0">
              <a:latin typeface="Arial"/>
              <a:cs typeface="Arial"/>
            </a:endParaRPr>
          </a:p>
        </p:txBody>
      </p:sp>
      <p:sp>
        <p:nvSpPr>
          <p:cNvPr id="21" name="object 21"/>
          <p:cNvSpPr/>
          <p:nvPr/>
        </p:nvSpPr>
        <p:spPr>
          <a:xfrm>
            <a:off x="979246" y="1264919"/>
            <a:ext cx="7158595" cy="17033"/>
          </a:xfrm>
          <a:prstGeom prst="rect">
            <a:avLst/>
          </a:prstGeom>
          <a:blipFill>
            <a:blip r:embed="rId6" cstate="print"/>
            <a:stretch>
              <a:fillRect/>
            </a:stretch>
          </a:blipFill>
        </p:spPr>
        <p:txBody>
          <a:bodyPr wrap="square" lIns="0" tIns="0" rIns="0" bIns="0" rtlCol="0"/>
          <a:lstStyle/>
          <a:p>
            <a:endParaRPr sz="1588"/>
          </a:p>
        </p:txBody>
      </p:sp>
      <p:sp>
        <p:nvSpPr>
          <p:cNvPr id="20" name="Rectangle 19">
            <a:extLst>
              <a:ext uri="{FF2B5EF4-FFF2-40B4-BE49-F238E27FC236}">
                <a16:creationId xmlns:a16="http://schemas.microsoft.com/office/drawing/2014/main" id="{A1575FEC-CFBE-4156-B2F7-24088DF55B52}"/>
              </a:ext>
            </a:extLst>
          </p:cNvPr>
          <p:cNvSpPr/>
          <p:nvPr/>
        </p:nvSpPr>
        <p:spPr>
          <a:xfrm>
            <a:off x="1339326" y="2418390"/>
            <a:ext cx="6239659" cy="336695"/>
          </a:xfrm>
          <a:prstGeom prst="rect">
            <a:avLst/>
          </a:prstGeom>
        </p:spPr>
        <p:txBody>
          <a:bodyPr wrap="square">
            <a:spAutoFit/>
          </a:bodyPr>
          <a:lstStyle/>
          <a:p>
            <a:r>
              <a:rPr lang="en-US" sz="1588" dirty="0">
                <a:solidFill>
                  <a:srgbClr val="FF0000"/>
                </a:solidFill>
              </a:rPr>
              <a:t>&lt;script </a:t>
            </a:r>
            <a:r>
              <a:rPr lang="en-US" sz="1588" dirty="0" err="1">
                <a:solidFill>
                  <a:srgbClr val="FF0000"/>
                </a:solidFill>
              </a:rPr>
              <a:t>src</a:t>
            </a:r>
            <a:r>
              <a:rPr lang="en-US" sz="1588" dirty="0">
                <a:solidFill>
                  <a:srgbClr val="FF0000"/>
                </a:solidFill>
              </a:rPr>
              <a:t>="https://code.jquery.com/jquery-3.5.1.min.js"&gt;&lt;/script&gt;"&gt;</a:t>
            </a:r>
          </a:p>
        </p:txBody>
      </p:sp>
      <p:sp>
        <p:nvSpPr>
          <p:cNvPr id="22" name="Rectangle 2">
            <a:extLst>
              <a:ext uri="{FF2B5EF4-FFF2-40B4-BE49-F238E27FC236}">
                <a16:creationId xmlns:a16="http://schemas.microsoft.com/office/drawing/2014/main" id="{51BB99A3-CAA3-4B51-8577-301DE32CAF1A}"/>
              </a:ext>
            </a:extLst>
          </p:cNvPr>
          <p:cNvSpPr>
            <a:spLocks noChangeArrowheads="1"/>
          </p:cNvSpPr>
          <p:nvPr/>
        </p:nvSpPr>
        <p:spPr bwMode="auto">
          <a:xfrm>
            <a:off x="1033669" y="4888996"/>
            <a:ext cx="8770745" cy="1303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06867"/>
            <a:r>
              <a:rPr lang="en-US" altLang="en-US" sz="2118" dirty="0">
                <a:solidFill>
                  <a:srgbClr val="008200"/>
                </a:solidFill>
                <a:latin typeface="Monaco"/>
              </a:rPr>
              <a:t>&lt;!-- </a:t>
            </a:r>
            <a:r>
              <a:rPr lang="en-US" altLang="en-US" sz="2118" dirty="0" err="1">
                <a:solidFill>
                  <a:srgbClr val="008200"/>
                </a:solidFill>
                <a:latin typeface="Monaco"/>
              </a:rPr>
              <a:t>liên</a:t>
            </a:r>
            <a:r>
              <a:rPr lang="en-US" altLang="en-US" sz="2118" dirty="0">
                <a:solidFill>
                  <a:srgbClr val="008200"/>
                </a:solidFill>
                <a:latin typeface="Monaco"/>
              </a:rPr>
              <a:t> </a:t>
            </a:r>
            <a:r>
              <a:rPr lang="en-US" altLang="en-US" sz="2118" dirty="0" err="1">
                <a:solidFill>
                  <a:srgbClr val="008200"/>
                </a:solidFill>
                <a:latin typeface="Monaco"/>
              </a:rPr>
              <a:t>kết</a:t>
            </a:r>
            <a:r>
              <a:rPr lang="en-US" altLang="en-US" sz="2118" dirty="0">
                <a:solidFill>
                  <a:srgbClr val="008200"/>
                </a:solidFill>
                <a:latin typeface="Monaco"/>
              </a:rPr>
              <a:t> jQuery </a:t>
            </a:r>
            <a:r>
              <a:rPr lang="en-US" altLang="en-US" sz="2118" dirty="0" err="1">
                <a:solidFill>
                  <a:srgbClr val="008200"/>
                </a:solidFill>
                <a:latin typeface="Monaco"/>
              </a:rPr>
              <a:t>với</a:t>
            </a:r>
            <a:r>
              <a:rPr lang="en-US" altLang="en-US" sz="2118" dirty="0">
                <a:solidFill>
                  <a:srgbClr val="008200"/>
                </a:solidFill>
                <a:latin typeface="Monaco"/>
              </a:rPr>
              <a:t> HTML --&gt;</a:t>
            </a:r>
            <a:endParaRPr lang="en-US" altLang="en-US" sz="2118" dirty="0"/>
          </a:p>
          <a:p>
            <a:pPr defTabSz="806867"/>
            <a:r>
              <a:rPr lang="en-US" altLang="en-US" sz="2118" dirty="0">
                <a:solidFill>
                  <a:srgbClr val="000000"/>
                </a:solidFill>
                <a:latin typeface="Monaco"/>
              </a:rPr>
              <a:t>&lt;</a:t>
            </a:r>
            <a:r>
              <a:rPr lang="en-US" altLang="en-US" sz="2118" b="1" dirty="0">
                <a:solidFill>
                  <a:srgbClr val="006699"/>
                </a:solidFill>
                <a:latin typeface="Monaco"/>
              </a:rPr>
              <a:t>script</a:t>
            </a:r>
            <a:r>
              <a:rPr lang="en-US" altLang="en-US" sz="2118" dirty="0">
                <a:solidFill>
                  <a:srgbClr val="333333"/>
                </a:solidFill>
                <a:latin typeface="Monaco"/>
              </a:rPr>
              <a:t> </a:t>
            </a:r>
            <a:r>
              <a:rPr lang="en-US" altLang="en-US" sz="2118" dirty="0">
                <a:solidFill>
                  <a:srgbClr val="808080"/>
                </a:solidFill>
                <a:latin typeface="Monaco"/>
              </a:rPr>
              <a:t>type</a:t>
            </a:r>
            <a:r>
              <a:rPr lang="en-US" altLang="en-US" sz="2118" dirty="0">
                <a:solidFill>
                  <a:srgbClr val="000000"/>
                </a:solidFill>
                <a:latin typeface="Monaco"/>
              </a:rPr>
              <a:t>=</a:t>
            </a:r>
            <a:r>
              <a:rPr lang="en-US" altLang="en-US" sz="2118" dirty="0">
                <a:solidFill>
                  <a:srgbClr val="0000FF"/>
                </a:solidFill>
                <a:latin typeface="Monaco"/>
              </a:rPr>
              <a:t>"text/</a:t>
            </a:r>
            <a:r>
              <a:rPr lang="en-US" altLang="en-US" sz="2118" dirty="0" err="1">
                <a:solidFill>
                  <a:srgbClr val="0000FF"/>
                </a:solidFill>
                <a:latin typeface="Monaco"/>
              </a:rPr>
              <a:t>javascript</a:t>
            </a:r>
            <a:r>
              <a:rPr lang="en-US" altLang="en-US" sz="2118" dirty="0">
                <a:solidFill>
                  <a:srgbClr val="0000FF"/>
                </a:solidFill>
                <a:latin typeface="Monaco"/>
              </a:rPr>
              <a:t>"</a:t>
            </a:r>
            <a:endParaRPr lang="en-US" altLang="en-US" sz="2118" dirty="0"/>
          </a:p>
          <a:p>
            <a:pPr defTabSz="806867"/>
            <a:r>
              <a:rPr lang="en-US" altLang="en-US" sz="2118" dirty="0">
                <a:solidFill>
                  <a:srgbClr val="C7254E"/>
                </a:solidFill>
                <a:latin typeface="Monaco"/>
              </a:rPr>
              <a:t>  </a:t>
            </a:r>
            <a:r>
              <a:rPr lang="en-US" altLang="en-US" sz="2118" dirty="0" err="1">
                <a:solidFill>
                  <a:srgbClr val="808080"/>
                </a:solidFill>
                <a:latin typeface="Monaco"/>
              </a:rPr>
              <a:t>src</a:t>
            </a:r>
            <a:r>
              <a:rPr lang="en-US" altLang="en-US" sz="2118" dirty="0">
                <a:solidFill>
                  <a:srgbClr val="000000"/>
                </a:solidFill>
                <a:latin typeface="Monaco"/>
              </a:rPr>
              <a:t>=</a:t>
            </a:r>
            <a:r>
              <a:rPr lang="en-US" altLang="en-US" sz="2118" dirty="0">
                <a:solidFill>
                  <a:srgbClr val="0000FF"/>
                </a:solidFill>
                <a:latin typeface="Monaco"/>
              </a:rPr>
              <a:t>"</a:t>
            </a:r>
            <a:r>
              <a:rPr lang="en-US" altLang="en-US" sz="2118" dirty="0">
                <a:solidFill>
                  <a:srgbClr val="0000FF"/>
                </a:solidFill>
                <a:latin typeface="Monaco"/>
                <a:hlinkClick r:id="rId7"/>
              </a:rPr>
              <a:t>http://ajax.googleapis.com/ajax/libs/</a:t>
            </a:r>
            <a:r>
              <a:rPr lang="en-US" altLang="en-US" sz="2118" dirty="0" err="1">
                <a:solidFill>
                  <a:srgbClr val="0000FF"/>
                </a:solidFill>
                <a:latin typeface="Monaco"/>
                <a:hlinkClick r:id="rId7"/>
              </a:rPr>
              <a:t>jquery</a:t>
            </a:r>
            <a:r>
              <a:rPr lang="en-US" altLang="en-US" sz="2118" dirty="0">
                <a:solidFill>
                  <a:srgbClr val="0000FF"/>
                </a:solidFill>
                <a:latin typeface="Monaco"/>
                <a:hlinkClick r:id="rId7"/>
              </a:rPr>
              <a:t>/2.1.3/jquery.min.js</a:t>
            </a:r>
            <a:r>
              <a:rPr lang="en-US" altLang="en-US" sz="2118" dirty="0">
                <a:solidFill>
                  <a:srgbClr val="0000FF"/>
                </a:solidFill>
                <a:latin typeface="Monaco"/>
              </a:rPr>
              <a:t>"</a:t>
            </a:r>
            <a:r>
              <a:rPr lang="en-US" altLang="en-US" sz="2118" dirty="0">
                <a:solidFill>
                  <a:srgbClr val="000000"/>
                </a:solidFill>
                <a:latin typeface="Monaco"/>
              </a:rPr>
              <a:t>&gt;</a:t>
            </a:r>
            <a:endParaRPr lang="en-US" altLang="en-US" sz="2118" dirty="0"/>
          </a:p>
          <a:p>
            <a:pPr defTabSz="806867"/>
            <a:r>
              <a:rPr lang="en-US" altLang="en-US" sz="2118" dirty="0">
                <a:solidFill>
                  <a:srgbClr val="000000"/>
                </a:solidFill>
                <a:latin typeface="Monaco"/>
              </a:rPr>
              <a:t>&lt;/</a:t>
            </a:r>
            <a:r>
              <a:rPr lang="en-US" altLang="en-US" sz="2118" b="1" dirty="0">
                <a:solidFill>
                  <a:srgbClr val="006699"/>
                </a:solidFill>
                <a:latin typeface="Monaco"/>
              </a:rPr>
              <a:t>script</a:t>
            </a:r>
            <a:r>
              <a:rPr lang="en-US" altLang="en-US" sz="2118" dirty="0">
                <a:solidFill>
                  <a:srgbClr val="000000"/>
                </a:solidFill>
                <a:latin typeface="Monaco"/>
              </a:rPr>
              <a:t>&gt;</a:t>
            </a:r>
            <a:endParaRPr lang="en-US" altLang="en-US" sz="2118" dirty="0"/>
          </a:p>
        </p:txBody>
      </p:sp>
      <p:sp>
        <p:nvSpPr>
          <p:cNvPr id="25"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44872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314562" y="1439731"/>
            <a:ext cx="2668681" cy="717972"/>
          </a:xfrm>
          <a:prstGeom prst="rect">
            <a:avLst/>
          </a:prstGeom>
        </p:spPr>
        <p:txBody>
          <a:bodyPr vert="horz" wrap="square" lIns="0" tIns="11766" rIns="0" bIns="0" rtlCol="0">
            <a:spAutoFit/>
          </a:bodyPr>
          <a:lstStyle/>
          <a:p>
            <a:pPr marL="11206">
              <a:spcBef>
                <a:spcPts val="93"/>
              </a:spcBef>
            </a:pPr>
            <a:r>
              <a:rPr sz="2294" spc="-9" dirty="0">
                <a:solidFill>
                  <a:schemeClr val="tx1"/>
                </a:solidFill>
                <a:latin typeface="Tahoma"/>
                <a:ea typeface="+mn-ea"/>
                <a:cs typeface="Tahoma"/>
              </a:rPr>
              <a:t>Cú pháp của Jquery:</a:t>
            </a:r>
          </a:p>
        </p:txBody>
      </p:sp>
      <p:sp>
        <p:nvSpPr>
          <p:cNvPr id="45" name="Date Placeholder 44"/>
          <p:cNvSpPr>
            <a:spLocks noGrp="1"/>
          </p:cNvSpPr>
          <p:nvPr>
            <p:ph type="dt" sz="half" idx="4294967295"/>
          </p:nvPr>
        </p:nvSpPr>
        <p:spPr/>
        <p:txBody>
          <a:bodyPr/>
          <a:lstStyle/>
          <a:p>
            <a:endParaRPr lang="en-US"/>
          </a:p>
        </p:txBody>
      </p:sp>
      <p:sp>
        <p:nvSpPr>
          <p:cNvPr id="5" name="object 5"/>
          <p:cNvSpPr/>
          <p:nvPr/>
        </p:nvSpPr>
        <p:spPr>
          <a:xfrm>
            <a:off x="1454803" y="1972683"/>
            <a:ext cx="119846" cy="129091"/>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1454803" y="2359959"/>
            <a:ext cx="119846" cy="133125"/>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1344706" y="2622176"/>
            <a:ext cx="6656294" cy="327212"/>
          </a:xfrm>
          <a:custGeom>
            <a:avLst/>
            <a:gdLst/>
            <a:ahLst/>
            <a:cxnLst/>
            <a:rect l="l" t="t" r="r" b="b"/>
            <a:pathLst>
              <a:path w="7543800" h="370839">
                <a:moveTo>
                  <a:pt x="0" y="370332"/>
                </a:moveTo>
                <a:lnTo>
                  <a:pt x="7543800" y="370332"/>
                </a:lnTo>
                <a:lnTo>
                  <a:pt x="7543800" y="0"/>
                </a:lnTo>
                <a:lnTo>
                  <a:pt x="0" y="0"/>
                </a:lnTo>
                <a:lnTo>
                  <a:pt x="0" y="370332"/>
                </a:lnTo>
                <a:close/>
              </a:path>
            </a:pathLst>
          </a:custGeom>
          <a:solidFill>
            <a:srgbClr val="A5A5A5"/>
          </a:solidFill>
        </p:spPr>
        <p:txBody>
          <a:bodyPr wrap="square" lIns="0" tIns="0" rIns="0" bIns="0" rtlCol="0"/>
          <a:lstStyle/>
          <a:p>
            <a:endParaRPr sz="1588"/>
          </a:p>
        </p:txBody>
      </p:sp>
      <p:sp>
        <p:nvSpPr>
          <p:cNvPr id="8" name="object 8"/>
          <p:cNvSpPr/>
          <p:nvPr/>
        </p:nvSpPr>
        <p:spPr>
          <a:xfrm>
            <a:off x="1339326" y="2616798"/>
            <a:ext cx="6668621" cy="337857"/>
          </a:xfrm>
          <a:custGeom>
            <a:avLst/>
            <a:gdLst/>
            <a:ahLst/>
            <a:cxnLst/>
            <a:rect l="l" t="t" r="r" b="b"/>
            <a:pathLst>
              <a:path w="7557770" h="382904">
                <a:moveTo>
                  <a:pt x="7554468" y="0"/>
                </a:moveTo>
                <a:lnTo>
                  <a:pt x="3048" y="0"/>
                </a:lnTo>
                <a:lnTo>
                  <a:pt x="0" y="3048"/>
                </a:lnTo>
                <a:lnTo>
                  <a:pt x="0" y="379475"/>
                </a:lnTo>
                <a:lnTo>
                  <a:pt x="3048" y="382524"/>
                </a:lnTo>
                <a:lnTo>
                  <a:pt x="7554468" y="382524"/>
                </a:lnTo>
                <a:lnTo>
                  <a:pt x="7557516" y="379475"/>
                </a:lnTo>
                <a:lnTo>
                  <a:pt x="7557516" y="376428"/>
                </a:lnTo>
                <a:lnTo>
                  <a:pt x="13715" y="376428"/>
                </a:lnTo>
                <a:lnTo>
                  <a:pt x="6096" y="370332"/>
                </a:lnTo>
                <a:lnTo>
                  <a:pt x="13715" y="370332"/>
                </a:lnTo>
                <a:lnTo>
                  <a:pt x="13715" y="13716"/>
                </a:lnTo>
                <a:lnTo>
                  <a:pt x="6096" y="13716"/>
                </a:lnTo>
                <a:lnTo>
                  <a:pt x="13715" y="6096"/>
                </a:lnTo>
                <a:lnTo>
                  <a:pt x="7557516" y="6096"/>
                </a:lnTo>
                <a:lnTo>
                  <a:pt x="7557516" y="3048"/>
                </a:lnTo>
                <a:lnTo>
                  <a:pt x="7554468" y="0"/>
                </a:lnTo>
                <a:close/>
              </a:path>
              <a:path w="7557770" h="382904">
                <a:moveTo>
                  <a:pt x="13715" y="370332"/>
                </a:moveTo>
                <a:lnTo>
                  <a:pt x="6096" y="370332"/>
                </a:lnTo>
                <a:lnTo>
                  <a:pt x="13715" y="376428"/>
                </a:lnTo>
                <a:lnTo>
                  <a:pt x="13715" y="370332"/>
                </a:lnTo>
                <a:close/>
              </a:path>
              <a:path w="7557770" h="382904">
                <a:moveTo>
                  <a:pt x="7543800" y="370332"/>
                </a:moveTo>
                <a:lnTo>
                  <a:pt x="13715" y="370332"/>
                </a:lnTo>
                <a:lnTo>
                  <a:pt x="13715" y="376428"/>
                </a:lnTo>
                <a:lnTo>
                  <a:pt x="7543800" y="376428"/>
                </a:lnTo>
                <a:lnTo>
                  <a:pt x="7543800" y="370332"/>
                </a:lnTo>
                <a:close/>
              </a:path>
              <a:path w="7557770" h="382904">
                <a:moveTo>
                  <a:pt x="7543800" y="6096"/>
                </a:moveTo>
                <a:lnTo>
                  <a:pt x="7543800" y="376428"/>
                </a:lnTo>
                <a:lnTo>
                  <a:pt x="7549896" y="370332"/>
                </a:lnTo>
                <a:lnTo>
                  <a:pt x="7557516" y="370332"/>
                </a:lnTo>
                <a:lnTo>
                  <a:pt x="7557516" y="13716"/>
                </a:lnTo>
                <a:lnTo>
                  <a:pt x="7549896" y="13716"/>
                </a:lnTo>
                <a:lnTo>
                  <a:pt x="7543800" y="6096"/>
                </a:lnTo>
                <a:close/>
              </a:path>
              <a:path w="7557770" h="382904">
                <a:moveTo>
                  <a:pt x="7557516" y="370332"/>
                </a:moveTo>
                <a:lnTo>
                  <a:pt x="7549896" y="370332"/>
                </a:lnTo>
                <a:lnTo>
                  <a:pt x="7543800" y="376428"/>
                </a:lnTo>
                <a:lnTo>
                  <a:pt x="7557516" y="376428"/>
                </a:lnTo>
                <a:lnTo>
                  <a:pt x="7557516" y="370332"/>
                </a:lnTo>
                <a:close/>
              </a:path>
              <a:path w="7557770" h="382904">
                <a:moveTo>
                  <a:pt x="13715" y="6096"/>
                </a:moveTo>
                <a:lnTo>
                  <a:pt x="6096" y="13716"/>
                </a:lnTo>
                <a:lnTo>
                  <a:pt x="13715" y="13716"/>
                </a:lnTo>
                <a:lnTo>
                  <a:pt x="13715" y="6096"/>
                </a:lnTo>
                <a:close/>
              </a:path>
              <a:path w="7557770" h="382904">
                <a:moveTo>
                  <a:pt x="7543800" y="6096"/>
                </a:moveTo>
                <a:lnTo>
                  <a:pt x="13715" y="6096"/>
                </a:lnTo>
                <a:lnTo>
                  <a:pt x="13715" y="13716"/>
                </a:lnTo>
                <a:lnTo>
                  <a:pt x="7543800" y="13716"/>
                </a:lnTo>
                <a:lnTo>
                  <a:pt x="7543800" y="6096"/>
                </a:lnTo>
                <a:close/>
              </a:path>
              <a:path w="7557770" h="382904">
                <a:moveTo>
                  <a:pt x="7557516" y="6096"/>
                </a:moveTo>
                <a:lnTo>
                  <a:pt x="7543800" y="6096"/>
                </a:lnTo>
                <a:lnTo>
                  <a:pt x="7549896" y="13716"/>
                </a:lnTo>
                <a:lnTo>
                  <a:pt x="7557516" y="13716"/>
                </a:lnTo>
                <a:lnTo>
                  <a:pt x="7557516" y="6096"/>
                </a:lnTo>
                <a:close/>
              </a:path>
            </a:pathLst>
          </a:custGeom>
          <a:solidFill>
            <a:srgbClr val="7E7E7E"/>
          </a:solidFill>
        </p:spPr>
        <p:txBody>
          <a:bodyPr wrap="square" lIns="0" tIns="0" rIns="0" bIns="0" rtlCol="0"/>
          <a:lstStyle/>
          <a:p>
            <a:endParaRPr sz="1588"/>
          </a:p>
        </p:txBody>
      </p:sp>
      <p:sp>
        <p:nvSpPr>
          <p:cNvPr id="9" name="object 9"/>
          <p:cNvSpPr/>
          <p:nvPr/>
        </p:nvSpPr>
        <p:spPr>
          <a:xfrm>
            <a:off x="537883" y="3429000"/>
            <a:ext cx="8068235" cy="3025588"/>
          </a:xfrm>
          <a:custGeom>
            <a:avLst/>
            <a:gdLst/>
            <a:ahLst/>
            <a:cxnLst/>
            <a:rect l="l" t="t" r="r" b="b"/>
            <a:pathLst>
              <a:path w="9144000" h="3429000">
                <a:moveTo>
                  <a:pt x="0" y="3429000"/>
                </a:moveTo>
                <a:lnTo>
                  <a:pt x="9144000" y="3429000"/>
                </a:lnTo>
                <a:lnTo>
                  <a:pt x="9144000" y="0"/>
                </a:lnTo>
                <a:lnTo>
                  <a:pt x="0" y="0"/>
                </a:lnTo>
                <a:lnTo>
                  <a:pt x="0" y="3429000"/>
                </a:lnTo>
                <a:close/>
              </a:path>
            </a:pathLst>
          </a:custGeom>
          <a:solidFill>
            <a:srgbClr val="FFFFFF"/>
          </a:solidFill>
        </p:spPr>
        <p:txBody>
          <a:bodyPr wrap="square" lIns="0" tIns="0" rIns="0" bIns="0" rtlCol="0"/>
          <a:lstStyle/>
          <a:p>
            <a:endParaRPr sz="1588"/>
          </a:p>
        </p:txBody>
      </p:sp>
      <p:sp>
        <p:nvSpPr>
          <p:cNvPr id="10" name="object 10"/>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1" name="object 11"/>
          <p:cNvSpPr/>
          <p:nvPr/>
        </p:nvSpPr>
        <p:spPr>
          <a:xfrm>
            <a:off x="1449593" y="4009912"/>
            <a:ext cx="125058" cy="12909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txBox="1"/>
          <p:nvPr/>
        </p:nvSpPr>
        <p:spPr>
          <a:xfrm>
            <a:off x="1344706" y="1789355"/>
            <a:ext cx="6656294" cy="2521856"/>
          </a:xfrm>
          <a:prstGeom prst="rect">
            <a:avLst/>
          </a:prstGeom>
        </p:spPr>
        <p:txBody>
          <a:bodyPr vert="horz" wrap="square" lIns="0" tIns="75640" rIns="0" bIns="0" rtlCol="0">
            <a:spAutoFit/>
          </a:bodyPr>
          <a:lstStyle/>
          <a:p>
            <a:pPr marL="334513">
              <a:spcBef>
                <a:spcPts val="596"/>
              </a:spcBef>
            </a:pPr>
            <a:r>
              <a:rPr sz="2294" spc="-9" dirty="0">
                <a:latin typeface="Tahoma"/>
                <a:cs typeface="Tahoma"/>
              </a:rPr>
              <a:t>Chọn phần tử HTML để truy vấn</a:t>
            </a:r>
          </a:p>
          <a:p>
            <a:pPr marL="334513">
              <a:spcBef>
                <a:spcPts val="507"/>
              </a:spcBef>
            </a:pPr>
            <a:r>
              <a:rPr sz="2294" spc="-9" dirty="0">
                <a:latin typeface="Tahoma"/>
                <a:cs typeface="Tahoma"/>
              </a:rPr>
              <a:t>Thực hiện các " actions" tới các phần tử đó</a:t>
            </a:r>
          </a:p>
          <a:p>
            <a:pPr marL="81807">
              <a:spcBef>
                <a:spcPts val="582"/>
              </a:spcBef>
            </a:pPr>
            <a:r>
              <a:rPr sz="1588" b="1" i="1" spc="-115" dirty="0">
                <a:latin typeface="Trebuchet MS"/>
                <a:cs typeface="Trebuchet MS"/>
              </a:rPr>
              <a:t>$(selector).action()</a:t>
            </a:r>
            <a:endParaRPr sz="1588" dirty="0">
              <a:latin typeface="Trebuchet MS"/>
              <a:cs typeface="Trebuchet MS"/>
            </a:endParaRPr>
          </a:p>
          <a:p>
            <a:pPr marL="686957" indent="-201717">
              <a:spcBef>
                <a:spcPts val="869"/>
              </a:spcBef>
              <a:buChar char="•"/>
              <a:tabLst>
                <a:tab pos="686957" algn="l"/>
                <a:tab pos="687518" algn="l"/>
              </a:tabLst>
            </a:pPr>
            <a:r>
              <a:rPr sz="1588" spc="-53" dirty="0">
                <a:solidFill>
                  <a:srgbClr val="FF0000"/>
                </a:solidFill>
                <a:latin typeface="Arial"/>
                <a:cs typeface="Arial"/>
              </a:rPr>
              <a:t>$: </a:t>
            </a:r>
            <a:r>
              <a:rPr sz="1588" spc="-128" dirty="0">
                <a:solidFill>
                  <a:srgbClr val="FF0000"/>
                </a:solidFill>
                <a:latin typeface="Arial"/>
                <a:cs typeface="Arial"/>
              </a:rPr>
              <a:t>xác </a:t>
            </a:r>
            <a:r>
              <a:rPr sz="1588" spc="-26" dirty="0">
                <a:solidFill>
                  <a:srgbClr val="FF0000"/>
                </a:solidFill>
                <a:latin typeface="Arial"/>
                <a:cs typeface="Arial"/>
              </a:rPr>
              <a:t>định</a:t>
            </a:r>
            <a:r>
              <a:rPr sz="1588" spc="-71" dirty="0">
                <a:solidFill>
                  <a:srgbClr val="FF0000"/>
                </a:solidFill>
                <a:latin typeface="Arial"/>
                <a:cs typeface="Arial"/>
              </a:rPr>
              <a:t> </a:t>
            </a:r>
            <a:r>
              <a:rPr sz="1588" spc="-88" dirty="0">
                <a:solidFill>
                  <a:srgbClr val="FF0000"/>
                </a:solidFill>
                <a:latin typeface="Arial"/>
                <a:cs typeface="Arial"/>
              </a:rPr>
              <a:t>Jquery</a:t>
            </a:r>
            <a:endParaRPr sz="1588" dirty="0">
              <a:latin typeface="Arial"/>
              <a:cs typeface="Arial"/>
            </a:endParaRPr>
          </a:p>
          <a:p>
            <a:pPr marL="686957" indent="-201717">
              <a:spcBef>
                <a:spcPts val="379"/>
              </a:spcBef>
              <a:buChar char="•"/>
              <a:tabLst>
                <a:tab pos="686957" algn="l"/>
                <a:tab pos="687518" algn="l"/>
              </a:tabLst>
            </a:pPr>
            <a:r>
              <a:rPr sz="1588" spc="-53" dirty="0">
                <a:solidFill>
                  <a:srgbClr val="FF0000"/>
                </a:solidFill>
                <a:latin typeface="Arial"/>
                <a:cs typeface="Arial"/>
              </a:rPr>
              <a:t>(selector): </a:t>
            </a:r>
            <a:r>
              <a:rPr sz="1588" spc="-4" dirty="0">
                <a:solidFill>
                  <a:srgbClr val="FF0000"/>
                </a:solidFill>
                <a:latin typeface="Arial"/>
                <a:cs typeface="Arial"/>
              </a:rPr>
              <a:t>truy </a:t>
            </a:r>
            <a:r>
              <a:rPr sz="1588" spc="-49" dirty="0">
                <a:solidFill>
                  <a:srgbClr val="FF0000"/>
                </a:solidFill>
                <a:latin typeface="Arial"/>
                <a:cs typeface="Arial"/>
              </a:rPr>
              <a:t>vấn </a:t>
            </a:r>
            <a:r>
              <a:rPr sz="1588" spc="31" dirty="0">
                <a:solidFill>
                  <a:srgbClr val="FF0000"/>
                </a:solidFill>
                <a:latin typeface="Arial"/>
                <a:cs typeface="Arial"/>
              </a:rPr>
              <a:t>tới</a:t>
            </a:r>
            <a:r>
              <a:rPr sz="1588" spc="-274" dirty="0">
                <a:solidFill>
                  <a:srgbClr val="FF0000"/>
                </a:solidFill>
                <a:latin typeface="Arial"/>
                <a:cs typeface="Arial"/>
              </a:rPr>
              <a:t> </a:t>
            </a:r>
            <a:r>
              <a:rPr sz="1588" spc="-40" dirty="0">
                <a:solidFill>
                  <a:srgbClr val="FF0000"/>
                </a:solidFill>
                <a:latin typeface="Arial"/>
                <a:cs typeface="Arial"/>
              </a:rPr>
              <a:t>thành phần </a:t>
            </a:r>
            <a:r>
              <a:rPr sz="1588" spc="-141" dirty="0">
                <a:solidFill>
                  <a:srgbClr val="FF0000"/>
                </a:solidFill>
                <a:latin typeface="Arial"/>
                <a:cs typeface="Arial"/>
              </a:rPr>
              <a:t>HTML</a:t>
            </a:r>
            <a:endParaRPr sz="1588" dirty="0">
              <a:latin typeface="Arial"/>
              <a:cs typeface="Arial"/>
            </a:endParaRPr>
          </a:p>
          <a:p>
            <a:pPr marL="686957" indent="-201717">
              <a:spcBef>
                <a:spcPts val="383"/>
              </a:spcBef>
              <a:buChar char="•"/>
              <a:tabLst>
                <a:tab pos="686957" algn="l"/>
                <a:tab pos="687518" algn="l"/>
              </a:tabLst>
            </a:pPr>
            <a:r>
              <a:rPr sz="1588" spc="-44" dirty="0">
                <a:solidFill>
                  <a:srgbClr val="FF0000"/>
                </a:solidFill>
                <a:latin typeface="Arial"/>
                <a:cs typeface="Arial"/>
              </a:rPr>
              <a:t>Action:</a:t>
            </a:r>
            <a:r>
              <a:rPr sz="1588" spc="-75" dirty="0">
                <a:solidFill>
                  <a:srgbClr val="FF0000"/>
                </a:solidFill>
                <a:latin typeface="Arial"/>
                <a:cs typeface="Arial"/>
              </a:rPr>
              <a:t> </a:t>
            </a:r>
            <a:r>
              <a:rPr sz="1588" spc="13" dirty="0">
                <a:solidFill>
                  <a:srgbClr val="FF0000"/>
                </a:solidFill>
                <a:latin typeface="Arial"/>
                <a:cs typeface="Arial"/>
              </a:rPr>
              <a:t>thể</a:t>
            </a:r>
            <a:r>
              <a:rPr sz="1588" spc="-79" dirty="0">
                <a:solidFill>
                  <a:srgbClr val="FF0000"/>
                </a:solidFill>
                <a:latin typeface="Arial"/>
                <a:cs typeface="Arial"/>
              </a:rPr>
              <a:t> </a:t>
            </a:r>
            <a:r>
              <a:rPr sz="1588" spc="-26" dirty="0">
                <a:solidFill>
                  <a:srgbClr val="FF0000"/>
                </a:solidFill>
                <a:latin typeface="Arial"/>
                <a:cs typeface="Arial"/>
              </a:rPr>
              <a:t>hiện</a:t>
            </a:r>
            <a:r>
              <a:rPr sz="1588" spc="-71" dirty="0">
                <a:solidFill>
                  <a:srgbClr val="FF0000"/>
                </a:solidFill>
                <a:latin typeface="Arial"/>
                <a:cs typeface="Arial"/>
              </a:rPr>
              <a:t> hành </a:t>
            </a:r>
            <a:r>
              <a:rPr sz="1588" spc="-53" dirty="0">
                <a:solidFill>
                  <a:srgbClr val="FF0000"/>
                </a:solidFill>
                <a:latin typeface="Arial"/>
                <a:cs typeface="Arial"/>
              </a:rPr>
              <a:t>động</a:t>
            </a:r>
            <a:r>
              <a:rPr sz="1588" spc="-84" dirty="0">
                <a:solidFill>
                  <a:srgbClr val="FF0000"/>
                </a:solidFill>
                <a:latin typeface="Arial"/>
                <a:cs typeface="Arial"/>
              </a:rPr>
              <a:t> </a:t>
            </a:r>
            <a:r>
              <a:rPr sz="1588" spc="-18" dirty="0">
                <a:solidFill>
                  <a:srgbClr val="FF0000"/>
                </a:solidFill>
                <a:latin typeface="Arial"/>
                <a:cs typeface="Arial"/>
              </a:rPr>
              <a:t>trên</a:t>
            </a:r>
            <a:r>
              <a:rPr sz="1588" spc="-84" dirty="0">
                <a:solidFill>
                  <a:srgbClr val="FF0000"/>
                </a:solidFill>
                <a:latin typeface="Arial"/>
                <a:cs typeface="Arial"/>
              </a:rPr>
              <a:t> </a:t>
            </a:r>
            <a:r>
              <a:rPr sz="1588" spc="-40" dirty="0">
                <a:solidFill>
                  <a:srgbClr val="FF0000"/>
                </a:solidFill>
                <a:latin typeface="Arial"/>
                <a:cs typeface="Arial"/>
              </a:rPr>
              <a:t>thành</a:t>
            </a:r>
            <a:r>
              <a:rPr sz="1588" spc="-71" dirty="0">
                <a:solidFill>
                  <a:srgbClr val="FF0000"/>
                </a:solidFill>
                <a:latin typeface="Arial"/>
                <a:cs typeface="Arial"/>
              </a:rPr>
              <a:t> </a:t>
            </a:r>
            <a:r>
              <a:rPr sz="1588" spc="-40" dirty="0">
                <a:solidFill>
                  <a:srgbClr val="FF0000"/>
                </a:solidFill>
                <a:latin typeface="Arial"/>
                <a:cs typeface="Arial"/>
              </a:rPr>
              <a:t>phần</a:t>
            </a:r>
            <a:r>
              <a:rPr sz="1588" spc="-66" dirty="0">
                <a:solidFill>
                  <a:srgbClr val="FF0000"/>
                </a:solidFill>
                <a:latin typeface="Arial"/>
                <a:cs typeface="Arial"/>
              </a:rPr>
              <a:t> </a:t>
            </a:r>
            <a:r>
              <a:rPr sz="1588" spc="-35" dirty="0">
                <a:solidFill>
                  <a:srgbClr val="FF0000"/>
                </a:solidFill>
                <a:latin typeface="Arial"/>
                <a:cs typeface="Arial"/>
              </a:rPr>
              <a:t>được</a:t>
            </a:r>
            <a:r>
              <a:rPr sz="1588" spc="-79" dirty="0">
                <a:solidFill>
                  <a:srgbClr val="FF0000"/>
                </a:solidFill>
                <a:latin typeface="Arial"/>
                <a:cs typeface="Arial"/>
              </a:rPr>
              <a:t> </a:t>
            </a:r>
            <a:r>
              <a:rPr sz="1588" spc="-62" dirty="0">
                <a:solidFill>
                  <a:srgbClr val="FF0000"/>
                </a:solidFill>
                <a:latin typeface="Arial"/>
                <a:cs typeface="Arial"/>
              </a:rPr>
              <a:t>chọn</a:t>
            </a:r>
            <a:endParaRPr sz="1588" dirty="0">
              <a:latin typeface="Arial"/>
              <a:cs typeface="Arial"/>
            </a:endParaRPr>
          </a:p>
          <a:p>
            <a:pPr marL="334513">
              <a:spcBef>
                <a:spcPts val="582"/>
              </a:spcBef>
            </a:pPr>
            <a:r>
              <a:rPr sz="2118" spc="-9" dirty="0">
                <a:latin typeface="Tahoma"/>
                <a:cs typeface="Tahoma"/>
              </a:rPr>
              <a:t>Ví </a:t>
            </a:r>
            <a:r>
              <a:rPr sz="2118" spc="-318" dirty="0">
                <a:latin typeface="Tahoma"/>
                <a:cs typeface="Tahoma"/>
              </a:rPr>
              <a:t>dụ:</a:t>
            </a:r>
            <a:endParaRPr sz="2118" dirty="0">
              <a:latin typeface="Tahoma"/>
              <a:cs typeface="Tahoma"/>
            </a:endParaRPr>
          </a:p>
        </p:txBody>
      </p:sp>
      <p:sp>
        <p:nvSpPr>
          <p:cNvPr id="13" name="object 13"/>
          <p:cNvSpPr/>
          <p:nvPr/>
        </p:nvSpPr>
        <p:spPr>
          <a:xfrm>
            <a:off x="1277470" y="4281543"/>
            <a:ext cx="1748118" cy="310963"/>
          </a:xfrm>
          <a:custGeom>
            <a:avLst/>
            <a:gdLst/>
            <a:ahLst/>
            <a:cxnLst/>
            <a:rect l="l" t="t" r="r" b="b"/>
            <a:pathLst>
              <a:path w="1981200" h="352425">
                <a:moveTo>
                  <a:pt x="0" y="352043"/>
                </a:moveTo>
                <a:lnTo>
                  <a:pt x="1981200" y="352043"/>
                </a:lnTo>
                <a:lnTo>
                  <a:pt x="1981200" y="0"/>
                </a:lnTo>
                <a:lnTo>
                  <a:pt x="0" y="0"/>
                </a:lnTo>
                <a:lnTo>
                  <a:pt x="0" y="352043"/>
                </a:lnTo>
                <a:close/>
              </a:path>
            </a:pathLst>
          </a:custGeom>
          <a:solidFill>
            <a:srgbClr val="F69546"/>
          </a:solidFill>
        </p:spPr>
        <p:txBody>
          <a:bodyPr wrap="square" lIns="0" tIns="0" rIns="0" bIns="0" rtlCol="0"/>
          <a:lstStyle/>
          <a:p>
            <a:endParaRPr sz="1588"/>
          </a:p>
        </p:txBody>
      </p:sp>
      <p:sp>
        <p:nvSpPr>
          <p:cNvPr id="14" name="object 14"/>
          <p:cNvSpPr/>
          <p:nvPr/>
        </p:nvSpPr>
        <p:spPr>
          <a:xfrm>
            <a:off x="3025588" y="4281543"/>
            <a:ext cx="4975412" cy="310963"/>
          </a:xfrm>
          <a:custGeom>
            <a:avLst/>
            <a:gdLst/>
            <a:ahLst/>
            <a:cxnLst/>
            <a:rect l="l" t="t" r="r" b="b"/>
            <a:pathLst>
              <a:path w="5638800" h="352425">
                <a:moveTo>
                  <a:pt x="0" y="352043"/>
                </a:moveTo>
                <a:lnTo>
                  <a:pt x="5638800" y="352043"/>
                </a:lnTo>
                <a:lnTo>
                  <a:pt x="5638800" y="0"/>
                </a:lnTo>
                <a:lnTo>
                  <a:pt x="0" y="0"/>
                </a:lnTo>
                <a:lnTo>
                  <a:pt x="0" y="352043"/>
                </a:lnTo>
                <a:close/>
              </a:path>
            </a:pathLst>
          </a:custGeom>
          <a:solidFill>
            <a:srgbClr val="F69546"/>
          </a:solidFill>
        </p:spPr>
        <p:txBody>
          <a:bodyPr wrap="square" lIns="0" tIns="0" rIns="0" bIns="0" rtlCol="0"/>
          <a:lstStyle/>
          <a:p>
            <a:endParaRPr sz="1588"/>
          </a:p>
        </p:txBody>
      </p:sp>
      <p:sp>
        <p:nvSpPr>
          <p:cNvPr id="15" name="object 15"/>
          <p:cNvSpPr/>
          <p:nvPr/>
        </p:nvSpPr>
        <p:spPr>
          <a:xfrm>
            <a:off x="1277470" y="4625788"/>
            <a:ext cx="1748118" cy="310963"/>
          </a:xfrm>
          <a:custGeom>
            <a:avLst/>
            <a:gdLst/>
            <a:ahLst/>
            <a:cxnLst/>
            <a:rect l="l" t="t" r="r" b="b"/>
            <a:pathLst>
              <a:path w="1981200" h="352425">
                <a:moveTo>
                  <a:pt x="0" y="352044"/>
                </a:moveTo>
                <a:lnTo>
                  <a:pt x="1981200" y="352044"/>
                </a:lnTo>
                <a:lnTo>
                  <a:pt x="1981200" y="0"/>
                </a:lnTo>
                <a:lnTo>
                  <a:pt x="0" y="0"/>
                </a:lnTo>
                <a:lnTo>
                  <a:pt x="0" y="352044"/>
                </a:lnTo>
                <a:close/>
              </a:path>
            </a:pathLst>
          </a:custGeom>
          <a:solidFill>
            <a:srgbClr val="FBDDCF"/>
          </a:solidFill>
        </p:spPr>
        <p:txBody>
          <a:bodyPr wrap="square" lIns="0" tIns="0" rIns="0" bIns="0" rtlCol="0"/>
          <a:lstStyle/>
          <a:p>
            <a:endParaRPr sz="1588"/>
          </a:p>
        </p:txBody>
      </p:sp>
      <p:sp>
        <p:nvSpPr>
          <p:cNvPr id="16" name="object 16"/>
          <p:cNvSpPr/>
          <p:nvPr/>
        </p:nvSpPr>
        <p:spPr>
          <a:xfrm>
            <a:off x="3025588" y="4625788"/>
            <a:ext cx="4975412" cy="310963"/>
          </a:xfrm>
          <a:custGeom>
            <a:avLst/>
            <a:gdLst/>
            <a:ahLst/>
            <a:cxnLst/>
            <a:rect l="l" t="t" r="r" b="b"/>
            <a:pathLst>
              <a:path w="5638800" h="352425">
                <a:moveTo>
                  <a:pt x="0" y="352044"/>
                </a:moveTo>
                <a:lnTo>
                  <a:pt x="5638800" y="352044"/>
                </a:lnTo>
                <a:lnTo>
                  <a:pt x="5638800" y="0"/>
                </a:lnTo>
                <a:lnTo>
                  <a:pt x="0" y="0"/>
                </a:lnTo>
                <a:lnTo>
                  <a:pt x="0" y="352044"/>
                </a:lnTo>
                <a:close/>
              </a:path>
            </a:pathLst>
          </a:custGeom>
          <a:solidFill>
            <a:srgbClr val="FBDDCF"/>
          </a:solidFill>
        </p:spPr>
        <p:txBody>
          <a:bodyPr wrap="square" lIns="0" tIns="0" rIns="0" bIns="0" rtlCol="0"/>
          <a:lstStyle/>
          <a:p>
            <a:endParaRPr sz="1588"/>
          </a:p>
        </p:txBody>
      </p:sp>
      <p:sp>
        <p:nvSpPr>
          <p:cNvPr id="17" name="object 17"/>
          <p:cNvSpPr/>
          <p:nvPr/>
        </p:nvSpPr>
        <p:spPr>
          <a:xfrm>
            <a:off x="1277470" y="4936415"/>
            <a:ext cx="1748118" cy="328332"/>
          </a:xfrm>
          <a:custGeom>
            <a:avLst/>
            <a:gdLst/>
            <a:ahLst/>
            <a:cxnLst/>
            <a:rect l="l" t="t" r="r" b="b"/>
            <a:pathLst>
              <a:path w="1981200" h="372110">
                <a:moveTo>
                  <a:pt x="0" y="371856"/>
                </a:moveTo>
                <a:lnTo>
                  <a:pt x="1981200" y="371856"/>
                </a:lnTo>
                <a:lnTo>
                  <a:pt x="1981200" y="0"/>
                </a:lnTo>
                <a:lnTo>
                  <a:pt x="0" y="0"/>
                </a:lnTo>
                <a:lnTo>
                  <a:pt x="0" y="371856"/>
                </a:lnTo>
                <a:close/>
              </a:path>
            </a:pathLst>
          </a:custGeom>
          <a:solidFill>
            <a:srgbClr val="FDEFE8"/>
          </a:solidFill>
        </p:spPr>
        <p:txBody>
          <a:bodyPr wrap="square" lIns="0" tIns="0" rIns="0" bIns="0" rtlCol="0"/>
          <a:lstStyle/>
          <a:p>
            <a:endParaRPr sz="1588"/>
          </a:p>
        </p:txBody>
      </p:sp>
      <p:sp>
        <p:nvSpPr>
          <p:cNvPr id="18" name="object 18"/>
          <p:cNvSpPr/>
          <p:nvPr/>
        </p:nvSpPr>
        <p:spPr>
          <a:xfrm>
            <a:off x="3025588" y="4936415"/>
            <a:ext cx="4975412" cy="328332"/>
          </a:xfrm>
          <a:custGeom>
            <a:avLst/>
            <a:gdLst/>
            <a:ahLst/>
            <a:cxnLst/>
            <a:rect l="l" t="t" r="r" b="b"/>
            <a:pathLst>
              <a:path w="5638800" h="372110">
                <a:moveTo>
                  <a:pt x="0" y="371856"/>
                </a:moveTo>
                <a:lnTo>
                  <a:pt x="5638800" y="371856"/>
                </a:lnTo>
                <a:lnTo>
                  <a:pt x="5638800" y="0"/>
                </a:lnTo>
                <a:lnTo>
                  <a:pt x="0" y="0"/>
                </a:lnTo>
                <a:lnTo>
                  <a:pt x="0" y="371856"/>
                </a:lnTo>
                <a:close/>
              </a:path>
            </a:pathLst>
          </a:custGeom>
          <a:solidFill>
            <a:srgbClr val="FDEFE8"/>
          </a:solidFill>
        </p:spPr>
        <p:txBody>
          <a:bodyPr wrap="square" lIns="0" tIns="0" rIns="0" bIns="0" rtlCol="0"/>
          <a:lstStyle/>
          <a:p>
            <a:endParaRPr sz="1588"/>
          </a:p>
        </p:txBody>
      </p:sp>
      <p:sp>
        <p:nvSpPr>
          <p:cNvPr id="19" name="object 19"/>
          <p:cNvSpPr/>
          <p:nvPr/>
        </p:nvSpPr>
        <p:spPr>
          <a:xfrm>
            <a:off x="1277470" y="5264523"/>
            <a:ext cx="1748118" cy="328332"/>
          </a:xfrm>
          <a:custGeom>
            <a:avLst/>
            <a:gdLst/>
            <a:ahLst/>
            <a:cxnLst/>
            <a:rect l="l" t="t" r="r" b="b"/>
            <a:pathLst>
              <a:path w="1981200" h="372110">
                <a:moveTo>
                  <a:pt x="0" y="371855"/>
                </a:moveTo>
                <a:lnTo>
                  <a:pt x="1981200" y="371855"/>
                </a:lnTo>
                <a:lnTo>
                  <a:pt x="1981200" y="0"/>
                </a:lnTo>
                <a:lnTo>
                  <a:pt x="0" y="0"/>
                </a:lnTo>
                <a:lnTo>
                  <a:pt x="0" y="371855"/>
                </a:lnTo>
                <a:close/>
              </a:path>
            </a:pathLst>
          </a:custGeom>
          <a:solidFill>
            <a:srgbClr val="FBDDCF"/>
          </a:solidFill>
        </p:spPr>
        <p:txBody>
          <a:bodyPr wrap="square" lIns="0" tIns="0" rIns="0" bIns="0" rtlCol="0"/>
          <a:lstStyle/>
          <a:p>
            <a:endParaRPr sz="1588"/>
          </a:p>
        </p:txBody>
      </p:sp>
      <p:sp>
        <p:nvSpPr>
          <p:cNvPr id="20" name="object 20"/>
          <p:cNvSpPr/>
          <p:nvPr/>
        </p:nvSpPr>
        <p:spPr>
          <a:xfrm>
            <a:off x="3025588" y="5264523"/>
            <a:ext cx="4975412" cy="328332"/>
          </a:xfrm>
          <a:custGeom>
            <a:avLst/>
            <a:gdLst/>
            <a:ahLst/>
            <a:cxnLst/>
            <a:rect l="l" t="t" r="r" b="b"/>
            <a:pathLst>
              <a:path w="5638800" h="372110">
                <a:moveTo>
                  <a:pt x="0" y="371855"/>
                </a:moveTo>
                <a:lnTo>
                  <a:pt x="5638800" y="371855"/>
                </a:lnTo>
                <a:lnTo>
                  <a:pt x="5638800" y="0"/>
                </a:lnTo>
                <a:lnTo>
                  <a:pt x="0" y="0"/>
                </a:lnTo>
                <a:lnTo>
                  <a:pt x="0" y="371855"/>
                </a:lnTo>
                <a:close/>
              </a:path>
            </a:pathLst>
          </a:custGeom>
          <a:solidFill>
            <a:srgbClr val="FBDDCF"/>
          </a:solidFill>
        </p:spPr>
        <p:txBody>
          <a:bodyPr wrap="square" lIns="0" tIns="0" rIns="0" bIns="0" rtlCol="0"/>
          <a:lstStyle/>
          <a:p>
            <a:endParaRPr sz="1588"/>
          </a:p>
        </p:txBody>
      </p:sp>
      <p:sp>
        <p:nvSpPr>
          <p:cNvPr id="21" name="object 21"/>
          <p:cNvSpPr/>
          <p:nvPr/>
        </p:nvSpPr>
        <p:spPr>
          <a:xfrm>
            <a:off x="1277470" y="5592631"/>
            <a:ext cx="1748118" cy="328332"/>
          </a:xfrm>
          <a:custGeom>
            <a:avLst/>
            <a:gdLst/>
            <a:ahLst/>
            <a:cxnLst/>
            <a:rect l="l" t="t" r="r" b="b"/>
            <a:pathLst>
              <a:path w="1981200" h="372109">
                <a:moveTo>
                  <a:pt x="0" y="371856"/>
                </a:moveTo>
                <a:lnTo>
                  <a:pt x="1981200" y="371856"/>
                </a:lnTo>
                <a:lnTo>
                  <a:pt x="1981200" y="0"/>
                </a:lnTo>
                <a:lnTo>
                  <a:pt x="0" y="0"/>
                </a:lnTo>
                <a:lnTo>
                  <a:pt x="0" y="371856"/>
                </a:lnTo>
                <a:close/>
              </a:path>
            </a:pathLst>
          </a:custGeom>
          <a:solidFill>
            <a:srgbClr val="FDEFE8"/>
          </a:solidFill>
        </p:spPr>
        <p:txBody>
          <a:bodyPr wrap="square" lIns="0" tIns="0" rIns="0" bIns="0" rtlCol="0"/>
          <a:lstStyle/>
          <a:p>
            <a:endParaRPr sz="1588"/>
          </a:p>
        </p:txBody>
      </p:sp>
      <p:sp>
        <p:nvSpPr>
          <p:cNvPr id="22" name="object 22"/>
          <p:cNvSpPr/>
          <p:nvPr/>
        </p:nvSpPr>
        <p:spPr>
          <a:xfrm>
            <a:off x="3025588" y="5592631"/>
            <a:ext cx="4975412" cy="328332"/>
          </a:xfrm>
          <a:custGeom>
            <a:avLst/>
            <a:gdLst/>
            <a:ahLst/>
            <a:cxnLst/>
            <a:rect l="l" t="t" r="r" b="b"/>
            <a:pathLst>
              <a:path w="5638800" h="372109">
                <a:moveTo>
                  <a:pt x="0" y="371856"/>
                </a:moveTo>
                <a:lnTo>
                  <a:pt x="5638800" y="371856"/>
                </a:lnTo>
                <a:lnTo>
                  <a:pt x="5638800" y="0"/>
                </a:lnTo>
                <a:lnTo>
                  <a:pt x="0" y="0"/>
                </a:lnTo>
                <a:lnTo>
                  <a:pt x="0" y="371856"/>
                </a:lnTo>
                <a:close/>
              </a:path>
            </a:pathLst>
          </a:custGeom>
          <a:solidFill>
            <a:srgbClr val="FDEFE8"/>
          </a:solidFill>
        </p:spPr>
        <p:txBody>
          <a:bodyPr wrap="square" lIns="0" tIns="0" rIns="0" bIns="0" rtlCol="0"/>
          <a:lstStyle/>
          <a:p>
            <a:endParaRPr sz="1588"/>
          </a:p>
        </p:txBody>
      </p:sp>
      <p:sp>
        <p:nvSpPr>
          <p:cNvPr id="23" name="object 23"/>
          <p:cNvSpPr/>
          <p:nvPr/>
        </p:nvSpPr>
        <p:spPr>
          <a:xfrm>
            <a:off x="3026260" y="4276165"/>
            <a:ext cx="0" cy="316006"/>
          </a:xfrm>
          <a:custGeom>
            <a:avLst/>
            <a:gdLst/>
            <a:ahLst/>
            <a:cxnLst/>
            <a:rect l="l" t="t" r="r" b="b"/>
            <a:pathLst>
              <a:path h="358139">
                <a:moveTo>
                  <a:pt x="0" y="0"/>
                </a:moveTo>
                <a:lnTo>
                  <a:pt x="0" y="358139"/>
                </a:lnTo>
              </a:path>
            </a:pathLst>
          </a:custGeom>
          <a:ln w="13716">
            <a:solidFill>
              <a:srgbClr val="FFFFFF"/>
            </a:solidFill>
          </a:ln>
        </p:spPr>
        <p:txBody>
          <a:bodyPr wrap="square" lIns="0" tIns="0" rIns="0" bIns="0" rtlCol="0"/>
          <a:lstStyle/>
          <a:p>
            <a:endParaRPr sz="1588"/>
          </a:p>
        </p:txBody>
      </p:sp>
      <p:sp>
        <p:nvSpPr>
          <p:cNvPr id="24" name="object 24"/>
          <p:cNvSpPr/>
          <p:nvPr/>
        </p:nvSpPr>
        <p:spPr>
          <a:xfrm>
            <a:off x="3026260" y="4625788"/>
            <a:ext cx="0" cy="1300443"/>
          </a:xfrm>
          <a:custGeom>
            <a:avLst/>
            <a:gdLst/>
            <a:ahLst/>
            <a:cxnLst/>
            <a:rect l="l" t="t" r="r" b="b"/>
            <a:pathLst>
              <a:path h="1473834">
                <a:moveTo>
                  <a:pt x="0" y="0"/>
                </a:moveTo>
                <a:lnTo>
                  <a:pt x="0" y="1473708"/>
                </a:lnTo>
              </a:path>
            </a:pathLst>
          </a:custGeom>
          <a:ln w="13716">
            <a:solidFill>
              <a:srgbClr val="FFFFFF"/>
            </a:solidFill>
          </a:ln>
        </p:spPr>
        <p:txBody>
          <a:bodyPr wrap="square" lIns="0" tIns="0" rIns="0" bIns="0" rtlCol="0"/>
          <a:lstStyle/>
          <a:p>
            <a:endParaRPr sz="1588"/>
          </a:p>
        </p:txBody>
      </p:sp>
      <p:sp>
        <p:nvSpPr>
          <p:cNvPr id="25" name="object 25"/>
          <p:cNvSpPr/>
          <p:nvPr/>
        </p:nvSpPr>
        <p:spPr>
          <a:xfrm>
            <a:off x="1272091" y="4608979"/>
            <a:ext cx="6735856" cy="0"/>
          </a:xfrm>
          <a:custGeom>
            <a:avLst/>
            <a:gdLst/>
            <a:ahLst/>
            <a:cxnLst/>
            <a:rect l="l" t="t" r="r" b="b"/>
            <a:pathLst>
              <a:path w="7633970">
                <a:moveTo>
                  <a:pt x="0" y="0"/>
                </a:moveTo>
                <a:lnTo>
                  <a:pt x="7633716" y="0"/>
                </a:lnTo>
              </a:path>
            </a:pathLst>
          </a:custGeom>
          <a:ln w="38100">
            <a:solidFill>
              <a:srgbClr val="FFFFFF"/>
            </a:solidFill>
          </a:ln>
        </p:spPr>
        <p:txBody>
          <a:bodyPr wrap="square" lIns="0" tIns="0" rIns="0" bIns="0" rtlCol="0"/>
          <a:lstStyle/>
          <a:p>
            <a:endParaRPr sz="1588"/>
          </a:p>
        </p:txBody>
      </p:sp>
      <p:sp>
        <p:nvSpPr>
          <p:cNvPr id="26" name="object 26"/>
          <p:cNvSpPr/>
          <p:nvPr/>
        </p:nvSpPr>
        <p:spPr>
          <a:xfrm>
            <a:off x="1272091" y="4936414"/>
            <a:ext cx="6735856" cy="0"/>
          </a:xfrm>
          <a:custGeom>
            <a:avLst/>
            <a:gdLst/>
            <a:ahLst/>
            <a:cxnLst/>
            <a:rect l="l" t="t" r="r" b="b"/>
            <a:pathLst>
              <a:path w="7633970">
                <a:moveTo>
                  <a:pt x="0" y="0"/>
                </a:moveTo>
                <a:lnTo>
                  <a:pt x="7633716" y="0"/>
                </a:lnTo>
              </a:path>
            </a:pathLst>
          </a:custGeom>
          <a:ln w="12192">
            <a:solidFill>
              <a:srgbClr val="FFFFFF"/>
            </a:solidFill>
          </a:ln>
        </p:spPr>
        <p:txBody>
          <a:bodyPr wrap="square" lIns="0" tIns="0" rIns="0" bIns="0" rtlCol="0"/>
          <a:lstStyle/>
          <a:p>
            <a:endParaRPr sz="1588"/>
          </a:p>
        </p:txBody>
      </p:sp>
      <p:sp>
        <p:nvSpPr>
          <p:cNvPr id="27" name="object 27"/>
          <p:cNvSpPr/>
          <p:nvPr/>
        </p:nvSpPr>
        <p:spPr>
          <a:xfrm>
            <a:off x="1272091" y="5264523"/>
            <a:ext cx="6735856" cy="0"/>
          </a:xfrm>
          <a:custGeom>
            <a:avLst/>
            <a:gdLst/>
            <a:ahLst/>
            <a:cxnLst/>
            <a:rect l="l" t="t" r="r" b="b"/>
            <a:pathLst>
              <a:path w="7633970">
                <a:moveTo>
                  <a:pt x="0" y="0"/>
                </a:moveTo>
                <a:lnTo>
                  <a:pt x="7633716" y="0"/>
                </a:lnTo>
              </a:path>
            </a:pathLst>
          </a:custGeom>
          <a:ln w="12192">
            <a:solidFill>
              <a:srgbClr val="FFFFFF"/>
            </a:solidFill>
          </a:ln>
        </p:spPr>
        <p:txBody>
          <a:bodyPr wrap="square" lIns="0" tIns="0" rIns="0" bIns="0" rtlCol="0"/>
          <a:lstStyle/>
          <a:p>
            <a:endParaRPr sz="1588"/>
          </a:p>
        </p:txBody>
      </p:sp>
      <p:sp>
        <p:nvSpPr>
          <p:cNvPr id="28" name="object 28"/>
          <p:cNvSpPr/>
          <p:nvPr/>
        </p:nvSpPr>
        <p:spPr>
          <a:xfrm>
            <a:off x="1272091" y="5592631"/>
            <a:ext cx="6735856" cy="0"/>
          </a:xfrm>
          <a:custGeom>
            <a:avLst/>
            <a:gdLst/>
            <a:ahLst/>
            <a:cxnLst/>
            <a:rect l="l" t="t" r="r" b="b"/>
            <a:pathLst>
              <a:path w="7633970">
                <a:moveTo>
                  <a:pt x="0" y="0"/>
                </a:moveTo>
                <a:lnTo>
                  <a:pt x="7633716" y="0"/>
                </a:lnTo>
              </a:path>
            </a:pathLst>
          </a:custGeom>
          <a:ln w="12192">
            <a:solidFill>
              <a:srgbClr val="FFFFFF"/>
            </a:solidFill>
          </a:ln>
        </p:spPr>
        <p:txBody>
          <a:bodyPr wrap="square" lIns="0" tIns="0" rIns="0" bIns="0" rtlCol="0"/>
          <a:lstStyle/>
          <a:p>
            <a:endParaRPr sz="1588"/>
          </a:p>
        </p:txBody>
      </p:sp>
      <p:sp>
        <p:nvSpPr>
          <p:cNvPr id="29" name="object 29"/>
          <p:cNvSpPr/>
          <p:nvPr/>
        </p:nvSpPr>
        <p:spPr>
          <a:xfrm>
            <a:off x="1278142" y="4276165"/>
            <a:ext cx="0" cy="1650066"/>
          </a:xfrm>
          <a:custGeom>
            <a:avLst/>
            <a:gdLst/>
            <a:ahLst/>
            <a:cxnLst/>
            <a:rect l="l" t="t" r="r" b="b"/>
            <a:pathLst>
              <a:path h="1870075">
                <a:moveTo>
                  <a:pt x="0" y="0"/>
                </a:moveTo>
                <a:lnTo>
                  <a:pt x="0" y="1869947"/>
                </a:lnTo>
              </a:path>
            </a:pathLst>
          </a:custGeom>
          <a:ln w="13715">
            <a:solidFill>
              <a:srgbClr val="FFFFFF"/>
            </a:solidFill>
          </a:ln>
        </p:spPr>
        <p:txBody>
          <a:bodyPr wrap="square" lIns="0" tIns="0" rIns="0" bIns="0" rtlCol="0"/>
          <a:lstStyle/>
          <a:p>
            <a:endParaRPr sz="1588"/>
          </a:p>
        </p:txBody>
      </p:sp>
      <p:sp>
        <p:nvSpPr>
          <p:cNvPr id="30" name="object 30"/>
          <p:cNvSpPr/>
          <p:nvPr/>
        </p:nvSpPr>
        <p:spPr>
          <a:xfrm>
            <a:off x="8001671" y="4276165"/>
            <a:ext cx="0" cy="1650066"/>
          </a:xfrm>
          <a:custGeom>
            <a:avLst/>
            <a:gdLst/>
            <a:ahLst/>
            <a:cxnLst/>
            <a:rect l="l" t="t" r="r" b="b"/>
            <a:pathLst>
              <a:path h="1870075">
                <a:moveTo>
                  <a:pt x="0" y="0"/>
                </a:moveTo>
                <a:lnTo>
                  <a:pt x="0" y="1869947"/>
                </a:lnTo>
              </a:path>
            </a:pathLst>
          </a:custGeom>
          <a:ln w="13716">
            <a:solidFill>
              <a:srgbClr val="FFFFFF"/>
            </a:solidFill>
          </a:ln>
        </p:spPr>
        <p:txBody>
          <a:bodyPr wrap="square" lIns="0" tIns="0" rIns="0" bIns="0" rtlCol="0"/>
          <a:lstStyle/>
          <a:p>
            <a:endParaRPr sz="1588"/>
          </a:p>
        </p:txBody>
      </p:sp>
      <p:sp>
        <p:nvSpPr>
          <p:cNvPr id="31" name="object 31"/>
          <p:cNvSpPr/>
          <p:nvPr/>
        </p:nvSpPr>
        <p:spPr>
          <a:xfrm>
            <a:off x="1272091" y="4281543"/>
            <a:ext cx="6735856" cy="0"/>
          </a:xfrm>
          <a:custGeom>
            <a:avLst/>
            <a:gdLst/>
            <a:ahLst/>
            <a:cxnLst/>
            <a:rect l="l" t="t" r="r" b="b"/>
            <a:pathLst>
              <a:path w="7633970">
                <a:moveTo>
                  <a:pt x="0" y="0"/>
                </a:moveTo>
                <a:lnTo>
                  <a:pt x="7633716" y="0"/>
                </a:lnTo>
              </a:path>
            </a:pathLst>
          </a:custGeom>
          <a:ln w="12192">
            <a:solidFill>
              <a:srgbClr val="FFFFFF"/>
            </a:solidFill>
          </a:ln>
        </p:spPr>
        <p:txBody>
          <a:bodyPr wrap="square" lIns="0" tIns="0" rIns="0" bIns="0" rtlCol="0"/>
          <a:lstStyle/>
          <a:p>
            <a:endParaRPr sz="1588"/>
          </a:p>
        </p:txBody>
      </p:sp>
      <p:sp>
        <p:nvSpPr>
          <p:cNvPr id="32" name="object 32"/>
          <p:cNvSpPr/>
          <p:nvPr/>
        </p:nvSpPr>
        <p:spPr>
          <a:xfrm>
            <a:off x="1272091" y="5920067"/>
            <a:ext cx="6735856" cy="0"/>
          </a:xfrm>
          <a:custGeom>
            <a:avLst/>
            <a:gdLst/>
            <a:ahLst/>
            <a:cxnLst/>
            <a:rect l="l" t="t" r="r" b="b"/>
            <a:pathLst>
              <a:path w="7633970">
                <a:moveTo>
                  <a:pt x="0" y="0"/>
                </a:moveTo>
                <a:lnTo>
                  <a:pt x="7633716" y="0"/>
                </a:lnTo>
              </a:path>
            </a:pathLst>
          </a:custGeom>
          <a:ln w="13715">
            <a:solidFill>
              <a:srgbClr val="FFFFFF"/>
            </a:solidFill>
          </a:ln>
        </p:spPr>
        <p:txBody>
          <a:bodyPr wrap="square" lIns="0" tIns="0" rIns="0" bIns="0" rtlCol="0"/>
          <a:lstStyle/>
          <a:p>
            <a:endParaRPr sz="1588"/>
          </a:p>
        </p:txBody>
      </p:sp>
      <p:sp>
        <p:nvSpPr>
          <p:cNvPr id="33" name="object 33"/>
          <p:cNvSpPr txBox="1"/>
          <p:nvPr/>
        </p:nvSpPr>
        <p:spPr>
          <a:xfrm>
            <a:off x="1359385" y="4624219"/>
            <a:ext cx="1065679" cy="255678"/>
          </a:xfrm>
          <a:prstGeom prst="rect">
            <a:avLst/>
          </a:prstGeom>
        </p:spPr>
        <p:txBody>
          <a:bodyPr vert="horz" wrap="square" lIns="0" tIns="11206" rIns="0" bIns="0" rtlCol="0">
            <a:spAutoFit/>
          </a:bodyPr>
          <a:lstStyle/>
          <a:p>
            <a:pPr>
              <a:spcBef>
                <a:spcPts val="88"/>
              </a:spcBef>
            </a:pPr>
            <a:r>
              <a:rPr sz="1588" spc="-49" dirty="0">
                <a:latin typeface="Arial"/>
                <a:cs typeface="Arial"/>
              </a:rPr>
              <a:t>$(this).hide()</a:t>
            </a:r>
            <a:endParaRPr sz="1588">
              <a:latin typeface="Arial"/>
              <a:cs typeface="Arial"/>
            </a:endParaRPr>
          </a:p>
        </p:txBody>
      </p:sp>
      <p:sp>
        <p:nvSpPr>
          <p:cNvPr id="34" name="object 34"/>
          <p:cNvSpPr txBox="1"/>
          <p:nvPr/>
        </p:nvSpPr>
        <p:spPr>
          <a:xfrm>
            <a:off x="3107503" y="4626908"/>
            <a:ext cx="4088466" cy="255678"/>
          </a:xfrm>
          <a:prstGeom prst="rect">
            <a:avLst/>
          </a:prstGeom>
        </p:spPr>
        <p:txBody>
          <a:bodyPr vert="horz" wrap="square" lIns="0" tIns="11206" rIns="0" bIns="0" rtlCol="0">
            <a:spAutoFit/>
          </a:bodyPr>
          <a:lstStyle/>
          <a:p>
            <a:pPr>
              <a:spcBef>
                <a:spcPts val="88"/>
              </a:spcBef>
            </a:pPr>
            <a:r>
              <a:rPr sz="1588" spc="-97" dirty="0">
                <a:latin typeface="Arial"/>
                <a:cs typeface="Arial"/>
              </a:rPr>
              <a:t>Thực </a:t>
            </a:r>
            <a:r>
              <a:rPr sz="1588" spc="-26" dirty="0">
                <a:latin typeface="Arial"/>
                <a:cs typeface="Arial"/>
              </a:rPr>
              <a:t>hiện </a:t>
            </a:r>
            <a:r>
              <a:rPr sz="1588" spc="-57" dirty="0">
                <a:latin typeface="Arial"/>
                <a:cs typeface="Arial"/>
              </a:rPr>
              <a:t>jQuery </a:t>
            </a:r>
            <a:r>
              <a:rPr sz="1588" spc="-53" dirty="0">
                <a:latin typeface="Arial"/>
                <a:cs typeface="Arial"/>
              </a:rPr>
              <a:t>() </a:t>
            </a:r>
            <a:r>
              <a:rPr sz="1588" spc="-35" dirty="0">
                <a:latin typeface="Arial"/>
                <a:cs typeface="Arial"/>
              </a:rPr>
              <a:t>ẩn, </a:t>
            </a:r>
            <a:r>
              <a:rPr sz="1588" spc="-31" dirty="0">
                <a:latin typeface="Arial"/>
                <a:cs typeface="Arial"/>
              </a:rPr>
              <a:t>ẩn </a:t>
            </a:r>
            <a:r>
              <a:rPr sz="1588" spc="-132" dirty="0">
                <a:latin typeface="Arial"/>
                <a:cs typeface="Arial"/>
              </a:rPr>
              <a:t>các </a:t>
            </a:r>
            <a:r>
              <a:rPr sz="1588" spc="-49" dirty="0">
                <a:latin typeface="Arial"/>
                <a:cs typeface="Arial"/>
              </a:rPr>
              <a:t>yếu </a:t>
            </a:r>
            <a:r>
              <a:rPr sz="1588" spc="40" dirty="0">
                <a:latin typeface="Arial"/>
                <a:cs typeface="Arial"/>
              </a:rPr>
              <a:t>tố </a:t>
            </a:r>
            <a:r>
              <a:rPr sz="1588" spc="-26" dirty="0">
                <a:latin typeface="Arial"/>
                <a:cs typeface="Arial"/>
              </a:rPr>
              <a:t>hiện</a:t>
            </a:r>
            <a:r>
              <a:rPr sz="1588" spc="-304" dirty="0">
                <a:latin typeface="Arial"/>
                <a:cs typeface="Arial"/>
              </a:rPr>
              <a:t> </a:t>
            </a:r>
            <a:r>
              <a:rPr sz="1588" spc="-124" dirty="0">
                <a:latin typeface="Arial"/>
                <a:cs typeface="Arial"/>
              </a:rPr>
              <a:t>HTML.</a:t>
            </a:r>
            <a:endParaRPr sz="1588">
              <a:latin typeface="Arial"/>
              <a:cs typeface="Arial"/>
            </a:endParaRPr>
          </a:p>
        </p:txBody>
      </p:sp>
      <p:sp>
        <p:nvSpPr>
          <p:cNvPr id="35" name="object 35"/>
          <p:cNvSpPr txBox="1"/>
          <p:nvPr/>
        </p:nvSpPr>
        <p:spPr>
          <a:xfrm>
            <a:off x="1359385" y="4956026"/>
            <a:ext cx="1378884" cy="255678"/>
          </a:xfrm>
          <a:prstGeom prst="rect">
            <a:avLst/>
          </a:prstGeom>
        </p:spPr>
        <p:txBody>
          <a:bodyPr vert="horz" wrap="square" lIns="0" tIns="11206" rIns="0" bIns="0" rtlCol="0">
            <a:spAutoFit/>
          </a:bodyPr>
          <a:lstStyle/>
          <a:p>
            <a:pPr>
              <a:spcBef>
                <a:spcPts val="88"/>
              </a:spcBef>
            </a:pPr>
            <a:r>
              <a:rPr sz="1588" spc="-13" dirty="0">
                <a:latin typeface="Arial"/>
                <a:cs typeface="Arial"/>
              </a:rPr>
              <a:t>$(“#test”).hide()</a:t>
            </a:r>
            <a:endParaRPr sz="1588">
              <a:latin typeface="Arial"/>
              <a:cs typeface="Arial"/>
            </a:endParaRPr>
          </a:p>
        </p:txBody>
      </p:sp>
      <p:sp>
        <p:nvSpPr>
          <p:cNvPr id="36" name="object 36"/>
          <p:cNvSpPr txBox="1"/>
          <p:nvPr/>
        </p:nvSpPr>
        <p:spPr>
          <a:xfrm>
            <a:off x="3107503" y="4954680"/>
            <a:ext cx="3719793" cy="255678"/>
          </a:xfrm>
          <a:prstGeom prst="rect">
            <a:avLst/>
          </a:prstGeom>
        </p:spPr>
        <p:txBody>
          <a:bodyPr vert="horz" wrap="square" lIns="0" tIns="11206" rIns="0" bIns="0" rtlCol="0">
            <a:spAutoFit/>
          </a:bodyPr>
          <a:lstStyle/>
          <a:p>
            <a:pPr>
              <a:spcBef>
                <a:spcPts val="88"/>
              </a:spcBef>
            </a:pPr>
            <a:r>
              <a:rPr sz="1588" spc="-97" dirty="0">
                <a:latin typeface="Arial"/>
                <a:cs typeface="Arial"/>
              </a:rPr>
              <a:t>Thực </a:t>
            </a:r>
            <a:r>
              <a:rPr sz="1588" spc="-26" dirty="0">
                <a:latin typeface="Arial"/>
                <a:cs typeface="Arial"/>
              </a:rPr>
              <a:t>hiện </a:t>
            </a:r>
            <a:r>
              <a:rPr sz="1588" spc="-57" dirty="0">
                <a:latin typeface="Arial"/>
                <a:cs typeface="Arial"/>
              </a:rPr>
              <a:t>jQuery </a:t>
            </a:r>
            <a:r>
              <a:rPr sz="1588" spc="-53" dirty="0">
                <a:latin typeface="Arial"/>
                <a:cs typeface="Arial"/>
              </a:rPr>
              <a:t>() </a:t>
            </a:r>
            <a:r>
              <a:rPr sz="1588" spc="-31" dirty="0">
                <a:latin typeface="Arial"/>
                <a:cs typeface="Arial"/>
              </a:rPr>
              <a:t>ẩn </a:t>
            </a:r>
            <a:r>
              <a:rPr sz="1588" spc="-49" dirty="0">
                <a:latin typeface="Arial"/>
                <a:cs typeface="Arial"/>
              </a:rPr>
              <a:t>, </a:t>
            </a:r>
            <a:r>
              <a:rPr sz="1588" spc="-31" dirty="0">
                <a:latin typeface="Arial"/>
                <a:cs typeface="Arial"/>
              </a:rPr>
              <a:t>ẩn </a:t>
            </a:r>
            <a:r>
              <a:rPr sz="1588" spc="-49" dirty="0">
                <a:latin typeface="Arial"/>
                <a:cs typeface="Arial"/>
              </a:rPr>
              <a:t>yếu </a:t>
            </a:r>
            <a:r>
              <a:rPr sz="1588" spc="40" dirty="0">
                <a:latin typeface="Arial"/>
                <a:cs typeface="Arial"/>
              </a:rPr>
              <a:t>tố</a:t>
            </a:r>
            <a:r>
              <a:rPr sz="1588" spc="-282" dirty="0">
                <a:latin typeface="Arial"/>
                <a:cs typeface="Arial"/>
              </a:rPr>
              <a:t> </a:t>
            </a:r>
            <a:r>
              <a:rPr sz="1588" spc="-97" dirty="0">
                <a:latin typeface="Arial"/>
                <a:cs typeface="Arial"/>
              </a:rPr>
              <a:t>có </a:t>
            </a:r>
            <a:r>
              <a:rPr sz="1588" spc="-62" dirty="0">
                <a:latin typeface="Arial"/>
                <a:cs typeface="Arial"/>
              </a:rPr>
              <a:t>id= </a:t>
            </a:r>
            <a:r>
              <a:rPr sz="1588" spc="-35" dirty="0">
                <a:latin typeface="Arial"/>
                <a:cs typeface="Arial"/>
              </a:rPr>
              <a:t>test</a:t>
            </a:r>
            <a:endParaRPr sz="1588">
              <a:latin typeface="Arial"/>
              <a:cs typeface="Arial"/>
            </a:endParaRPr>
          </a:p>
        </p:txBody>
      </p:sp>
      <p:sp>
        <p:nvSpPr>
          <p:cNvPr id="37" name="object 37"/>
          <p:cNvSpPr txBox="1"/>
          <p:nvPr/>
        </p:nvSpPr>
        <p:spPr>
          <a:xfrm>
            <a:off x="1359385" y="5283797"/>
            <a:ext cx="1075204" cy="255678"/>
          </a:xfrm>
          <a:prstGeom prst="rect">
            <a:avLst/>
          </a:prstGeom>
        </p:spPr>
        <p:txBody>
          <a:bodyPr vert="horz" wrap="square" lIns="0" tIns="11206" rIns="0" bIns="0" rtlCol="0">
            <a:spAutoFit/>
          </a:bodyPr>
          <a:lstStyle/>
          <a:p>
            <a:pPr>
              <a:spcBef>
                <a:spcPts val="88"/>
              </a:spcBef>
            </a:pPr>
            <a:r>
              <a:rPr sz="1588" spc="-4" dirty="0">
                <a:latin typeface="Arial"/>
                <a:cs typeface="Arial"/>
              </a:rPr>
              <a:t>$(“p”).hide()</a:t>
            </a:r>
            <a:endParaRPr sz="1588">
              <a:latin typeface="Arial"/>
              <a:cs typeface="Arial"/>
            </a:endParaRPr>
          </a:p>
        </p:txBody>
      </p:sp>
      <p:sp>
        <p:nvSpPr>
          <p:cNvPr id="38" name="object 38"/>
          <p:cNvSpPr txBox="1"/>
          <p:nvPr/>
        </p:nvSpPr>
        <p:spPr>
          <a:xfrm>
            <a:off x="3107503" y="5282452"/>
            <a:ext cx="4456019" cy="255678"/>
          </a:xfrm>
          <a:prstGeom prst="rect">
            <a:avLst/>
          </a:prstGeom>
        </p:spPr>
        <p:txBody>
          <a:bodyPr vert="horz" wrap="square" lIns="0" tIns="11206" rIns="0" bIns="0" rtlCol="0">
            <a:spAutoFit/>
          </a:bodyPr>
          <a:lstStyle/>
          <a:p>
            <a:pPr>
              <a:spcBef>
                <a:spcPts val="88"/>
              </a:spcBef>
            </a:pPr>
            <a:r>
              <a:rPr sz="1588" spc="-97" dirty="0">
                <a:latin typeface="Arial"/>
                <a:cs typeface="Arial"/>
              </a:rPr>
              <a:t>Thực </a:t>
            </a:r>
            <a:r>
              <a:rPr sz="1588" spc="-26" dirty="0">
                <a:latin typeface="Arial"/>
                <a:cs typeface="Arial"/>
              </a:rPr>
              <a:t>hiện </a:t>
            </a:r>
            <a:r>
              <a:rPr sz="1588" spc="-57" dirty="0">
                <a:latin typeface="Arial"/>
                <a:cs typeface="Arial"/>
              </a:rPr>
              <a:t>jQuery </a:t>
            </a:r>
            <a:r>
              <a:rPr sz="1588" spc="-53" dirty="0">
                <a:latin typeface="Arial"/>
                <a:cs typeface="Arial"/>
              </a:rPr>
              <a:t>() </a:t>
            </a:r>
            <a:r>
              <a:rPr sz="1588" spc="-31" dirty="0">
                <a:latin typeface="Arial"/>
                <a:cs typeface="Arial"/>
              </a:rPr>
              <a:t>ẩn </a:t>
            </a:r>
            <a:r>
              <a:rPr sz="1588" spc="-49" dirty="0">
                <a:latin typeface="Arial"/>
                <a:cs typeface="Arial"/>
              </a:rPr>
              <a:t>, </a:t>
            </a:r>
            <a:r>
              <a:rPr sz="1588" spc="-31" dirty="0">
                <a:latin typeface="Arial"/>
                <a:cs typeface="Arial"/>
              </a:rPr>
              <a:t>ẩn </a:t>
            </a:r>
            <a:r>
              <a:rPr sz="1588" spc="53" dirty="0">
                <a:latin typeface="Arial"/>
                <a:cs typeface="Arial"/>
              </a:rPr>
              <a:t>tất</a:t>
            </a:r>
            <a:r>
              <a:rPr sz="1588" spc="-260" dirty="0">
                <a:latin typeface="Arial"/>
                <a:cs typeface="Arial"/>
              </a:rPr>
              <a:t> </a:t>
            </a:r>
            <a:r>
              <a:rPr sz="1588" spc="-66" dirty="0">
                <a:latin typeface="Arial"/>
                <a:cs typeface="Arial"/>
              </a:rPr>
              <a:t>cả </a:t>
            </a:r>
            <a:r>
              <a:rPr sz="1588" spc="-132" dirty="0">
                <a:latin typeface="Arial"/>
                <a:cs typeface="Arial"/>
              </a:rPr>
              <a:t>các </a:t>
            </a:r>
            <a:r>
              <a:rPr sz="1588" spc="-40" dirty="0">
                <a:latin typeface="Arial"/>
                <a:cs typeface="Arial"/>
              </a:rPr>
              <a:t>thành phần </a:t>
            </a:r>
            <a:r>
              <a:rPr sz="1588" spc="-110" dirty="0">
                <a:latin typeface="Arial"/>
                <a:cs typeface="Arial"/>
              </a:rPr>
              <a:t>&lt;p&gt;</a:t>
            </a:r>
            <a:endParaRPr sz="1588">
              <a:latin typeface="Arial"/>
              <a:cs typeface="Arial"/>
            </a:endParaRPr>
          </a:p>
        </p:txBody>
      </p:sp>
      <p:sp>
        <p:nvSpPr>
          <p:cNvPr id="39" name="object 39"/>
          <p:cNvSpPr txBox="1"/>
          <p:nvPr/>
        </p:nvSpPr>
        <p:spPr>
          <a:xfrm>
            <a:off x="1359385" y="5611567"/>
            <a:ext cx="1325096" cy="255678"/>
          </a:xfrm>
          <a:prstGeom prst="rect">
            <a:avLst/>
          </a:prstGeom>
        </p:spPr>
        <p:txBody>
          <a:bodyPr vert="horz" wrap="square" lIns="0" tIns="11206" rIns="0" bIns="0" rtlCol="0">
            <a:spAutoFit/>
          </a:bodyPr>
          <a:lstStyle/>
          <a:p>
            <a:pPr>
              <a:spcBef>
                <a:spcPts val="88"/>
              </a:spcBef>
            </a:pPr>
            <a:r>
              <a:rPr sz="1588" spc="-13" dirty="0">
                <a:latin typeface="Arial"/>
                <a:cs typeface="Arial"/>
              </a:rPr>
              <a:t>$(“.test”).hide()</a:t>
            </a:r>
            <a:endParaRPr sz="1588">
              <a:latin typeface="Arial"/>
              <a:cs typeface="Arial"/>
            </a:endParaRPr>
          </a:p>
        </p:txBody>
      </p:sp>
      <p:sp>
        <p:nvSpPr>
          <p:cNvPr id="40" name="object 40"/>
          <p:cNvSpPr txBox="1"/>
          <p:nvPr/>
        </p:nvSpPr>
        <p:spPr>
          <a:xfrm>
            <a:off x="3107502" y="5610222"/>
            <a:ext cx="3952315" cy="255678"/>
          </a:xfrm>
          <a:prstGeom prst="rect">
            <a:avLst/>
          </a:prstGeom>
        </p:spPr>
        <p:txBody>
          <a:bodyPr vert="horz" wrap="square" lIns="0" tIns="11206" rIns="0" bIns="0" rtlCol="0">
            <a:spAutoFit/>
          </a:bodyPr>
          <a:lstStyle/>
          <a:p>
            <a:pPr>
              <a:spcBef>
                <a:spcPts val="88"/>
              </a:spcBef>
            </a:pPr>
            <a:r>
              <a:rPr sz="1588" spc="-97" dirty="0">
                <a:latin typeface="Arial"/>
                <a:cs typeface="Arial"/>
              </a:rPr>
              <a:t>Thực </a:t>
            </a:r>
            <a:r>
              <a:rPr sz="1588" spc="-26" dirty="0">
                <a:latin typeface="Arial"/>
                <a:cs typeface="Arial"/>
              </a:rPr>
              <a:t>hiện </a:t>
            </a:r>
            <a:r>
              <a:rPr sz="1588" spc="-57" dirty="0">
                <a:latin typeface="Arial"/>
                <a:cs typeface="Arial"/>
              </a:rPr>
              <a:t>jQuery </a:t>
            </a:r>
            <a:r>
              <a:rPr sz="1588" spc="-53" dirty="0">
                <a:latin typeface="Arial"/>
                <a:cs typeface="Arial"/>
              </a:rPr>
              <a:t>() </a:t>
            </a:r>
            <a:r>
              <a:rPr sz="1588" spc="-31" dirty="0">
                <a:latin typeface="Arial"/>
                <a:cs typeface="Arial"/>
              </a:rPr>
              <a:t>ẩn </a:t>
            </a:r>
            <a:r>
              <a:rPr sz="1588" spc="-49" dirty="0">
                <a:latin typeface="Arial"/>
                <a:cs typeface="Arial"/>
              </a:rPr>
              <a:t>, </a:t>
            </a:r>
            <a:r>
              <a:rPr sz="1588" spc="-31" dirty="0">
                <a:latin typeface="Arial"/>
                <a:cs typeface="Arial"/>
              </a:rPr>
              <a:t>ẩn </a:t>
            </a:r>
            <a:r>
              <a:rPr sz="1588" spc="-49" dirty="0">
                <a:latin typeface="Arial"/>
                <a:cs typeface="Arial"/>
              </a:rPr>
              <a:t>yếu </a:t>
            </a:r>
            <a:r>
              <a:rPr sz="1588" spc="40" dirty="0">
                <a:latin typeface="Arial"/>
                <a:cs typeface="Arial"/>
              </a:rPr>
              <a:t>tố</a:t>
            </a:r>
            <a:r>
              <a:rPr sz="1588" spc="-229" dirty="0">
                <a:latin typeface="Arial"/>
                <a:cs typeface="Arial"/>
              </a:rPr>
              <a:t> </a:t>
            </a:r>
            <a:r>
              <a:rPr sz="1588" spc="-97" dirty="0">
                <a:latin typeface="Arial"/>
                <a:cs typeface="Arial"/>
              </a:rPr>
              <a:t>có </a:t>
            </a:r>
            <a:r>
              <a:rPr sz="1588" spc="-124" dirty="0">
                <a:latin typeface="Arial"/>
                <a:cs typeface="Arial"/>
              </a:rPr>
              <a:t>class= </a:t>
            </a:r>
            <a:r>
              <a:rPr sz="1588" spc="-35" dirty="0">
                <a:latin typeface="Arial"/>
                <a:cs typeface="Arial"/>
              </a:rPr>
              <a:t>test</a:t>
            </a:r>
            <a:endParaRPr sz="1588">
              <a:latin typeface="Arial"/>
              <a:cs typeface="Arial"/>
            </a:endParaRPr>
          </a:p>
        </p:txBody>
      </p:sp>
      <p:sp>
        <p:nvSpPr>
          <p:cNvPr id="42" name="object 42"/>
          <p:cNvSpPr/>
          <p:nvPr/>
        </p:nvSpPr>
        <p:spPr>
          <a:xfrm>
            <a:off x="979246" y="1259242"/>
            <a:ext cx="7158595" cy="22710"/>
          </a:xfrm>
          <a:prstGeom prst="rect">
            <a:avLst/>
          </a:prstGeom>
          <a:blipFill>
            <a:blip r:embed="rId6" cstate="print"/>
            <a:stretch>
              <a:fillRect/>
            </a:stretch>
          </a:blipFill>
        </p:spPr>
        <p:txBody>
          <a:bodyPr wrap="square" lIns="0" tIns="0" rIns="0" bIns="0" rtlCol="0"/>
          <a:lstStyle/>
          <a:p>
            <a:endParaRPr sz="1588"/>
          </a:p>
        </p:txBody>
      </p:sp>
      <p:sp>
        <p:nvSpPr>
          <p:cNvPr id="43"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8515009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314561" y="1439731"/>
            <a:ext cx="2151529" cy="717972"/>
          </a:xfrm>
          <a:prstGeom prst="rect">
            <a:avLst/>
          </a:prstGeom>
        </p:spPr>
        <p:txBody>
          <a:bodyPr vert="horz" wrap="square" lIns="0" tIns="11766" rIns="0" bIns="0" rtlCol="0">
            <a:spAutoFit/>
          </a:bodyPr>
          <a:lstStyle/>
          <a:p>
            <a:pPr marL="11206">
              <a:spcBef>
                <a:spcPts val="93"/>
              </a:spcBef>
            </a:pPr>
            <a:r>
              <a:rPr sz="2294" spc="-9" dirty="0">
                <a:solidFill>
                  <a:schemeClr val="tx1"/>
                </a:solidFill>
                <a:latin typeface="Tahoma"/>
                <a:ea typeface="+mn-ea"/>
                <a:cs typeface="Tahoma"/>
              </a:rPr>
              <a:t>Jquery selector :</a:t>
            </a:r>
          </a:p>
        </p:txBody>
      </p:sp>
      <p:sp>
        <p:nvSpPr>
          <p:cNvPr id="15" name="Date Placeholder 14"/>
          <p:cNvSpPr>
            <a:spLocks noGrp="1"/>
          </p:cNvSpPr>
          <p:nvPr>
            <p:ph type="dt" sz="half" idx="4294967295"/>
          </p:nvPr>
        </p:nvSpPr>
        <p:spPr/>
        <p:txBody>
          <a:bodyPr/>
          <a:lstStyle/>
          <a:p>
            <a:endParaRPr lang="en-US"/>
          </a:p>
        </p:txBody>
      </p:sp>
      <p:sp>
        <p:nvSpPr>
          <p:cNvPr id="5" name="object 5"/>
          <p:cNvSpPr/>
          <p:nvPr/>
        </p:nvSpPr>
        <p:spPr>
          <a:xfrm>
            <a:off x="1454803" y="1972683"/>
            <a:ext cx="119846" cy="129091"/>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1454803" y="2359959"/>
            <a:ext cx="119846" cy="133125"/>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1454803" y="3069963"/>
            <a:ext cx="119846" cy="133125"/>
          </a:xfrm>
          <a:prstGeom prst="rect">
            <a:avLst/>
          </a:prstGeom>
          <a:blipFill>
            <a:blip r:embed="rId5" cstate="print"/>
            <a:stretch>
              <a:fillRect/>
            </a:stretch>
          </a:blipFill>
        </p:spPr>
        <p:txBody>
          <a:bodyPr wrap="square" lIns="0" tIns="0" rIns="0" bIns="0" rtlCol="0"/>
          <a:lstStyle/>
          <a:p>
            <a:endParaRPr sz="1588"/>
          </a:p>
        </p:txBody>
      </p:sp>
      <p:sp>
        <p:nvSpPr>
          <p:cNvPr id="8" name="object 8"/>
          <p:cNvSpPr txBox="1"/>
          <p:nvPr/>
        </p:nvSpPr>
        <p:spPr>
          <a:xfrm>
            <a:off x="1668219" y="1789355"/>
            <a:ext cx="6440581" cy="1616800"/>
          </a:xfrm>
          <a:prstGeom prst="rect">
            <a:avLst/>
          </a:prstGeom>
        </p:spPr>
        <p:txBody>
          <a:bodyPr vert="horz" wrap="square" lIns="0" tIns="75640" rIns="0" bIns="0" rtlCol="0">
            <a:spAutoFit/>
          </a:bodyPr>
          <a:lstStyle/>
          <a:p>
            <a:pPr marL="11206">
              <a:spcBef>
                <a:spcPts val="596"/>
              </a:spcBef>
            </a:pPr>
            <a:r>
              <a:rPr sz="2294" spc="-9" dirty="0">
                <a:latin typeface="Tahoma"/>
                <a:cs typeface="Tahoma"/>
              </a:rPr>
              <a:t>Là thành phần quan trọng trong thư viện Jquery</a:t>
            </a:r>
          </a:p>
          <a:p>
            <a:pPr marL="11206" marR="4483">
              <a:spcBef>
                <a:spcPts val="507"/>
              </a:spcBef>
            </a:pPr>
            <a:r>
              <a:rPr sz="2294" spc="-9" dirty="0">
                <a:latin typeface="Tahoma"/>
                <a:cs typeface="Tahoma"/>
              </a:rPr>
              <a:t>Cho phép lựa chọn, thao tác tới các thành phần HTML  như một nhóm hay yếu tố duy nhất</a:t>
            </a:r>
          </a:p>
          <a:p>
            <a:pPr marL="11206">
              <a:spcBef>
                <a:spcPts val="507"/>
              </a:spcBef>
            </a:pPr>
            <a:r>
              <a:rPr sz="2294" spc="-9" dirty="0">
                <a:latin typeface="Tahoma"/>
                <a:cs typeface="Tahoma"/>
              </a:rPr>
              <a:t>Cú pháp</a:t>
            </a:r>
            <a:r>
              <a:rPr sz="2118" spc="-4" dirty="0">
                <a:latin typeface="Tahoma"/>
                <a:cs typeface="Tahoma"/>
              </a:rPr>
              <a:t>:</a:t>
            </a:r>
            <a:r>
              <a:rPr sz="2118" spc="-13" dirty="0">
                <a:latin typeface="Tahoma"/>
                <a:cs typeface="Tahoma"/>
              </a:rPr>
              <a:t> </a:t>
            </a:r>
            <a:r>
              <a:rPr sz="2118" spc="-4" dirty="0">
                <a:solidFill>
                  <a:srgbClr val="FF0000"/>
                </a:solidFill>
                <a:latin typeface="Tahoma"/>
                <a:cs typeface="Tahoma"/>
              </a:rPr>
              <a:t>$()</a:t>
            </a:r>
            <a:endParaRPr sz="2118" dirty="0">
              <a:latin typeface="Tahoma"/>
              <a:cs typeface="Tahoma"/>
            </a:endParaRPr>
          </a:p>
        </p:txBody>
      </p:sp>
      <p:sp>
        <p:nvSpPr>
          <p:cNvPr id="9" name="object 9"/>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graphicFrame>
        <p:nvGraphicFramePr>
          <p:cNvPr id="10" name="object 10"/>
          <p:cNvGraphicFramePr>
            <a:graphicFrameLocks noGrp="1"/>
          </p:cNvGraphicFramePr>
          <p:nvPr>
            <p:extLst/>
          </p:nvPr>
        </p:nvGraphicFramePr>
        <p:xfrm>
          <a:off x="1277470" y="3507029"/>
          <a:ext cx="6992471" cy="2292724"/>
        </p:xfrm>
        <a:graphic>
          <a:graphicData uri="http://schemas.openxmlformats.org/drawingml/2006/table">
            <a:tbl>
              <a:tblPr firstRow="1" bandRow="1">
                <a:tableStyleId>{2D5ABB26-0587-4C30-8999-92F81FD0307C}</a:tableStyleId>
              </a:tblPr>
              <a:tblGrid>
                <a:gridCol w="1949824">
                  <a:extLst>
                    <a:ext uri="{9D8B030D-6E8A-4147-A177-3AD203B41FA5}">
                      <a16:colId xmlns:a16="http://schemas.microsoft.com/office/drawing/2014/main" val="20000"/>
                    </a:ext>
                  </a:extLst>
                </a:gridCol>
                <a:gridCol w="5042647">
                  <a:extLst>
                    <a:ext uri="{9D8B030D-6E8A-4147-A177-3AD203B41FA5}">
                      <a16:colId xmlns:a16="http://schemas.microsoft.com/office/drawing/2014/main" val="20001"/>
                    </a:ext>
                  </a:extLst>
                </a:gridCol>
              </a:tblGrid>
              <a:tr h="344581">
                <a:tc>
                  <a:txBody>
                    <a:bodyPr/>
                    <a:lstStyle/>
                    <a:p>
                      <a:pPr marL="97155">
                        <a:lnSpc>
                          <a:spcPct val="100000"/>
                        </a:lnSpc>
                        <a:spcBef>
                          <a:spcPts val="229"/>
                        </a:spcBef>
                      </a:pPr>
                      <a:r>
                        <a:rPr sz="1600" b="1" spc="-165" dirty="0">
                          <a:solidFill>
                            <a:srgbClr val="FFFFFF"/>
                          </a:solidFill>
                          <a:latin typeface="Arial"/>
                          <a:cs typeface="Arial"/>
                        </a:rPr>
                        <a:t>Jquery</a:t>
                      </a:r>
                      <a:r>
                        <a:rPr sz="1600" b="1" spc="-150" dirty="0">
                          <a:solidFill>
                            <a:srgbClr val="FFFFFF"/>
                          </a:solidFill>
                          <a:latin typeface="Arial"/>
                          <a:cs typeface="Arial"/>
                        </a:rPr>
                        <a:t> </a:t>
                      </a:r>
                      <a:r>
                        <a:rPr sz="1600" b="1" spc="-145" dirty="0">
                          <a:solidFill>
                            <a:srgbClr val="FFFFFF"/>
                          </a:solidFill>
                          <a:latin typeface="Arial"/>
                          <a:cs typeface="Arial"/>
                        </a:rPr>
                        <a:t>selectors</a:t>
                      </a:r>
                      <a:endParaRPr sz="1600">
                        <a:latin typeface="Arial"/>
                        <a:cs typeface="Arial"/>
                      </a:endParaRPr>
                    </a:p>
                  </a:txBody>
                  <a:tcPr marL="0" marR="0" marT="25773" marB="0">
                    <a:lnL w="19050">
                      <a:solidFill>
                        <a:srgbClr val="FFFFFF"/>
                      </a:solidFill>
                      <a:prstDash val="solid"/>
                    </a:lnL>
                    <a:lnR w="19050">
                      <a:solidFill>
                        <a:srgbClr val="FFFFFF"/>
                      </a:solidFill>
                      <a:prstDash val="solid"/>
                    </a:lnR>
                    <a:lnT w="19050">
                      <a:solidFill>
                        <a:srgbClr val="FFFFFF"/>
                      </a:solidFill>
                      <a:prstDash val="solid"/>
                    </a:lnT>
                    <a:solidFill>
                      <a:srgbClr val="F69546"/>
                    </a:solidFill>
                  </a:tcPr>
                </a:tc>
                <a:tc>
                  <a:txBody>
                    <a:bodyPr/>
                    <a:lstStyle/>
                    <a:p>
                      <a:pPr marL="97155">
                        <a:lnSpc>
                          <a:spcPct val="100000"/>
                        </a:lnSpc>
                        <a:spcBef>
                          <a:spcPts val="254"/>
                        </a:spcBef>
                      </a:pPr>
                      <a:r>
                        <a:rPr sz="1600" b="1" spc="-95" dirty="0">
                          <a:solidFill>
                            <a:srgbClr val="FFFFFF"/>
                          </a:solidFill>
                          <a:latin typeface="Arial"/>
                          <a:cs typeface="Arial"/>
                        </a:rPr>
                        <a:t>Giải</a:t>
                      </a:r>
                      <a:r>
                        <a:rPr sz="1600" b="1" spc="-120" dirty="0">
                          <a:solidFill>
                            <a:srgbClr val="FFFFFF"/>
                          </a:solidFill>
                          <a:latin typeface="Arial"/>
                          <a:cs typeface="Arial"/>
                        </a:rPr>
                        <a:t> </a:t>
                      </a:r>
                      <a:r>
                        <a:rPr sz="1600" b="1" spc="-140" dirty="0">
                          <a:solidFill>
                            <a:srgbClr val="FFFFFF"/>
                          </a:solidFill>
                          <a:latin typeface="Arial"/>
                          <a:cs typeface="Arial"/>
                        </a:rPr>
                        <a:t>nghĩa</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9050">
                      <a:solidFill>
                        <a:srgbClr val="FFFFFF"/>
                      </a:solidFill>
                      <a:prstDash val="solid"/>
                    </a:lnT>
                    <a:solidFill>
                      <a:srgbClr val="F69546"/>
                    </a:solidFill>
                  </a:tcPr>
                </a:tc>
                <a:extLst>
                  <a:ext uri="{0D108BD9-81ED-4DB2-BD59-A6C34878D82A}">
                    <a16:rowId xmlns:a16="http://schemas.microsoft.com/office/drawing/2014/main" val="10000"/>
                  </a:ext>
                </a:extLst>
              </a:tr>
              <a:tr h="310403">
                <a:tc>
                  <a:txBody>
                    <a:bodyPr/>
                    <a:lstStyle/>
                    <a:p>
                      <a:pPr marL="97155">
                        <a:lnSpc>
                          <a:spcPct val="100000"/>
                        </a:lnSpc>
                        <a:spcBef>
                          <a:spcPts val="80"/>
                        </a:spcBef>
                      </a:pPr>
                      <a:r>
                        <a:rPr sz="1600" spc="20" dirty="0">
                          <a:latin typeface="Arial"/>
                          <a:cs typeface="Arial"/>
                        </a:rPr>
                        <a:t>$("*")</a:t>
                      </a:r>
                      <a:endParaRPr sz="1600" dirty="0">
                        <a:latin typeface="Arial"/>
                        <a:cs typeface="Arial"/>
                      </a:endParaRPr>
                    </a:p>
                  </a:txBody>
                  <a:tcPr marL="0" marR="0" marT="8965" marB="0">
                    <a:lnL w="19050">
                      <a:solidFill>
                        <a:srgbClr val="FFFFFF"/>
                      </a:solidFill>
                      <a:prstDash val="solid"/>
                    </a:lnL>
                    <a:lnR w="19050">
                      <a:solidFill>
                        <a:srgbClr val="FFFFFF"/>
                      </a:solidFill>
                      <a:prstDash val="solid"/>
                    </a:lnR>
                    <a:lnB w="12700">
                      <a:solidFill>
                        <a:srgbClr val="FFFFFF"/>
                      </a:solidFill>
                      <a:prstDash val="solid"/>
                    </a:lnB>
                    <a:solidFill>
                      <a:srgbClr val="FBDDCF"/>
                    </a:solidFill>
                  </a:tcPr>
                </a:tc>
                <a:tc>
                  <a:txBody>
                    <a:bodyPr/>
                    <a:lstStyle/>
                    <a:p>
                      <a:pPr marL="97155">
                        <a:lnSpc>
                          <a:spcPct val="100000"/>
                        </a:lnSpc>
                        <a:spcBef>
                          <a:spcPts val="105"/>
                        </a:spcBef>
                      </a:pPr>
                      <a:r>
                        <a:rPr sz="1600" spc="-135" dirty="0">
                          <a:latin typeface="Arial"/>
                          <a:cs typeface="Arial"/>
                        </a:rPr>
                        <a:t>Lựa </a:t>
                      </a:r>
                      <a:r>
                        <a:rPr sz="1600" spc="-70" dirty="0">
                          <a:latin typeface="Arial"/>
                          <a:cs typeface="Arial"/>
                        </a:rPr>
                        <a:t>chọn </a:t>
                      </a:r>
                      <a:r>
                        <a:rPr sz="1600" spc="-45" dirty="0">
                          <a:latin typeface="Arial"/>
                          <a:cs typeface="Arial"/>
                        </a:rPr>
                        <a:t>toàn </a:t>
                      </a:r>
                      <a:r>
                        <a:rPr sz="1600" spc="-30" dirty="0">
                          <a:latin typeface="Arial"/>
                          <a:cs typeface="Arial"/>
                        </a:rPr>
                        <a:t>bộ </a:t>
                      </a:r>
                      <a:r>
                        <a:rPr sz="1600" spc="-45" dirty="0">
                          <a:latin typeface="Arial"/>
                          <a:cs typeface="Arial"/>
                        </a:rPr>
                        <a:t>thành</a:t>
                      </a:r>
                      <a:r>
                        <a:rPr sz="1600" spc="-165" dirty="0">
                          <a:latin typeface="Arial"/>
                          <a:cs typeface="Arial"/>
                        </a:rPr>
                        <a:t> </a:t>
                      </a:r>
                      <a:r>
                        <a:rPr sz="1600" spc="-45" dirty="0">
                          <a:latin typeface="Arial"/>
                          <a:cs typeface="Arial"/>
                        </a:rPr>
                        <a:t>phần</a:t>
                      </a:r>
                      <a:endParaRPr sz="1600">
                        <a:latin typeface="Arial"/>
                        <a:cs typeface="Arial"/>
                      </a:endParaRPr>
                    </a:p>
                  </a:txBody>
                  <a:tcPr marL="0" marR="0" marT="11766" marB="0">
                    <a:lnL w="19050">
                      <a:solidFill>
                        <a:srgbClr val="FFFFFF"/>
                      </a:solidFill>
                      <a:prstDash val="solid"/>
                    </a:lnL>
                    <a:lnR w="19050">
                      <a:solidFill>
                        <a:srgbClr val="FFFFFF"/>
                      </a:solidFill>
                      <a:prstDash val="solid"/>
                    </a:lnR>
                    <a:lnB w="12700">
                      <a:solidFill>
                        <a:srgbClr val="FFFFFF"/>
                      </a:solidFill>
                      <a:prstDash val="solid"/>
                    </a:lnB>
                    <a:solidFill>
                      <a:srgbClr val="FBDDCF"/>
                    </a:solidFill>
                  </a:tcPr>
                </a:tc>
                <a:extLst>
                  <a:ext uri="{0D108BD9-81ED-4DB2-BD59-A6C34878D82A}">
                    <a16:rowId xmlns:a16="http://schemas.microsoft.com/office/drawing/2014/main" val="10001"/>
                  </a:ext>
                </a:extLst>
              </a:tr>
              <a:tr h="327772">
                <a:tc>
                  <a:txBody>
                    <a:bodyPr/>
                    <a:lstStyle/>
                    <a:p>
                      <a:pPr marL="97155">
                        <a:lnSpc>
                          <a:spcPct val="100000"/>
                        </a:lnSpc>
                        <a:spcBef>
                          <a:spcPts val="229"/>
                        </a:spcBef>
                      </a:pPr>
                      <a:r>
                        <a:rPr sz="1600" spc="-20" dirty="0">
                          <a:latin typeface="Arial"/>
                          <a:cs typeface="Arial"/>
                        </a:rPr>
                        <a:t>$("p")</a:t>
                      </a:r>
                      <a:endParaRPr sz="1600">
                        <a:latin typeface="Arial"/>
                        <a:cs typeface="Arial"/>
                      </a:endParaRPr>
                    </a:p>
                  </a:txBody>
                  <a:tcPr marL="0" marR="0" marT="25773" marB="0">
                    <a:lnL w="1905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DEFE8"/>
                    </a:solidFill>
                  </a:tcPr>
                </a:tc>
                <a:tc>
                  <a:txBody>
                    <a:bodyPr/>
                    <a:lstStyle/>
                    <a:p>
                      <a:pPr marL="97155">
                        <a:lnSpc>
                          <a:spcPct val="100000"/>
                        </a:lnSpc>
                        <a:spcBef>
                          <a:spcPts val="254"/>
                        </a:spcBef>
                      </a:pPr>
                      <a:r>
                        <a:rPr sz="1600" spc="-135" dirty="0">
                          <a:latin typeface="Arial"/>
                          <a:cs typeface="Arial"/>
                        </a:rPr>
                        <a:t>Lựa </a:t>
                      </a:r>
                      <a:r>
                        <a:rPr sz="1600" spc="-70" dirty="0">
                          <a:latin typeface="Arial"/>
                          <a:cs typeface="Arial"/>
                        </a:rPr>
                        <a:t>chọn </a:t>
                      </a:r>
                      <a:r>
                        <a:rPr sz="1600" spc="-45" dirty="0">
                          <a:latin typeface="Arial"/>
                          <a:cs typeface="Arial"/>
                        </a:rPr>
                        <a:t>toàn </a:t>
                      </a:r>
                      <a:r>
                        <a:rPr sz="1600" spc="-30" dirty="0">
                          <a:latin typeface="Arial"/>
                          <a:cs typeface="Arial"/>
                        </a:rPr>
                        <a:t>bộ </a:t>
                      </a:r>
                      <a:r>
                        <a:rPr sz="1600" spc="-45" dirty="0">
                          <a:latin typeface="Arial"/>
                          <a:cs typeface="Arial"/>
                        </a:rPr>
                        <a:t>thành phần</a:t>
                      </a:r>
                      <a:r>
                        <a:rPr sz="1600" spc="-200" dirty="0">
                          <a:latin typeface="Arial"/>
                          <a:cs typeface="Arial"/>
                        </a:rPr>
                        <a:t> </a:t>
                      </a:r>
                      <a:r>
                        <a:rPr sz="1600" spc="-125" dirty="0">
                          <a:latin typeface="Arial"/>
                          <a:cs typeface="Arial"/>
                        </a:rPr>
                        <a:t>&lt;p&gt;</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DEFE8"/>
                    </a:solidFill>
                  </a:tcPr>
                </a:tc>
                <a:extLst>
                  <a:ext uri="{0D108BD9-81ED-4DB2-BD59-A6C34878D82A}">
                    <a16:rowId xmlns:a16="http://schemas.microsoft.com/office/drawing/2014/main" val="10002"/>
                  </a:ext>
                </a:extLst>
              </a:tr>
              <a:tr h="327212">
                <a:tc>
                  <a:txBody>
                    <a:bodyPr/>
                    <a:lstStyle/>
                    <a:p>
                      <a:pPr marL="97155">
                        <a:lnSpc>
                          <a:spcPct val="100000"/>
                        </a:lnSpc>
                        <a:spcBef>
                          <a:spcPts val="229"/>
                        </a:spcBef>
                      </a:pPr>
                      <a:r>
                        <a:rPr sz="1600" spc="-15" dirty="0">
                          <a:latin typeface="Arial"/>
                          <a:cs typeface="Arial"/>
                        </a:rPr>
                        <a:t>$("p.intro")</a:t>
                      </a:r>
                      <a:endParaRPr sz="1600">
                        <a:latin typeface="Arial"/>
                        <a:cs typeface="Arial"/>
                      </a:endParaRPr>
                    </a:p>
                  </a:txBody>
                  <a:tcPr marL="0" marR="0" marT="25773" marB="0">
                    <a:lnL w="19050">
                      <a:solidFill>
                        <a:srgbClr val="FFFFFF"/>
                      </a:solidFill>
                      <a:prstDash val="solid"/>
                    </a:lnL>
                    <a:lnR w="19050">
                      <a:solidFill>
                        <a:srgbClr val="FFFFFF"/>
                      </a:solidFill>
                      <a:prstDash val="solid"/>
                    </a:lnR>
                    <a:lnT w="12700">
                      <a:solidFill>
                        <a:srgbClr val="FFFFFF"/>
                      </a:solidFill>
                      <a:prstDash val="solid"/>
                    </a:lnT>
                    <a:lnB w="19050">
                      <a:solidFill>
                        <a:srgbClr val="FFFFFF"/>
                      </a:solidFill>
                      <a:prstDash val="solid"/>
                    </a:lnB>
                    <a:solidFill>
                      <a:srgbClr val="FBDDCF"/>
                    </a:solidFill>
                  </a:tcPr>
                </a:tc>
                <a:tc>
                  <a:txBody>
                    <a:bodyPr/>
                    <a:lstStyle/>
                    <a:p>
                      <a:pPr marL="97155">
                        <a:lnSpc>
                          <a:spcPct val="100000"/>
                        </a:lnSpc>
                        <a:spcBef>
                          <a:spcPts val="254"/>
                        </a:spcBef>
                      </a:pPr>
                      <a:r>
                        <a:rPr sz="1600" spc="-135" dirty="0">
                          <a:latin typeface="Arial"/>
                          <a:cs typeface="Arial"/>
                        </a:rPr>
                        <a:t>Lựa </a:t>
                      </a:r>
                      <a:r>
                        <a:rPr sz="1600" spc="-70" dirty="0">
                          <a:latin typeface="Arial"/>
                          <a:cs typeface="Arial"/>
                        </a:rPr>
                        <a:t>chọn </a:t>
                      </a:r>
                      <a:r>
                        <a:rPr sz="1600" spc="-45" dirty="0">
                          <a:latin typeface="Arial"/>
                          <a:cs typeface="Arial"/>
                        </a:rPr>
                        <a:t>toàn </a:t>
                      </a:r>
                      <a:r>
                        <a:rPr sz="1600" spc="-30" dirty="0">
                          <a:latin typeface="Arial"/>
                          <a:cs typeface="Arial"/>
                        </a:rPr>
                        <a:t>bộ </a:t>
                      </a:r>
                      <a:r>
                        <a:rPr sz="1600" spc="-45" dirty="0">
                          <a:latin typeface="Arial"/>
                          <a:cs typeface="Arial"/>
                        </a:rPr>
                        <a:t>thành phần </a:t>
                      </a:r>
                      <a:r>
                        <a:rPr sz="1600" spc="-125" dirty="0">
                          <a:latin typeface="Arial"/>
                          <a:cs typeface="Arial"/>
                        </a:rPr>
                        <a:t>&lt;p&gt; </a:t>
                      </a:r>
                      <a:r>
                        <a:rPr sz="1600" spc="-110" dirty="0">
                          <a:latin typeface="Arial"/>
                          <a:cs typeface="Arial"/>
                        </a:rPr>
                        <a:t>có </a:t>
                      </a:r>
                      <a:r>
                        <a:rPr sz="1600" spc="-135" dirty="0">
                          <a:latin typeface="Arial"/>
                          <a:cs typeface="Arial"/>
                        </a:rPr>
                        <a:t>class </a:t>
                      </a:r>
                      <a:r>
                        <a:rPr sz="1600" spc="-70" dirty="0">
                          <a:latin typeface="Arial"/>
                          <a:cs typeface="Arial"/>
                        </a:rPr>
                        <a:t>là</a:t>
                      </a:r>
                      <a:r>
                        <a:rPr sz="1600" spc="-125" dirty="0">
                          <a:latin typeface="Arial"/>
                          <a:cs typeface="Arial"/>
                        </a:rPr>
                        <a:t> </a:t>
                      </a:r>
                      <a:r>
                        <a:rPr sz="1600" spc="-5" dirty="0">
                          <a:latin typeface="Arial"/>
                          <a:cs typeface="Arial"/>
                        </a:rPr>
                        <a:t>intro</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2700">
                      <a:solidFill>
                        <a:srgbClr val="FFFFFF"/>
                      </a:solidFill>
                      <a:prstDash val="solid"/>
                    </a:lnT>
                    <a:lnB w="19050">
                      <a:solidFill>
                        <a:srgbClr val="FFFFFF"/>
                      </a:solidFill>
                      <a:prstDash val="solid"/>
                    </a:lnB>
                    <a:solidFill>
                      <a:srgbClr val="FBDDCF"/>
                    </a:solidFill>
                  </a:tcPr>
                </a:tc>
                <a:extLst>
                  <a:ext uri="{0D108BD9-81ED-4DB2-BD59-A6C34878D82A}">
                    <a16:rowId xmlns:a16="http://schemas.microsoft.com/office/drawing/2014/main" val="10003"/>
                  </a:ext>
                </a:extLst>
              </a:tr>
              <a:tr h="327212">
                <a:tc>
                  <a:txBody>
                    <a:bodyPr/>
                    <a:lstStyle/>
                    <a:p>
                      <a:pPr marL="97155">
                        <a:lnSpc>
                          <a:spcPct val="100000"/>
                        </a:lnSpc>
                        <a:spcBef>
                          <a:spcPts val="229"/>
                        </a:spcBef>
                      </a:pPr>
                      <a:r>
                        <a:rPr sz="1600" spc="-20" dirty="0">
                          <a:latin typeface="Arial"/>
                          <a:cs typeface="Arial"/>
                        </a:rPr>
                        <a:t>$("p#intro")</a:t>
                      </a:r>
                      <a:endParaRPr sz="1600">
                        <a:latin typeface="Arial"/>
                        <a:cs typeface="Arial"/>
                      </a:endParaRPr>
                    </a:p>
                  </a:txBody>
                  <a:tcPr marL="0" marR="0" marT="25773" marB="0">
                    <a:lnL w="19050">
                      <a:solidFill>
                        <a:srgbClr val="FFFFFF"/>
                      </a:solidFill>
                      <a:prstDash val="solid"/>
                    </a:lnL>
                    <a:lnR w="19050">
                      <a:solidFill>
                        <a:srgbClr val="FFFFFF"/>
                      </a:solidFill>
                      <a:prstDash val="solid"/>
                    </a:lnR>
                    <a:lnT w="19050">
                      <a:solidFill>
                        <a:srgbClr val="FFFFFF"/>
                      </a:solidFill>
                      <a:prstDash val="solid"/>
                    </a:lnT>
                    <a:lnB w="12700">
                      <a:solidFill>
                        <a:srgbClr val="FFFFFF"/>
                      </a:solidFill>
                      <a:prstDash val="solid"/>
                    </a:lnB>
                    <a:solidFill>
                      <a:srgbClr val="FDEFE8"/>
                    </a:solidFill>
                  </a:tcPr>
                </a:tc>
                <a:tc>
                  <a:txBody>
                    <a:bodyPr/>
                    <a:lstStyle/>
                    <a:p>
                      <a:pPr marL="97155">
                        <a:lnSpc>
                          <a:spcPct val="100000"/>
                        </a:lnSpc>
                        <a:spcBef>
                          <a:spcPts val="254"/>
                        </a:spcBef>
                      </a:pPr>
                      <a:r>
                        <a:rPr sz="1600" spc="-135" dirty="0">
                          <a:latin typeface="Arial"/>
                          <a:cs typeface="Arial"/>
                        </a:rPr>
                        <a:t>Lựa </a:t>
                      </a:r>
                      <a:r>
                        <a:rPr sz="1600" spc="-70" dirty="0">
                          <a:latin typeface="Arial"/>
                          <a:cs typeface="Arial"/>
                        </a:rPr>
                        <a:t>chọn </a:t>
                      </a:r>
                      <a:r>
                        <a:rPr sz="1600" spc="-45" dirty="0">
                          <a:latin typeface="Arial"/>
                          <a:cs typeface="Arial"/>
                        </a:rPr>
                        <a:t>thành phần </a:t>
                      </a:r>
                      <a:r>
                        <a:rPr sz="1600" spc="-125" dirty="0">
                          <a:latin typeface="Arial"/>
                          <a:cs typeface="Arial"/>
                        </a:rPr>
                        <a:t>&lt;p&gt; </a:t>
                      </a:r>
                      <a:r>
                        <a:rPr sz="1600" spc="-25" dirty="0">
                          <a:latin typeface="Arial"/>
                          <a:cs typeface="Arial"/>
                        </a:rPr>
                        <a:t>đầu </a:t>
                      </a:r>
                      <a:r>
                        <a:rPr sz="1600" spc="-15" dirty="0">
                          <a:latin typeface="Arial"/>
                          <a:cs typeface="Arial"/>
                        </a:rPr>
                        <a:t>tiên </a:t>
                      </a:r>
                      <a:r>
                        <a:rPr sz="1600" spc="-110" dirty="0">
                          <a:latin typeface="Arial"/>
                          <a:cs typeface="Arial"/>
                        </a:rPr>
                        <a:t>có </a:t>
                      </a:r>
                      <a:r>
                        <a:rPr sz="1600" spc="-70" dirty="0">
                          <a:latin typeface="Arial"/>
                          <a:cs typeface="Arial"/>
                        </a:rPr>
                        <a:t>id=</a:t>
                      </a:r>
                      <a:r>
                        <a:rPr sz="1600" spc="-185" dirty="0">
                          <a:latin typeface="Arial"/>
                          <a:cs typeface="Arial"/>
                        </a:rPr>
                        <a:t> </a:t>
                      </a:r>
                      <a:r>
                        <a:rPr sz="1600" spc="-5" dirty="0">
                          <a:latin typeface="Arial"/>
                          <a:cs typeface="Arial"/>
                        </a:rPr>
                        <a:t>intro</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9050">
                      <a:solidFill>
                        <a:srgbClr val="FFFFFF"/>
                      </a:solidFill>
                      <a:prstDash val="solid"/>
                    </a:lnT>
                    <a:lnB w="12700">
                      <a:solidFill>
                        <a:srgbClr val="FFFFFF"/>
                      </a:solidFill>
                      <a:prstDash val="solid"/>
                    </a:lnB>
                    <a:solidFill>
                      <a:srgbClr val="FDEFE8"/>
                    </a:solidFill>
                  </a:tcPr>
                </a:tc>
                <a:extLst>
                  <a:ext uri="{0D108BD9-81ED-4DB2-BD59-A6C34878D82A}">
                    <a16:rowId xmlns:a16="http://schemas.microsoft.com/office/drawing/2014/main" val="10004"/>
                  </a:ext>
                </a:extLst>
              </a:tr>
              <a:tr h="327772">
                <a:tc>
                  <a:txBody>
                    <a:bodyPr/>
                    <a:lstStyle/>
                    <a:p>
                      <a:pPr marL="97155">
                        <a:lnSpc>
                          <a:spcPct val="100000"/>
                        </a:lnSpc>
                        <a:spcBef>
                          <a:spcPts val="235"/>
                        </a:spcBef>
                      </a:pPr>
                      <a:r>
                        <a:rPr sz="1600" spc="-45" dirty="0">
                          <a:latin typeface="Arial"/>
                          <a:cs typeface="Arial"/>
                        </a:rPr>
                        <a:t>$(":animated")</a:t>
                      </a:r>
                      <a:endParaRPr sz="1600">
                        <a:latin typeface="Arial"/>
                        <a:cs typeface="Arial"/>
                      </a:endParaRPr>
                    </a:p>
                  </a:txBody>
                  <a:tcPr marL="0" marR="0" marT="26334" marB="0">
                    <a:lnL w="1905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pPr marL="97155">
                        <a:lnSpc>
                          <a:spcPct val="100000"/>
                        </a:lnSpc>
                        <a:spcBef>
                          <a:spcPts val="260"/>
                        </a:spcBef>
                      </a:pPr>
                      <a:r>
                        <a:rPr sz="1600" spc="-135" dirty="0">
                          <a:latin typeface="Arial"/>
                          <a:cs typeface="Arial"/>
                        </a:rPr>
                        <a:t>Lựa </a:t>
                      </a:r>
                      <a:r>
                        <a:rPr sz="1600" spc="-70" dirty="0">
                          <a:latin typeface="Arial"/>
                          <a:cs typeface="Arial"/>
                        </a:rPr>
                        <a:t>chọn </a:t>
                      </a:r>
                      <a:r>
                        <a:rPr sz="1600" spc="-45" dirty="0">
                          <a:latin typeface="Arial"/>
                          <a:cs typeface="Arial"/>
                        </a:rPr>
                        <a:t>toàn </a:t>
                      </a:r>
                      <a:r>
                        <a:rPr sz="1600" spc="-30" dirty="0">
                          <a:latin typeface="Arial"/>
                          <a:cs typeface="Arial"/>
                        </a:rPr>
                        <a:t>bộ </a:t>
                      </a:r>
                      <a:r>
                        <a:rPr sz="1600" spc="-45" dirty="0">
                          <a:latin typeface="Arial"/>
                          <a:cs typeface="Arial"/>
                        </a:rPr>
                        <a:t>thành phần </a:t>
                      </a:r>
                      <a:r>
                        <a:rPr sz="1600" spc="-5" dirty="0">
                          <a:latin typeface="Arial"/>
                          <a:cs typeface="Arial"/>
                        </a:rPr>
                        <a:t>hoạt</a:t>
                      </a:r>
                      <a:r>
                        <a:rPr sz="1600" spc="-240" dirty="0">
                          <a:latin typeface="Arial"/>
                          <a:cs typeface="Arial"/>
                        </a:rPr>
                        <a:t> </a:t>
                      </a:r>
                      <a:r>
                        <a:rPr sz="1600" spc="-65" dirty="0">
                          <a:latin typeface="Arial"/>
                          <a:cs typeface="Arial"/>
                        </a:rPr>
                        <a:t>hình</a:t>
                      </a:r>
                      <a:endParaRPr sz="1600">
                        <a:latin typeface="Arial"/>
                        <a:cs typeface="Arial"/>
                      </a:endParaRPr>
                    </a:p>
                  </a:txBody>
                  <a:tcPr marL="0" marR="0" marT="29135" marB="0">
                    <a:lnL w="1905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BDDCF"/>
                    </a:solidFill>
                  </a:tcPr>
                </a:tc>
                <a:extLst>
                  <a:ext uri="{0D108BD9-81ED-4DB2-BD59-A6C34878D82A}">
                    <a16:rowId xmlns:a16="http://schemas.microsoft.com/office/drawing/2014/main" val="10005"/>
                  </a:ext>
                </a:extLst>
              </a:tr>
              <a:tr h="327772">
                <a:tc>
                  <a:txBody>
                    <a:bodyPr/>
                    <a:lstStyle/>
                    <a:p>
                      <a:pPr marL="97155">
                        <a:lnSpc>
                          <a:spcPct val="100000"/>
                        </a:lnSpc>
                        <a:spcBef>
                          <a:spcPts val="234"/>
                        </a:spcBef>
                      </a:pPr>
                      <a:r>
                        <a:rPr sz="1600" spc="-15" dirty="0">
                          <a:latin typeface="Arial"/>
                          <a:cs typeface="Arial"/>
                        </a:rPr>
                        <a:t>$(":button")</a:t>
                      </a:r>
                      <a:endParaRPr sz="1600">
                        <a:latin typeface="Arial"/>
                        <a:cs typeface="Arial"/>
                      </a:endParaRPr>
                    </a:p>
                  </a:txBody>
                  <a:tcPr marL="0" marR="0" marT="26333" marB="0">
                    <a:lnL w="1905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DEFE8"/>
                    </a:solidFill>
                  </a:tcPr>
                </a:tc>
                <a:tc>
                  <a:txBody>
                    <a:bodyPr/>
                    <a:lstStyle/>
                    <a:p>
                      <a:pPr marL="97155">
                        <a:lnSpc>
                          <a:spcPct val="100000"/>
                        </a:lnSpc>
                        <a:spcBef>
                          <a:spcPts val="270"/>
                        </a:spcBef>
                      </a:pPr>
                      <a:r>
                        <a:rPr sz="1600" spc="-135" dirty="0">
                          <a:latin typeface="Arial"/>
                          <a:cs typeface="Arial"/>
                        </a:rPr>
                        <a:t>Lựa </a:t>
                      </a:r>
                      <a:r>
                        <a:rPr sz="1600" spc="-70" dirty="0">
                          <a:latin typeface="Arial"/>
                          <a:cs typeface="Arial"/>
                        </a:rPr>
                        <a:t>chọn </a:t>
                      </a:r>
                      <a:r>
                        <a:rPr sz="1600" spc="-45" dirty="0">
                          <a:latin typeface="Arial"/>
                          <a:cs typeface="Arial"/>
                        </a:rPr>
                        <a:t>toàn </a:t>
                      </a:r>
                      <a:r>
                        <a:rPr sz="1600" spc="-30" dirty="0">
                          <a:latin typeface="Arial"/>
                          <a:cs typeface="Arial"/>
                        </a:rPr>
                        <a:t>bộ </a:t>
                      </a:r>
                      <a:r>
                        <a:rPr sz="1600" spc="-45" dirty="0">
                          <a:latin typeface="Arial"/>
                          <a:cs typeface="Arial"/>
                        </a:rPr>
                        <a:t>thành phần </a:t>
                      </a:r>
                      <a:r>
                        <a:rPr sz="1600" spc="-55" dirty="0">
                          <a:latin typeface="Arial"/>
                          <a:cs typeface="Arial"/>
                        </a:rPr>
                        <a:t>&lt;input&gt; </a:t>
                      </a:r>
                      <a:r>
                        <a:rPr sz="1600" spc="-110" dirty="0">
                          <a:latin typeface="Arial"/>
                          <a:cs typeface="Arial"/>
                        </a:rPr>
                        <a:t>có </a:t>
                      </a:r>
                      <a:r>
                        <a:rPr sz="1600" spc="-35" dirty="0">
                          <a:latin typeface="Arial"/>
                          <a:cs typeface="Arial"/>
                        </a:rPr>
                        <a:t>kiểu </a:t>
                      </a:r>
                      <a:r>
                        <a:rPr sz="1600" spc="-70" dirty="0">
                          <a:latin typeface="Arial"/>
                          <a:cs typeface="Arial"/>
                        </a:rPr>
                        <a:t>là</a:t>
                      </a:r>
                      <a:r>
                        <a:rPr sz="1600" spc="-270" dirty="0">
                          <a:latin typeface="Arial"/>
                          <a:cs typeface="Arial"/>
                        </a:rPr>
                        <a:t> </a:t>
                      </a:r>
                      <a:r>
                        <a:rPr sz="1600" spc="175" dirty="0">
                          <a:latin typeface="Arial"/>
                          <a:cs typeface="Arial"/>
                        </a:rPr>
                        <a:t>“button”</a:t>
                      </a:r>
                      <a:endParaRPr sz="1600" dirty="0">
                        <a:latin typeface="Arial"/>
                        <a:cs typeface="Arial"/>
                      </a:endParaRPr>
                    </a:p>
                  </a:txBody>
                  <a:tcPr marL="0" marR="0" marT="30256" marB="0">
                    <a:lnL w="1905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DEFE8"/>
                    </a:solidFill>
                  </a:tcPr>
                </a:tc>
                <a:extLst>
                  <a:ext uri="{0D108BD9-81ED-4DB2-BD59-A6C34878D82A}">
                    <a16:rowId xmlns:a16="http://schemas.microsoft.com/office/drawing/2014/main" val="10006"/>
                  </a:ext>
                </a:extLst>
              </a:tr>
            </a:tbl>
          </a:graphicData>
        </a:graphic>
      </p:graphicFrame>
      <p:sp>
        <p:nvSpPr>
          <p:cNvPr id="12" name="object 12"/>
          <p:cNvSpPr/>
          <p:nvPr/>
        </p:nvSpPr>
        <p:spPr>
          <a:xfrm>
            <a:off x="979246" y="1264919"/>
            <a:ext cx="7158595" cy="17033"/>
          </a:xfrm>
          <a:prstGeom prst="rect">
            <a:avLst/>
          </a:prstGeom>
          <a:blipFill>
            <a:blip r:embed="rId6" cstate="print"/>
            <a:stretch>
              <a:fillRect/>
            </a:stretch>
          </a:blipFill>
        </p:spPr>
        <p:txBody>
          <a:bodyPr wrap="square" lIns="0" tIns="0" rIns="0" bIns="0" rtlCol="0"/>
          <a:lstStyle/>
          <a:p>
            <a:endParaRPr sz="1588"/>
          </a:p>
        </p:txBody>
      </p:sp>
      <p:sp>
        <p:nvSpPr>
          <p:cNvPr id="13"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2168385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454803" y="1972683"/>
            <a:ext cx="119846" cy="129091"/>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a:spLocks noGrp="1"/>
          </p:cNvSpPr>
          <p:nvPr>
            <p:ph type="title"/>
          </p:nvPr>
        </p:nvSpPr>
        <p:spPr>
          <a:xfrm>
            <a:off x="1314561" y="1313772"/>
            <a:ext cx="6686439" cy="1204726"/>
          </a:xfrm>
          <a:prstGeom prst="rect">
            <a:avLst/>
          </a:prstGeom>
        </p:spPr>
        <p:txBody>
          <a:bodyPr vert="horz" wrap="square" lIns="0" tIns="80682" rIns="0" bIns="0" rtlCol="0">
            <a:spAutoFit/>
          </a:bodyPr>
          <a:lstStyle/>
          <a:p>
            <a:pPr marL="11206">
              <a:spcBef>
                <a:spcPts val="635"/>
              </a:spcBef>
            </a:pPr>
            <a:r>
              <a:rPr sz="2294" spc="-9" dirty="0">
                <a:solidFill>
                  <a:schemeClr val="tx1"/>
                </a:solidFill>
                <a:latin typeface="Tahoma"/>
                <a:ea typeface="+mn-ea"/>
                <a:cs typeface="Tahoma"/>
              </a:rPr>
              <a:t>Sự kiện Jquery</a:t>
            </a:r>
            <a:r>
              <a:rPr sz="2294" b="0" spc="-4" dirty="0">
                <a:solidFill>
                  <a:srgbClr val="000000"/>
                </a:solidFill>
                <a:latin typeface="Tahoma"/>
                <a:cs typeface="Tahoma"/>
              </a:rPr>
              <a:t>:</a:t>
            </a:r>
            <a:endParaRPr sz="2294" dirty="0">
              <a:latin typeface="Tahoma"/>
              <a:cs typeface="Tahoma"/>
            </a:endParaRPr>
          </a:p>
          <a:p>
            <a:pPr marL="364770" marR="4483">
              <a:spcBef>
                <a:spcPts val="507"/>
              </a:spcBef>
            </a:pPr>
            <a:r>
              <a:rPr sz="2294" spc="-9" dirty="0">
                <a:solidFill>
                  <a:schemeClr val="tx1"/>
                </a:solidFill>
                <a:latin typeface="Tahoma"/>
                <a:ea typeface="+mn-ea"/>
                <a:cs typeface="Tahoma"/>
              </a:rPr>
              <a:t>Các phương pháp xử lý sự kiện là chức năng cốt lõi  của Jquery</a:t>
            </a:r>
          </a:p>
        </p:txBody>
      </p:sp>
      <p:sp>
        <p:nvSpPr>
          <p:cNvPr id="22" name="Date Placeholder 21"/>
          <p:cNvSpPr>
            <a:spLocks noGrp="1"/>
          </p:cNvSpPr>
          <p:nvPr>
            <p:ph type="dt" sz="half" idx="4294967295"/>
          </p:nvPr>
        </p:nvSpPr>
        <p:spPr/>
        <p:txBody>
          <a:bodyPr/>
          <a:lstStyle/>
          <a:p>
            <a:endParaRPr lang="en-US"/>
          </a:p>
        </p:txBody>
      </p:sp>
      <p:sp>
        <p:nvSpPr>
          <p:cNvPr id="6" name="object 6"/>
          <p:cNvSpPr/>
          <p:nvPr/>
        </p:nvSpPr>
        <p:spPr>
          <a:xfrm>
            <a:off x="941294" y="2622177"/>
            <a:ext cx="5109882" cy="808504"/>
          </a:xfrm>
          <a:custGeom>
            <a:avLst/>
            <a:gdLst/>
            <a:ahLst/>
            <a:cxnLst/>
            <a:rect l="l" t="t" r="r" b="b"/>
            <a:pathLst>
              <a:path w="5791200" h="916304">
                <a:moveTo>
                  <a:pt x="5791200" y="915924"/>
                </a:moveTo>
                <a:lnTo>
                  <a:pt x="5791200" y="0"/>
                </a:lnTo>
                <a:lnTo>
                  <a:pt x="0" y="0"/>
                </a:lnTo>
                <a:lnTo>
                  <a:pt x="0" y="915924"/>
                </a:lnTo>
                <a:lnTo>
                  <a:pt x="5791200" y="915924"/>
                </a:lnTo>
                <a:close/>
              </a:path>
            </a:pathLst>
          </a:custGeom>
          <a:solidFill>
            <a:srgbClr val="A5A5A5"/>
          </a:solidFill>
        </p:spPr>
        <p:txBody>
          <a:bodyPr wrap="square" lIns="0" tIns="0" rIns="0" bIns="0" rtlCol="0"/>
          <a:lstStyle/>
          <a:p>
            <a:endParaRPr sz="1588"/>
          </a:p>
        </p:txBody>
      </p:sp>
      <p:sp>
        <p:nvSpPr>
          <p:cNvPr id="7" name="object 7"/>
          <p:cNvSpPr/>
          <p:nvPr/>
        </p:nvSpPr>
        <p:spPr>
          <a:xfrm>
            <a:off x="935914" y="2616798"/>
            <a:ext cx="5122209" cy="813546"/>
          </a:xfrm>
          <a:custGeom>
            <a:avLst/>
            <a:gdLst/>
            <a:ahLst/>
            <a:cxnLst/>
            <a:rect l="l" t="t" r="r" b="b"/>
            <a:pathLst>
              <a:path w="5805170" h="922020">
                <a:moveTo>
                  <a:pt x="5801868" y="0"/>
                </a:moveTo>
                <a:lnTo>
                  <a:pt x="3048" y="0"/>
                </a:lnTo>
                <a:lnTo>
                  <a:pt x="0" y="3048"/>
                </a:lnTo>
                <a:lnTo>
                  <a:pt x="0" y="922020"/>
                </a:lnTo>
                <a:lnTo>
                  <a:pt x="13715" y="922020"/>
                </a:lnTo>
                <a:lnTo>
                  <a:pt x="13715" y="13716"/>
                </a:lnTo>
                <a:lnTo>
                  <a:pt x="6096" y="13716"/>
                </a:lnTo>
                <a:lnTo>
                  <a:pt x="13715" y="6096"/>
                </a:lnTo>
                <a:lnTo>
                  <a:pt x="5804916" y="6096"/>
                </a:lnTo>
                <a:lnTo>
                  <a:pt x="5804916" y="3048"/>
                </a:lnTo>
                <a:lnTo>
                  <a:pt x="5801868" y="0"/>
                </a:lnTo>
                <a:close/>
              </a:path>
              <a:path w="5805170" h="922020">
                <a:moveTo>
                  <a:pt x="5791200" y="6096"/>
                </a:moveTo>
                <a:lnTo>
                  <a:pt x="5791200" y="922020"/>
                </a:lnTo>
                <a:lnTo>
                  <a:pt x="5804916" y="922020"/>
                </a:lnTo>
                <a:lnTo>
                  <a:pt x="5804916" y="13716"/>
                </a:lnTo>
                <a:lnTo>
                  <a:pt x="5797296" y="13716"/>
                </a:lnTo>
                <a:lnTo>
                  <a:pt x="5791200" y="6096"/>
                </a:lnTo>
                <a:close/>
              </a:path>
              <a:path w="5805170" h="922020">
                <a:moveTo>
                  <a:pt x="13715" y="6096"/>
                </a:moveTo>
                <a:lnTo>
                  <a:pt x="6096" y="13716"/>
                </a:lnTo>
                <a:lnTo>
                  <a:pt x="13715" y="13716"/>
                </a:lnTo>
                <a:lnTo>
                  <a:pt x="13715" y="6096"/>
                </a:lnTo>
                <a:close/>
              </a:path>
              <a:path w="5805170" h="922020">
                <a:moveTo>
                  <a:pt x="5791200" y="6096"/>
                </a:moveTo>
                <a:lnTo>
                  <a:pt x="13715" y="6096"/>
                </a:lnTo>
                <a:lnTo>
                  <a:pt x="13715" y="13716"/>
                </a:lnTo>
                <a:lnTo>
                  <a:pt x="5791200" y="13716"/>
                </a:lnTo>
                <a:lnTo>
                  <a:pt x="5791200" y="6096"/>
                </a:lnTo>
                <a:close/>
              </a:path>
              <a:path w="5805170" h="922020">
                <a:moveTo>
                  <a:pt x="5804916" y="6096"/>
                </a:moveTo>
                <a:lnTo>
                  <a:pt x="5791200" y="6096"/>
                </a:lnTo>
                <a:lnTo>
                  <a:pt x="5797296" y="13716"/>
                </a:lnTo>
                <a:lnTo>
                  <a:pt x="5804916" y="13716"/>
                </a:lnTo>
                <a:lnTo>
                  <a:pt x="5804916" y="6096"/>
                </a:lnTo>
                <a:close/>
              </a:path>
            </a:pathLst>
          </a:custGeom>
          <a:solidFill>
            <a:srgbClr val="7E7E7E"/>
          </a:solidFill>
        </p:spPr>
        <p:txBody>
          <a:bodyPr wrap="square" lIns="0" tIns="0" rIns="0" bIns="0" rtlCol="0"/>
          <a:lstStyle/>
          <a:p>
            <a:endParaRPr sz="1588"/>
          </a:p>
        </p:txBody>
      </p:sp>
      <p:sp>
        <p:nvSpPr>
          <p:cNvPr id="8" name="object 8"/>
          <p:cNvSpPr/>
          <p:nvPr/>
        </p:nvSpPr>
        <p:spPr>
          <a:xfrm>
            <a:off x="6387353" y="2823883"/>
            <a:ext cx="1748118" cy="606799"/>
          </a:xfrm>
          <a:custGeom>
            <a:avLst/>
            <a:gdLst/>
            <a:ahLst/>
            <a:cxnLst/>
            <a:rect l="l" t="t" r="r" b="b"/>
            <a:pathLst>
              <a:path w="1981200" h="687704">
                <a:moveTo>
                  <a:pt x="1981200" y="687324"/>
                </a:moveTo>
                <a:lnTo>
                  <a:pt x="1981200" y="0"/>
                </a:lnTo>
                <a:lnTo>
                  <a:pt x="0" y="0"/>
                </a:lnTo>
                <a:lnTo>
                  <a:pt x="0" y="687324"/>
                </a:lnTo>
                <a:lnTo>
                  <a:pt x="1981200" y="687324"/>
                </a:lnTo>
                <a:close/>
              </a:path>
            </a:pathLst>
          </a:custGeom>
          <a:solidFill>
            <a:srgbClr val="4F80BC"/>
          </a:solidFill>
        </p:spPr>
        <p:txBody>
          <a:bodyPr wrap="square" lIns="0" tIns="0" rIns="0" bIns="0" rtlCol="0"/>
          <a:lstStyle/>
          <a:p>
            <a:endParaRPr sz="1588"/>
          </a:p>
        </p:txBody>
      </p:sp>
      <p:sp>
        <p:nvSpPr>
          <p:cNvPr id="9" name="object 9"/>
          <p:cNvSpPr/>
          <p:nvPr/>
        </p:nvSpPr>
        <p:spPr>
          <a:xfrm>
            <a:off x="6376595" y="2813124"/>
            <a:ext cx="1771090" cy="617444"/>
          </a:xfrm>
          <a:custGeom>
            <a:avLst/>
            <a:gdLst/>
            <a:ahLst/>
            <a:cxnLst/>
            <a:rect l="l" t="t" r="r" b="b"/>
            <a:pathLst>
              <a:path w="2007234" h="699770">
                <a:moveTo>
                  <a:pt x="2001012" y="0"/>
                </a:moveTo>
                <a:lnTo>
                  <a:pt x="6096" y="0"/>
                </a:lnTo>
                <a:lnTo>
                  <a:pt x="0" y="6095"/>
                </a:lnTo>
                <a:lnTo>
                  <a:pt x="0" y="699515"/>
                </a:lnTo>
                <a:lnTo>
                  <a:pt x="25908" y="699515"/>
                </a:lnTo>
                <a:lnTo>
                  <a:pt x="25908" y="25907"/>
                </a:lnTo>
                <a:lnTo>
                  <a:pt x="12192" y="25907"/>
                </a:lnTo>
                <a:lnTo>
                  <a:pt x="25908" y="12191"/>
                </a:lnTo>
                <a:lnTo>
                  <a:pt x="2007108" y="12191"/>
                </a:lnTo>
                <a:lnTo>
                  <a:pt x="2007108" y="6095"/>
                </a:lnTo>
                <a:lnTo>
                  <a:pt x="2001012" y="0"/>
                </a:lnTo>
                <a:close/>
              </a:path>
              <a:path w="2007234" h="699770">
                <a:moveTo>
                  <a:pt x="1981200" y="12191"/>
                </a:moveTo>
                <a:lnTo>
                  <a:pt x="1981200" y="699515"/>
                </a:lnTo>
                <a:lnTo>
                  <a:pt x="2007108" y="699515"/>
                </a:lnTo>
                <a:lnTo>
                  <a:pt x="2007108" y="25907"/>
                </a:lnTo>
                <a:lnTo>
                  <a:pt x="1993392" y="25907"/>
                </a:lnTo>
                <a:lnTo>
                  <a:pt x="1981200" y="12191"/>
                </a:lnTo>
                <a:close/>
              </a:path>
              <a:path w="2007234" h="699770">
                <a:moveTo>
                  <a:pt x="25908" y="12191"/>
                </a:moveTo>
                <a:lnTo>
                  <a:pt x="12192" y="25907"/>
                </a:lnTo>
                <a:lnTo>
                  <a:pt x="25908" y="25907"/>
                </a:lnTo>
                <a:lnTo>
                  <a:pt x="25908" y="12191"/>
                </a:lnTo>
                <a:close/>
              </a:path>
              <a:path w="2007234" h="699770">
                <a:moveTo>
                  <a:pt x="1981200" y="12191"/>
                </a:moveTo>
                <a:lnTo>
                  <a:pt x="25908" y="12191"/>
                </a:lnTo>
                <a:lnTo>
                  <a:pt x="25908" y="25907"/>
                </a:lnTo>
                <a:lnTo>
                  <a:pt x="1981200" y="25907"/>
                </a:lnTo>
                <a:lnTo>
                  <a:pt x="1981200" y="12191"/>
                </a:lnTo>
                <a:close/>
              </a:path>
              <a:path w="2007234" h="699770">
                <a:moveTo>
                  <a:pt x="2007108" y="12191"/>
                </a:moveTo>
                <a:lnTo>
                  <a:pt x="1981200" y="12191"/>
                </a:lnTo>
                <a:lnTo>
                  <a:pt x="1993392" y="25907"/>
                </a:lnTo>
                <a:lnTo>
                  <a:pt x="2007108" y="25907"/>
                </a:lnTo>
                <a:lnTo>
                  <a:pt x="2007108" y="12191"/>
                </a:lnTo>
                <a:close/>
              </a:path>
            </a:pathLst>
          </a:custGeom>
          <a:solidFill>
            <a:srgbClr val="385D89"/>
          </a:solidFill>
        </p:spPr>
        <p:txBody>
          <a:bodyPr wrap="square" lIns="0" tIns="0" rIns="0" bIns="0" rtlCol="0"/>
          <a:lstStyle/>
          <a:p>
            <a:endParaRPr sz="1588"/>
          </a:p>
        </p:txBody>
      </p:sp>
      <p:sp>
        <p:nvSpPr>
          <p:cNvPr id="10" name="object 10"/>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1" name="object 11"/>
          <p:cNvSpPr/>
          <p:nvPr/>
        </p:nvSpPr>
        <p:spPr>
          <a:xfrm>
            <a:off x="941294" y="3429001"/>
            <a:ext cx="5109882" cy="2208119"/>
          </a:xfrm>
          <a:custGeom>
            <a:avLst/>
            <a:gdLst/>
            <a:ahLst/>
            <a:cxnLst/>
            <a:rect l="l" t="t" r="r" b="b"/>
            <a:pathLst>
              <a:path w="5791200" h="2502535">
                <a:moveTo>
                  <a:pt x="0" y="2502408"/>
                </a:moveTo>
                <a:lnTo>
                  <a:pt x="5791200" y="2502408"/>
                </a:lnTo>
                <a:lnTo>
                  <a:pt x="5791200" y="0"/>
                </a:lnTo>
                <a:lnTo>
                  <a:pt x="0" y="0"/>
                </a:lnTo>
                <a:lnTo>
                  <a:pt x="0" y="2502408"/>
                </a:lnTo>
                <a:close/>
              </a:path>
            </a:pathLst>
          </a:custGeom>
          <a:solidFill>
            <a:srgbClr val="A5A5A5"/>
          </a:solidFill>
        </p:spPr>
        <p:txBody>
          <a:bodyPr wrap="square" lIns="0" tIns="0" rIns="0" bIns="0" rtlCol="0"/>
          <a:lstStyle/>
          <a:p>
            <a:endParaRPr sz="1588"/>
          </a:p>
        </p:txBody>
      </p:sp>
      <p:sp>
        <p:nvSpPr>
          <p:cNvPr id="12" name="object 12"/>
          <p:cNvSpPr/>
          <p:nvPr/>
        </p:nvSpPr>
        <p:spPr>
          <a:xfrm>
            <a:off x="935914" y="3429000"/>
            <a:ext cx="5122209" cy="2213722"/>
          </a:xfrm>
          <a:custGeom>
            <a:avLst/>
            <a:gdLst/>
            <a:ahLst/>
            <a:cxnLst/>
            <a:rect l="l" t="t" r="r" b="b"/>
            <a:pathLst>
              <a:path w="5805170" h="2508885">
                <a:moveTo>
                  <a:pt x="13715" y="0"/>
                </a:moveTo>
                <a:lnTo>
                  <a:pt x="0" y="0"/>
                </a:lnTo>
                <a:lnTo>
                  <a:pt x="0" y="2505456"/>
                </a:lnTo>
                <a:lnTo>
                  <a:pt x="3048" y="2508504"/>
                </a:lnTo>
                <a:lnTo>
                  <a:pt x="5801868" y="2508504"/>
                </a:lnTo>
                <a:lnTo>
                  <a:pt x="5804916" y="2505456"/>
                </a:lnTo>
                <a:lnTo>
                  <a:pt x="5804916" y="2502408"/>
                </a:lnTo>
                <a:lnTo>
                  <a:pt x="13715" y="2502408"/>
                </a:lnTo>
                <a:lnTo>
                  <a:pt x="6096" y="2496312"/>
                </a:lnTo>
                <a:lnTo>
                  <a:pt x="13715" y="2496312"/>
                </a:lnTo>
                <a:lnTo>
                  <a:pt x="13715" y="0"/>
                </a:lnTo>
                <a:close/>
              </a:path>
              <a:path w="5805170" h="2508885">
                <a:moveTo>
                  <a:pt x="13715" y="2496312"/>
                </a:moveTo>
                <a:lnTo>
                  <a:pt x="6096" y="2496312"/>
                </a:lnTo>
                <a:lnTo>
                  <a:pt x="13715" y="2502408"/>
                </a:lnTo>
                <a:lnTo>
                  <a:pt x="13715" y="2496312"/>
                </a:lnTo>
                <a:close/>
              </a:path>
              <a:path w="5805170" h="2508885">
                <a:moveTo>
                  <a:pt x="5791200" y="2496312"/>
                </a:moveTo>
                <a:lnTo>
                  <a:pt x="13715" y="2496312"/>
                </a:lnTo>
                <a:lnTo>
                  <a:pt x="13715" y="2502408"/>
                </a:lnTo>
                <a:lnTo>
                  <a:pt x="5791200" y="2502408"/>
                </a:lnTo>
                <a:lnTo>
                  <a:pt x="5791200" y="2496312"/>
                </a:lnTo>
                <a:close/>
              </a:path>
              <a:path w="5805170" h="2508885">
                <a:moveTo>
                  <a:pt x="5804916" y="0"/>
                </a:moveTo>
                <a:lnTo>
                  <a:pt x="5791200" y="0"/>
                </a:lnTo>
                <a:lnTo>
                  <a:pt x="5791200" y="2502408"/>
                </a:lnTo>
                <a:lnTo>
                  <a:pt x="5797296" y="2496312"/>
                </a:lnTo>
                <a:lnTo>
                  <a:pt x="5804916" y="2496312"/>
                </a:lnTo>
                <a:lnTo>
                  <a:pt x="5804916" y="0"/>
                </a:lnTo>
                <a:close/>
              </a:path>
              <a:path w="5805170" h="2508885">
                <a:moveTo>
                  <a:pt x="5804916" y="2496312"/>
                </a:moveTo>
                <a:lnTo>
                  <a:pt x="5797296" y="2496312"/>
                </a:lnTo>
                <a:lnTo>
                  <a:pt x="5791200" y="2502408"/>
                </a:lnTo>
                <a:lnTo>
                  <a:pt x="5804916" y="2502408"/>
                </a:lnTo>
                <a:lnTo>
                  <a:pt x="5804916" y="2496312"/>
                </a:lnTo>
                <a:close/>
              </a:path>
            </a:pathLst>
          </a:custGeom>
          <a:solidFill>
            <a:srgbClr val="7E7E7E"/>
          </a:solidFill>
        </p:spPr>
        <p:txBody>
          <a:bodyPr wrap="square" lIns="0" tIns="0" rIns="0" bIns="0" rtlCol="0"/>
          <a:lstStyle/>
          <a:p>
            <a:endParaRPr sz="1588"/>
          </a:p>
        </p:txBody>
      </p:sp>
      <p:sp>
        <p:nvSpPr>
          <p:cNvPr id="13" name="object 13"/>
          <p:cNvSpPr txBox="1"/>
          <p:nvPr/>
        </p:nvSpPr>
        <p:spPr>
          <a:xfrm>
            <a:off x="1010770" y="2887980"/>
            <a:ext cx="4759699" cy="2454933"/>
          </a:xfrm>
          <a:prstGeom prst="rect">
            <a:avLst/>
          </a:prstGeom>
        </p:spPr>
        <p:txBody>
          <a:bodyPr vert="horz" wrap="square" lIns="0" tIns="11206" rIns="0" bIns="0" rtlCol="0">
            <a:spAutoFit/>
          </a:bodyPr>
          <a:lstStyle/>
          <a:p>
            <a:pPr marL="12327">
              <a:spcBef>
                <a:spcPts val="88"/>
              </a:spcBef>
            </a:pPr>
            <a:r>
              <a:rPr sz="1588" spc="-4" dirty="0">
                <a:latin typeface="Arial"/>
                <a:cs typeface="Arial"/>
              </a:rPr>
              <a:t>&lt;head&gt;</a:t>
            </a:r>
            <a:endParaRPr sz="1588">
              <a:latin typeface="Arial"/>
              <a:cs typeface="Arial"/>
            </a:endParaRPr>
          </a:p>
          <a:p>
            <a:pPr marL="12327"/>
            <a:r>
              <a:rPr sz="1588" spc="-4" dirty="0">
                <a:latin typeface="Arial"/>
                <a:cs typeface="Arial"/>
              </a:rPr>
              <a:t>&lt;script type="text/javascript"</a:t>
            </a:r>
            <a:r>
              <a:rPr sz="1588" spc="22" dirty="0">
                <a:latin typeface="Arial"/>
                <a:cs typeface="Arial"/>
              </a:rPr>
              <a:t> </a:t>
            </a:r>
            <a:r>
              <a:rPr sz="1588" spc="-9" dirty="0">
                <a:latin typeface="Arial"/>
                <a:cs typeface="Arial"/>
              </a:rPr>
              <a:t>src="jquery.js"&gt;&lt;/script&gt;</a:t>
            </a:r>
            <a:endParaRPr sz="1588">
              <a:latin typeface="Arial"/>
              <a:cs typeface="Arial"/>
            </a:endParaRPr>
          </a:p>
          <a:p>
            <a:pPr marL="11206"/>
            <a:r>
              <a:rPr sz="1588" spc="-4" dirty="0">
                <a:latin typeface="Arial"/>
                <a:cs typeface="Arial"/>
              </a:rPr>
              <a:t>&lt;script</a:t>
            </a:r>
            <a:r>
              <a:rPr sz="1588" spc="-66" dirty="0">
                <a:latin typeface="Arial"/>
                <a:cs typeface="Arial"/>
              </a:rPr>
              <a:t> </a:t>
            </a:r>
            <a:r>
              <a:rPr sz="1588" spc="-4" dirty="0">
                <a:latin typeface="Arial"/>
                <a:cs typeface="Arial"/>
              </a:rPr>
              <a:t>type="text/javascript"&gt;</a:t>
            </a:r>
            <a:endParaRPr sz="1588">
              <a:latin typeface="Arial"/>
              <a:cs typeface="Arial"/>
            </a:endParaRPr>
          </a:p>
          <a:p>
            <a:pPr marL="11206"/>
            <a:r>
              <a:rPr sz="1588" spc="-4" dirty="0">
                <a:solidFill>
                  <a:srgbClr val="FF0000"/>
                </a:solidFill>
                <a:latin typeface="Arial"/>
                <a:cs typeface="Arial"/>
              </a:rPr>
              <a:t>$(document).ready(function(){</a:t>
            </a:r>
            <a:endParaRPr sz="1588">
              <a:latin typeface="Arial"/>
              <a:cs typeface="Arial"/>
            </a:endParaRPr>
          </a:p>
          <a:p>
            <a:pPr marR="2137636" algn="ctr"/>
            <a:r>
              <a:rPr sz="1588" spc="-4" dirty="0">
                <a:solidFill>
                  <a:srgbClr val="FF0000"/>
                </a:solidFill>
                <a:latin typeface="Arial"/>
                <a:cs typeface="Arial"/>
              </a:rPr>
              <a:t>$("button").click(function(){</a:t>
            </a:r>
            <a:endParaRPr sz="1588">
              <a:latin typeface="Arial"/>
              <a:cs typeface="Arial"/>
            </a:endParaRPr>
          </a:p>
          <a:p>
            <a:pPr marL="234215"/>
            <a:r>
              <a:rPr sz="1588" spc="-4" dirty="0">
                <a:solidFill>
                  <a:srgbClr val="FF0000"/>
                </a:solidFill>
                <a:latin typeface="Arial"/>
                <a:cs typeface="Arial"/>
              </a:rPr>
              <a:t>$("p").hide();</a:t>
            </a:r>
            <a:endParaRPr sz="1588">
              <a:latin typeface="Arial"/>
              <a:cs typeface="Arial"/>
            </a:endParaRPr>
          </a:p>
          <a:p>
            <a:pPr marL="122711"/>
            <a:r>
              <a:rPr sz="1588" spc="-4" dirty="0">
                <a:latin typeface="Arial"/>
                <a:cs typeface="Arial"/>
              </a:rPr>
              <a:t>});</a:t>
            </a:r>
            <a:endParaRPr sz="1588">
              <a:latin typeface="Arial"/>
              <a:cs typeface="Arial"/>
            </a:endParaRPr>
          </a:p>
          <a:p>
            <a:pPr marL="11206"/>
            <a:r>
              <a:rPr sz="1588" spc="-4" dirty="0">
                <a:latin typeface="Arial"/>
                <a:cs typeface="Arial"/>
              </a:rPr>
              <a:t>});</a:t>
            </a:r>
            <a:endParaRPr sz="1588">
              <a:latin typeface="Arial"/>
              <a:cs typeface="Arial"/>
            </a:endParaRPr>
          </a:p>
          <a:p>
            <a:pPr marL="11206"/>
            <a:r>
              <a:rPr sz="1588" spc="-4" dirty="0">
                <a:latin typeface="Arial"/>
                <a:cs typeface="Arial"/>
              </a:rPr>
              <a:t>&lt;/script&gt;</a:t>
            </a:r>
            <a:endParaRPr sz="1588">
              <a:latin typeface="Arial"/>
              <a:cs typeface="Arial"/>
            </a:endParaRPr>
          </a:p>
          <a:p>
            <a:pPr marL="11206"/>
            <a:r>
              <a:rPr sz="1588" spc="-4" dirty="0">
                <a:latin typeface="Arial"/>
                <a:cs typeface="Arial"/>
              </a:rPr>
              <a:t>&lt;/head&gt;</a:t>
            </a:r>
            <a:endParaRPr sz="1588">
              <a:latin typeface="Arial"/>
              <a:cs typeface="Arial"/>
            </a:endParaRPr>
          </a:p>
        </p:txBody>
      </p:sp>
      <p:sp>
        <p:nvSpPr>
          <p:cNvPr id="14" name="object 14"/>
          <p:cNvSpPr/>
          <p:nvPr/>
        </p:nvSpPr>
        <p:spPr>
          <a:xfrm>
            <a:off x="6387353" y="3429000"/>
            <a:ext cx="1748118" cy="874059"/>
          </a:xfrm>
          <a:custGeom>
            <a:avLst/>
            <a:gdLst/>
            <a:ahLst/>
            <a:cxnLst/>
            <a:rect l="l" t="t" r="r" b="b"/>
            <a:pathLst>
              <a:path w="1981200" h="990600">
                <a:moveTo>
                  <a:pt x="0" y="990600"/>
                </a:moveTo>
                <a:lnTo>
                  <a:pt x="1981200" y="990600"/>
                </a:lnTo>
                <a:lnTo>
                  <a:pt x="1981200" y="0"/>
                </a:lnTo>
                <a:lnTo>
                  <a:pt x="0" y="0"/>
                </a:lnTo>
                <a:lnTo>
                  <a:pt x="0" y="990600"/>
                </a:lnTo>
                <a:close/>
              </a:path>
            </a:pathLst>
          </a:custGeom>
          <a:solidFill>
            <a:srgbClr val="4F80BC"/>
          </a:solidFill>
        </p:spPr>
        <p:txBody>
          <a:bodyPr wrap="square" lIns="0" tIns="0" rIns="0" bIns="0" rtlCol="0"/>
          <a:lstStyle/>
          <a:p>
            <a:endParaRPr sz="1588"/>
          </a:p>
        </p:txBody>
      </p:sp>
      <p:sp>
        <p:nvSpPr>
          <p:cNvPr id="15" name="object 15"/>
          <p:cNvSpPr/>
          <p:nvPr/>
        </p:nvSpPr>
        <p:spPr>
          <a:xfrm>
            <a:off x="6376595" y="3429001"/>
            <a:ext cx="1771090" cy="886384"/>
          </a:xfrm>
          <a:custGeom>
            <a:avLst/>
            <a:gdLst/>
            <a:ahLst/>
            <a:cxnLst/>
            <a:rect l="l" t="t" r="r" b="b"/>
            <a:pathLst>
              <a:path w="2007234" h="1004570">
                <a:moveTo>
                  <a:pt x="25908" y="0"/>
                </a:moveTo>
                <a:lnTo>
                  <a:pt x="0" y="0"/>
                </a:lnTo>
                <a:lnTo>
                  <a:pt x="0" y="998219"/>
                </a:lnTo>
                <a:lnTo>
                  <a:pt x="6096" y="1004316"/>
                </a:lnTo>
                <a:lnTo>
                  <a:pt x="2001012" y="1004316"/>
                </a:lnTo>
                <a:lnTo>
                  <a:pt x="2007108" y="998219"/>
                </a:lnTo>
                <a:lnTo>
                  <a:pt x="2007108" y="990600"/>
                </a:lnTo>
                <a:lnTo>
                  <a:pt x="25908" y="990600"/>
                </a:lnTo>
                <a:lnTo>
                  <a:pt x="12192" y="978407"/>
                </a:lnTo>
                <a:lnTo>
                  <a:pt x="25908" y="978407"/>
                </a:lnTo>
                <a:lnTo>
                  <a:pt x="25908" y="0"/>
                </a:lnTo>
                <a:close/>
              </a:path>
              <a:path w="2007234" h="1004570">
                <a:moveTo>
                  <a:pt x="25908" y="978407"/>
                </a:moveTo>
                <a:lnTo>
                  <a:pt x="12192" y="978407"/>
                </a:lnTo>
                <a:lnTo>
                  <a:pt x="25908" y="990600"/>
                </a:lnTo>
                <a:lnTo>
                  <a:pt x="25908" y="978407"/>
                </a:lnTo>
                <a:close/>
              </a:path>
              <a:path w="2007234" h="1004570">
                <a:moveTo>
                  <a:pt x="1981200" y="978407"/>
                </a:moveTo>
                <a:lnTo>
                  <a:pt x="25908" y="978407"/>
                </a:lnTo>
                <a:lnTo>
                  <a:pt x="25908" y="990600"/>
                </a:lnTo>
                <a:lnTo>
                  <a:pt x="1981200" y="990600"/>
                </a:lnTo>
                <a:lnTo>
                  <a:pt x="1981200" y="978407"/>
                </a:lnTo>
                <a:close/>
              </a:path>
              <a:path w="2007234" h="1004570">
                <a:moveTo>
                  <a:pt x="2007108" y="0"/>
                </a:moveTo>
                <a:lnTo>
                  <a:pt x="1981200" y="0"/>
                </a:lnTo>
                <a:lnTo>
                  <a:pt x="1981200" y="990600"/>
                </a:lnTo>
                <a:lnTo>
                  <a:pt x="1993392" y="978407"/>
                </a:lnTo>
                <a:lnTo>
                  <a:pt x="2007108" y="978407"/>
                </a:lnTo>
                <a:lnTo>
                  <a:pt x="2007108" y="0"/>
                </a:lnTo>
                <a:close/>
              </a:path>
              <a:path w="2007234" h="1004570">
                <a:moveTo>
                  <a:pt x="2007108" y="978407"/>
                </a:moveTo>
                <a:lnTo>
                  <a:pt x="1993392" y="978407"/>
                </a:lnTo>
                <a:lnTo>
                  <a:pt x="1981200" y="990600"/>
                </a:lnTo>
                <a:lnTo>
                  <a:pt x="2007108" y="990600"/>
                </a:lnTo>
                <a:lnTo>
                  <a:pt x="2007108" y="978407"/>
                </a:lnTo>
                <a:close/>
              </a:path>
            </a:pathLst>
          </a:custGeom>
          <a:solidFill>
            <a:srgbClr val="385D89"/>
          </a:solidFill>
        </p:spPr>
        <p:txBody>
          <a:bodyPr wrap="square" lIns="0" tIns="0" rIns="0" bIns="0" rtlCol="0"/>
          <a:lstStyle/>
          <a:p>
            <a:endParaRPr sz="1588"/>
          </a:p>
        </p:txBody>
      </p:sp>
      <p:sp>
        <p:nvSpPr>
          <p:cNvPr id="16" name="object 16"/>
          <p:cNvSpPr txBox="1"/>
          <p:nvPr/>
        </p:nvSpPr>
        <p:spPr>
          <a:xfrm>
            <a:off x="6387353" y="3057412"/>
            <a:ext cx="1748118" cy="988763"/>
          </a:xfrm>
          <a:prstGeom prst="rect">
            <a:avLst/>
          </a:prstGeom>
        </p:spPr>
        <p:txBody>
          <a:bodyPr vert="horz" wrap="square" lIns="0" tIns="11206" rIns="0" bIns="0" rtlCol="0">
            <a:spAutoFit/>
          </a:bodyPr>
          <a:lstStyle/>
          <a:p>
            <a:pPr marL="80687" marR="103660" indent="1121">
              <a:spcBef>
                <a:spcPts val="88"/>
              </a:spcBef>
            </a:pPr>
            <a:r>
              <a:rPr sz="1588" spc="-168" dirty="0">
                <a:solidFill>
                  <a:srgbClr val="FFFFFF"/>
                </a:solidFill>
                <a:latin typeface="Arial"/>
                <a:cs typeface="Arial"/>
              </a:rPr>
              <a:t>Sự </a:t>
            </a:r>
            <a:r>
              <a:rPr sz="1588" spc="-35" dirty="0">
                <a:solidFill>
                  <a:srgbClr val="FFFFFF"/>
                </a:solidFill>
                <a:latin typeface="Arial"/>
                <a:cs typeface="Arial"/>
              </a:rPr>
              <a:t>kiện </a:t>
            </a:r>
            <a:r>
              <a:rPr sz="1588" spc="-44" dirty="0">
                <a:solidFill>
                  <a:srgbClr val="FFFFFF"/>
                </a:solidFill>
                <a:latin typeface="Arial"/>
                <a:cs typeface="Arial"/>
              </a:rPr>
              <a:t>gọi </a:t>
            </a:r>
            <a:r>
              <a:rPr sz="1588" spc="9" dirty="0">
                <a:solidFill>
                  <a:srgbClr val="FFFFFF"/>
                </a:solidFill>
                <a:latin typeface="Arial"/>
                <a:cs typeface="Arial"/>
              </a:rPr>
              <a:t>một  </a:t>
            </a:r>
            <a:r>
              <a:rPr sz="1588" spc="-79" dirty="0">
                <a:solidFill>
                  <a:srgbClr val="FFFFFF"/>
                </a:solidFill>
                <a:latin typeface="Arial"/>
                <a:cs typeface="Arial"/>
              </a:rPr>
              <a:t>hàm </a:t>
            </a:r>
            <a:r>
              <a:rPr sz="1588" spc="-35" dirty="0">
                <a:solidFill>
                  <a:srgbClr val="FFFFFF"/>
                </a:solidFill>
                <a:latin typeface="Arial"/>
                <a:cs typeface="Arial"/>
              </a:rPr>
              <a:t>được </a:t>
            </a:r>
            <a:r>
              <a:rPr sz="1588" spc="-26" dirty="0">
                <a:solidFill>
                  <a:srgbClr val="FFFFFF"/>
                </a:solidFill>
                <a:latin typeface="Arial"/>
                <a:cs typeface="Arial"/>
              </a:rPr>
              <a:t>thực  hiện </a:t>
            </a:r>
            <a:r>
              <a:rPr sz="1588" spc="-40" dirty="0">
                <a:solidFill>
                  <a:srgbClr val="FFFFFF"/>
                </a:solidFill>
                <a:latin typeface="Arial"/>
                <a:cs typeface="Arial"/>
              </a:rPr>
              <a:t>khi </a:t>
            </a:r>
            <a:r>
              <a:rPr sz="1588" spc="-97" dirty="0">
                <a:solidFill>
                  <a:srgbClr val="FFFFFF"/>
                </a:solidFill>
                <a:latin typeface="Arial"/>
                <a:cs typeface="Arial"/>
              </a:rPr>
              <a:t>có </a:t>
            </a:r>
            <a:r>
              <a:rPr sz="1588" spc="-88" dirty="0">
                <a:solidFill>
                  <a:srgbClr val="FFFFFF"/>
                </a:solidFill>
                <a:latin typeface="Arial"/>
                <a:cs typeface="Arial"/>
              </a:rPr>
              <a:t>sự</a:t>
            </a:r>
            <a:r>
              <a:rPr sz="1588" spc="-212" dirty="0">
                <a:solidFill>
                  <a:srgbClr val="FFFFFF"/>
                </a:solidFill>
                <a:latin typeface="Arial"/>
                <a:cs typeface="Arial"/>
              </a:rPr>
              <a:t> </a:t>
            </a:r>
            <a:r>
              <a:rPr sz="1588" spc="-35" dirty="0">
                <a:solidFill>
                  <a:srgbClr val="FFFFFF"/>
                </a:solidFill>
                <a:latin typeface="Arial"/>
                <a:cs typeface="Arial"/>
              </a:rPr>
              <a:t>kiện  </a:t>
            </a:r>
            <a:r>
              <a:rPr sz="1588" spc="-40" dirty="0">
                <a:solidFill>
                  <a:srgbClr val="FFFFFF"/>
                </a:solidFill>
                <a:latin typeface="Arial"/>
                <a:cs typeface="Arial"/>
              </a:rPr>
              <a:t>nhấn</a:t>
            </a:r>
            <a:r>
              <a:rPr sz="1588" spc="-93" dirty="0">
                <a:solidFill>
                  <a:srgbClr val="FFFFFF"/>
                </a:solidFill>
                <a:latin typeface="Arial"/>
                <a:cs typeface="Arial"/>
              </a:rPr>
              <a:t> </a:t>
            </a:r>
            <a:r>
              <a:rPr sz="1588" spc="-31" dirty="0">
                <a:solidFill>
                  <a:srgbClr val="FFFFFF"/>
                </a:solidFill>
                <a:latin typeface="Arial"/>
                <a:cs typeface="Arial"/>
              </a:rPr>
              <a:t>chuột</a:t>
            </a:r>
            <a:endParaRPr sz="1588">
              <a:latin typeface="Arial"/>
              <a:cs typeface="Arial"/>
            </a:endParaRPr>
          </a:p>
        </p:txBody>
      </p:sp>
      <p:sp>
        <p:nvSpPr>
          <p:cNvPr id="17" name="object 17"/>
          <p:cNvSpPr/>
          <p:nvPr/>
        </p:nvSpPr>
        <p:spPr>
          <a:xfrm>
            <a:off x="3490855" y="4303059"/>
            <a:ext cx="3816724" cy="1541369"/>
          </a:xfrm>
          <a:custGeom>
            <a:avLst/>
            <a:gdLst/>
            <a:ahLst/>
            <a:cxnLst/>
            <a:rect l="l" t="t" r="r" b="b"/>
            <a:pathLst>
              <a:path w="4325620" h="1746884">
                <a:moveTo>
                  <a:pt x="13716" y="1511808"/>
                </a:moveTo>
                <a:lnTo>
                  <a:pt x="0" y="1511808"/>
                </a:lnTo>
                <a:lnTo>
                  <a:pt x="0" y="1743456"/>
                </a:lnTo>
                <a:lnTo>
                  <a:pt x="3048" y="1746503"/>
                </a:lnTo>
                <a:lnTo>
                  <a:pt x="4277868" y="1746503"/>
                </a:lnTo>
                <a:lnTo>
                  <a:pt x="4280916" y="1743456"/>
                </a:lnTo>
                <a:lnTo>
                  <a:pt x="4280916" y="1740408"/>
                </a:lnTo>
                <a:lnTo>
                  <a:pt x="13716" y="1740408"/>
                </a:lnTo>
                <a:lnTo>
                  <a:pt x="6096" y="1734312"/>
                </a:lnTo>
                <a:lnTo>
                  <a:pt x="13716" y="1734312"/>
                </a:lnTo>
                <a:lnTo>
                  <a:pt x="13716" y="1511808"/>
                </a:lnTo>
                <a:close/>
              </a:path>
              <a:path w="4325620" h="1746884">
                <a:moveTo>
                  <a:pt x="13716" y="1734312"/>
                </a:moveTo>
                <a:lnTo>
                  <a:pt x="6096" y="1734312"/>
                </a:lnTo>
                <a:lnTo>
                  <a:pt x="13716" y="1740408"/>
                </a:lnTo>
                <a:lnTo>
                  <a:pt x="13716" y="1734312"/>
                </a:lnTo>
                <a:close/>
              </a:path>
              <a:path w="4325620" h="1746884">
                <a:moveTo>
                  <a:pt x="4267200" y="1734312"/>
                </a:moveTo>
                <a:lnTo>
                  <a:pt x="13716" y="1734312"/>
                </a:lnTo>
                <a:lnTo>
                  <a:pt x="13716" y="1740408"/>
                </a:lnTo>
                <a:lnTo>
                  <a:pt x="4267200" y="1740408"/>
                </a:lnTo>
                <a:lnTo>
                  <a:pt x="4267200" y="1734312"/>
                </a:lnTo>
                <a:close/>
              </a:path>
              <a:path w="4325620" h="1746884">
                <a:moveTo>
                  <a:pt x="4274058" y="25960"/>
                </a:moveTo>
                <a:lnTo>
                  <a:pt x="4267200" y="37784"/>
                </a:lnTo>
                <a:lnTo>
                  <a:pt x="4267200" y="1740408"/>
                </a:lnTo>
                <a:lnTo>
                  <a:pt x="4273296" y="1734312"/>
                </a:lnTo>
                <a:lnTo>
                  <a:pt x="4280916" y="1734312"/>
                </a:lnTo>
                <a:lnTo>
                  <a:pt x="4280916" y="37784"/>
                </a:lnTo>
                <a:lnTo>
                  <a:pt x="4274058" y="25960"/>
                </a:lnTo>
                <a:close/>
              </a:path>
              <a:path w="4325620" h="1746884">
                <a:moveTo>
                  <a:pt x="4280916" y="1734312"/>
                </a:moveTo>
                <a:lnTo>
                  <a:pt x="4273296" y="1734312"/>
                </a:lnTo>
                <a:lnTo>
                  <a:pt x="4267200" y="1740408"/>
                </a:lnTo>
                <a:lnTo>
                  <a:pt x="4280916" y="1740408"/>
                </a:lnTo>
                <a:lnTo>
                  <a:pt x="4280916" y="1734312"/>
                </a:lnTo>
                <a:close/>
              </a:path>
              <a:path w="4325620" h="1746884">
                <a:moveTo>
                  <a:pt x="4273296" y="0"/>
                </a:moveTo>
                <a:lnTo>
                  <a:pt x="4224528" y="86868"/>
                </a:lnTo>
                <a:lnTo>
                  <a:pt x="4223004" y="89916"/>
                </a:lnTo>
                <a:lnTo>
                  <a:pt x="4223004" y="92963"/>
                </a:lnTo>
                <a:lnTo>
                  <a:pt x="4229100" y="96012"/>
                </a:lnTo>
                <a:lnTo>
                  <a:pt x="4233672" y="96012"/>
                </a:lnTo>
                <a:lnTo>
                  <a:pt x="4235196" y="92963"/>
                </a:lnTo>
                <a:lnTo>
                  <a:pt x="4267200" y="37784"/>
                </a:lnTo>
                <a:lnTo>
                  <a:pt x="4267200" y="13716"/>
                </a:lnTo>
                <a:lnTo>
                  <a:pt x="4281236" y="13716"/>
                </a:lnTo>
                <a:lnTo>
                  <a:pt x="4273296" y="0"/>
                </a:lnTo>
                <a:close/>
              </a:path>
              <a:path w="4325620" h="1746884">
                <a:moveTo>
                  <a:pt x="4281236" y="13716"/>
                </a:moveTo>
                <a:lnTo>
                  <a:pt x="4280916" y="13716"/>
                </a:lnTo>
                <a:lnTo>
                  <a:pt x="4280916" y="37784"/>
                </a:lnTo>
                <a:lnTo>
                  <a:pt x="4312920" y="92963"/>
                </a:lnTo>
                <a:lnTo>
                  <a:pt x="4314444" y="96012"/>
                </a:lnTo>
                <a:lnTo>
                  <a:pt x="4319016" y="96012"/>
                </a:lnTo>
                <a:lnTo>
                  <a:pt x="4325112" y="92963"/>
                </a:lnTo>
                <a:lnTo>
                  <a:pt x="4325112" y="89916"/>
                </a:lnTo>
                <a:lnTo>
                  <a:pt x="4323588" y="86868"/>
                </a:lnTo>
                <a:lnTo>
                  <a:pt x="4281236" y="13716"/>
                </a:lnTo>
                <a:close/>
              </a:path>
              <a:path w="4325620" h="1746884">
                <a:moveTo>
                  <a:pt x="4280916" y="13716"/>
                </a:moveTo>
                <a:lnTo>
                  <a:pt x="4267200" y="13716"/>
                </a:lnTo>
                <a:lnTo>
                  <a:pt x="4267200" y="37784"/>
                </a:lnTo>
                <a:lnTo>
                  <a:pt x="4274058" y="25960"/>
                </a:lnTo>
                <a:lnTo>
                  <a:pt x="4268724" y="16763"/>
                </a:lnTo>
                <a:lnTo>
                  <a:pt x="4280916" y="16763"/>
                </a:lnTo>
                <a:lnTo>
                  <a:pt x="4280916" y="13716"/>
                </a:lnTo>
                <a:close/>
              </a:path>
              <a:path w="4325620" h="1746884">
                <a:moveTo>
                  <a:pt x="4280916" y="16763"/>
                </a:moveTo>
                <a:lnTo>
                  <a:pt x="4279392" y="16763"/>
                </a:lnTo>
                <a:lnTo>
                  <a:pt x="4274058" y="25960"/>
                </a:lnTo>
                <a:lnTo>
                  <a:pt x="4280916" y="37784"/>
                </a:lnTo>
                <a:lnTo>
                  <a:pt x="4280916" y="16763"/>
                </a:lnTo>
                <a:close/>
              </a:path>
              <a:path w="4325620" h="1746884">
                <a:moveTo>
                  <a:pt x="4279392" y="16763"/>
                </a:moveTo>
                <a:lnTo>
                  <a:pt x="4268724" y="16763"/>
                </a:lnTo>
                <a:lnTo>
                  <a:pt x="4274058" y="25960"/>
                </a:lnTo>
                <a:lnTo>
                  <a:pt x="4279392" y="16763"/>
                </a:lnTo>
                <a:close/>
              </a:path>
            </a:pathLst>
          </a:custGeom>
          <a:solidFill>
            <a:srgbClr val="497EBA"/>
          </a:solidFill>
        </p:spPr>
        <p:txBody>
          <a:bodyPr wrap="square" lIns="0" tIns="0" rIns="0" bIns="0" rtlCol="0"/>
          <a:lstStyle/>
          <a:p>
            <a:endParaRPr sz="1588"/>
          </a:p>
        </p:txBody>
      </p:sp>
      <p:sp>
        <p:nvSpPr>
          <p:cNvPr id="19" name="object 19"/>
          <p:cNvSpPr/>
          <p:nvPr/>
        </p:nvSpPr>
        <p:spPr>
          <a:xfrm>
            <a:off x="979246" y="1259242"/>
            <a:ext cx="7158595" cy="22710"/>
          </a:xfrm>
          <a:prstGeom prst="rect">
            <a:avLst/>
          </a:prstGeom>
          <a:blipFill>
            <a:blip r:embed="rId4" cstate="print"/>
            <a:stretch>
              <a:fillRect/>
            </a:stretch>
          </a:blipFill>
        </p:spPr>
        <p:txBody>
          <a:bodyPr wrap="square" lIns="0" tIns="0" rIns="0" bIns="0" rtlCol="0"/>
          <a:lstStyle/>
          <a:p>
            <a:endParaRPr sz="1588"/>
          </a:p>
        </p:txBody>
      </p:sp>
      <p:sp>
        <p:nvSpPr>
          <p:cNvPr id="20"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1419309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3266" y="805461"/>
            <a:ext cx="1258981" cy="76944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a:latin typeface="Tahoma"/>
              <a:cs typeface="Tahoma"/>
            </a:endParaRPr>
          </a:p>
        </p:txBody>
      </p:sp>
      <p:sp>
        <p:nvSpPr>
          <p:cNvPr id="3" name="object 3"/>
          <p:cNvSpPr/>
          <p:nvPr/>
        </p:nvSpPr>
        <p:spPr>
          <a:xfrm>
            <a:off x="1454803" y="1557170"/>
            <a:ext cx="119846" cy="13312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668219" y="1420520"/>
            <a:ext cx="4517428" cy="364361"/>
          </a:xfrm>
          <a:prstGeom prst="rect">
            <a:avLst/>
          </a:prstGeom>
        </p:spPr>
        <p:txBody>
          <a:bodyPr vert="horz" wrap="square" lIns="0" tIns="11206" rIns="0" bIns="0" rtlCol="0">
            <a:spAutoFit/>
          </a:bodyPr>
          <a:lstStyle/>
          <a:p>
            <a:pPr marL="11206">
              <a:spcBef>
                <a:spcPts val="88"/>
              </a:spcBef>
            </a:pPr>
            <a:r>
              <a:rPr sz="2294" spc="-9" dirty="0">
                <a:solidFill>
                  <a:schemeClr val="tx1"/>
                </a:solidFill>
                <a:latin typeface="Tahoma"/>
                <a:ea typeface="+mn-ea"/>
                <a:cs typeface="Tahoma"/>
              </a:rPr>
              <a:t>Một số sự kiện của Jquery:</a:t>
            </a:r>
          </a:p>
        </p:txBody>
      </p:sp>
      <p:sp>
        <p:nvSpPr>
          <p:cNvPr id="15" name="Date Placeholder 14"/>
          <p:cNvSpPr>
            <a:spLocks noGrp="1"/>
          </p:cNvSpPr>
          <p:nvPr>
            <p:ph type="dt" sz="half" idx="4294967295"/>
          </p:nvPr>
        </p:nvSpPr>
        <p:spPr/>
        <p:txBody>
          <a:bodyPr/>
          <a:lstStyle/>
          <a:p>
            <a:endParaRPr lang="en-US"/>
          </a:p>
        </p:txBody>
      </p:sp>
      <p:sp>
        <p:nvSpPr>
          <p:cNvPr id="5" name="object 5"/>
          <p:cNvSpPr/>
          <p:nvPr/>
        </p:nvSpPr>
        <p:spPr>
          <a:xfrm>
            <a:off x="537883" y="3429000"/>
            <a:ext cx="8068235" cy="3025588"/>
          </a:xfrm>
          <a:custGeom>
            <a:avLst/>
            <a:gdLst/>
            <a:ahLst/>
            <a:cxnLst/>
            <a:rect l="l" t="t" r="r" b="b"/>
            <a:pathLst>
              <a:path w="9144000" h="3429000">
                <a:moveTo>
                  <a:pt x="0" y="3429000"/>
                </a:moveTo>
                <a:lnTo>
                  <a:pt x="9144000" y="3429000"/>
                </a:lnTo>
                <a:lnTo>
                  <a:pt x="9144000" y="0"/>
                </a:lnTo>
                <a:lnTo>
                  <a:pt x="0" y="0"/>
                </a:lnTo>
                <a:lnTo>
                  <a:pt x="0" y="3429000"/>
                </a:lnTo>
                <a:close/>
              </a:path>
            </a:pathLst>
          </a:custGeom>
          <a:solidFill>
            <a:srgbClr val="FFFFFF"/>
          </a:solidFill>
        </p:spPr>
        <p:txBody>
          <a:bodyPr wrap="square" lIns="0" tIns="0" rIns="0" bIns="0" rtlCol="0"/>
          <a:lstStyle/>
          <a:p>
            <a:endParaRPr sz="1588"/>
          </a:p>
        </p:txBody>
      </p:sp>
      <p:sp>
        <p:nvSpPr>
          <p:cNvPr id="6" name="object 6"/>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7" name="object 7"/>
          <p:cNvSpPr/>
          <p:nvPr/>
        </p:nvSpPr>
        <p:spPr>
          <a:xfrm>
            <a:off x="1272091" y="3759124"/>
            <a:ext cx="6937562" cy="0"/>
          </a:xfrm>
          <a:custGeom>
            <a:avLst/>
            <a:gdLst/>
            <a:ahLst/>
            <a:cxnLst/>
            <a:rect l="l" t="t" r="r" b="b"/>
            <a:pathLst>
              <a:path w="7862570">
                <a:moveTo>
                  <a:pt x="0" y="0"/>
                </a:moveTo>
                <a:lnTo>
                  <a:pt x="7862316" y="0"/>
                </a:lnTo>
              </a:path>
            </a:pathLst>
          </a:custGeom>
          <a:ln w="13715">
            <a:solidFill>
              <a:srgbClr val="FFFFFF"/>
            </a:solidFill>
          </a:ln>
        </p:spPr>
        <p:txBody>
          <a:bodyPr wrap="square" lIns="0" tIns="0" rIns="0" bIns="0" rtlCol="0"/>
          <a:lstStyle/>
          <a:p>
            <a:endParaRPr sz="1588"/>
          </a:p>
        </p:txBody>
      </p:sp>
      <p:sp>
        <p:nvSpPr>
          <p:cNvPr id="8" name="object 8"/>
          <p:cNvSpPr/>
          <p:nvPr/>
        </p:nvSpPr>
        <p:spPr>
          <a:xfrm>
            <a:off x="1272091" y="4086560"/>
            <a:ext cx="6937562" cy="0"/>
          </a:xfrm>
          <a:custGeom>
            <a:avLst/>
            <a:gdLst/>
            <a:ahLst/>
            <a:cxnLst/>
            <a:rect l="l" t="t" r="r" b="b"/>
            <a:pathLst>
              <a:path w="7862570">
                <a:moveTo>
                  <a:pt x="0" y="0"/>
                </a:moveTo>
                <a:lnTo>
                  <a:pt x="7862316" y="0"/>
                </a:lnTo>
              </a:path>
            </a:pathLst>
          </a:custGeom>
          <a:ln w="12192">
            <a:solidFill>
              <a:srgbClr val="FFFFFF"/>
            </a:solidFill>
          </a:ln>
        </p:spPr>
        <p:txBody>
          <a:bodyPr wrap="square" lIns="0" tIns="0" rIns="0" bIns="0" rtlCol="0"/>
          <a:lstStyle/>
          <a:p>
            <a:endParaRPr sz="1588"/>
          </a:p>
        </p:txBody>
      </p:sp>
      <p:sp>
        <p:nvSpPr>
          <p:cNvPr id="9" name="object 9"/>
          <p:cNvSpPr/>
          <p:nvPr/>
        </p:nvSpPr>
        <p:spPr>
          <a:xfrm>
            <a:off x="1272091" y="4414669"/>
            <a:ext cx="6937562" cy="0"/>
          </a:xfrm>
          <a:custGeom>
            <a:avLst/>
            <a:gdLst/>
            <a:ahLst/>
            <a:cxnLst/>
            <a:rect l="l" t="t" r="r" b="b"/>
            <a:pathLst>
              <a:path w="7862570">
                <a:moveTo>
                  <a:pt x="0" y="0"/>
                </a:moveTo>
                <a:lnTo>
                  <a:pt x="7862316" y="0"/>
                </a:lnTo>
              </a:path>
            </a:pathLst>
          </a:custGeom>
          <a:ln w="12192">
            <a:solidFill>
              <a:srgbClr val="FFFFFF"/>
            </a:solidFill>
          </a:ln>
        </p:spPr>
        <p:txBody>
          <a:bodyPr wrap="square" lIns="0" tIns="0" rIns="0" bIns="0" rtlCol="0"/>
          <a:lstStyle/>
          <a:p>
            <a:endParaRPr sz="1588"/>
          </a:p>
        </p:txBody>
      </p:sp>
      <p:graphicFrame>
        <p:nvGraphicFramePr>
          <p:cNvPr id="10" name="object 10"/>
          <p:cNvGraphicFramePr>
            <a:graphicFrameLocks noGrp="1"/>
          </p:cNvGraphicFramePr>
          <p:nvPr/>
        </p:nvGraphicFramePr>
        <p:xfrm>
          <a:off x="1272091" y="1877210"/>
          <a:ext cx="6925235" cy="2737821"/>
        </p:xfrm>
        <a:graphic>
          <a:graphicData uri="http://schemas.openxmlformats.org/drawingml/2006/table">
            <a:tbl>
              <a:tblPr firstRow="1" bandRow="1">
                <a:tableStyleId>{2D5ABB26-0587-4C30-8999-92F81FD0307C}</a:tableStyleId>
              </a:tblPr>
              <a:tblGrid>
                <a:gridCol w="2958353">
                  <a:extLst>
                    <a:ext uri="{9D8B030D-6E8A-4147-A177-3AD203B41FA5}">
                      <a16:colId xmlns:a16="http://schemas.microsoft.com/office/drawing/2014/main" val="20000"/>
                    </a:ext>
                  </a:extLst>
                </a:gridCol>
                <a:gridCol w="3966882">
                  <a:extLst>
                    <a:ext uri="{9D8B030D-6E8A-4147-A177-3AD203B41FA5}">
                      <a16:colId xmlns:a16="http://schemas.microsoft.com/office/drawing/2014/main" val="20001"/>
                    </a:ext>
                  </a:extLst>
                </a:gridCol>
              </a:tblGrid>
              <a:tr h="344581">
                <a:tc>
                  <a:txBody>
                    <a:bodyPr/>
                    <a:lstStyle/>
                    <a:p>
                      <a:pPr marL="98425">
                        <a:lnSpc>
                          <a:spcPct val="100000"/>
                        </a:lnSpc>
                        <a:spcBef>
                          <a:spcPts val="254"/>
                        </a:spcBef>
                      </a:pPr>
                      <a:r>
                        <a:rPr sz="1600" b="1" spc="-175" dirty="0">
                          <a:solidFill>
                            <a:srgbClr val="FFFFFF"/>
                          </a:solidFill>
                          <a:latin typeface="Arial"/>
                          <a:cs typeface="Arial"/>
                        </a:rPr>
                        <a:t>Sự</a:t>
                      </a:r>
                      <a:r>
                        <a:rPr sz="1600" b="1" spc="-105" dirty="0">
                          <a:solidFill>
                            <a:srgbClr val="FFFFFF"/>
                          </a:solidFill>
                          <a:latin typeface="Arial"/>
                          <a:cs typeface="Arial"/>
                        </a:rPr>
                        <a:t> </a:t>
                      </a:r>
                      <a:r>
                        <a:rPr sz="1600" b="1" spc="-85" dirty="0">
                          <a:solidFill>
                            <a:srgbClr val="FFFFFF"/>
                          </a:solidFill>
                          <a:latin typeface="Arial"/>
                          <a:cs typeface="Arial"/>
                        </a:rPr>
                        <a:t>kiện</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9050">
                      <a:solidFill>
                        <a:srgbClr val="FFFFFF"/>
                      </a:solidFill>
                      <a:prstDash val="solid"/>
                    </a:lnT>
                    <a:solidFill>
                      <a:srgbClr val="F69546"/>
                    </a:solidFill>
                  </a:tcPr>
                </a:tc>
                <a:tc>
                  <a:txBody>
                    <a:bodyPr/>
                    <a:lstStyle/>
                    <a:p>
                      <a:pPr marL="98425">
                        <a:lnSpc>
                          <a:spcPct val="100000"/>
                        </a:lnSpc>
                        <a:spcBef>
                          <a:spcPts val="254"/>
                        </a:spcBef>
                      </a:pPr>
                      <a:r>
                        <a:rPr sz="1600" b="1" spc="-95" dirty="0">
                          <a:solidFill>
                            <a:srgbClr val="FFFFFF"/>
                          </a:solidFill>
                          <a:latin typeface="Arial"/>
                          <a:cs typeface="Arial"/>
                        </a:rPr>
                        <a:t>Giải</a:t>
                      </a:r>
                      <a:r>
                        <a:rPr sz="1600" b="1" spc="-120" dirty="0">
                          <a:solidFill>
                            <a:srgbClr val="FFFFFF"/>
                          </a:solidFill>
                          <a:latin typeface="Arial"/>
                          <a:cs typeface="Arial"/>
                        </a:rPr>
                        <a:t> </a:t>
                      </a:r>
                      <a:r>
                        <a:rPr sz="1600" b="1" spc="-140" dirty="0">
                          <a:solidFill>
                            <a:srgbClr val="FFFFFF"/>
                          </a:solidFill>
                          <a:latin typeface="Arial"/>
                          <a:cs typeface="Arial"/>
                        </a:rPr>
                        <a:t>nghĩa</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9050">
                      <a:solidFill>
                        <a:srgbClr val="FFFFFF"/>
                      </a:solidFill>
                      <a:prstDash val="solid"/>
                    </a:lnT>
                    <a:solidFill>
                      <a:srgbClr val="F69546"/>
                    </a:solidFill>
                  </a:tcPr>
                </a:tc>
                <a:extLst>
                  <a:ext uri="{0D108BD9-81ED-4DB2-BD59-A6C34878D82A}">
                    <a16:rowId xmlns:a16="http://schemas.microsoft.com/office/drawing/2014/main" val="10000"/>
                  </a:ext>
                </a:extLst>
              </a:tr>
              <a:tr h="310403">
                <a:tc>
                  <a:txBody>
                    <a:bodyPr/>
                    <a:lstStyle/>
                    <a:p>
                      <a:pPr marL="98425">
                        <a:lnSpc>
                          <a:spcPct val="100000"/>
                        </a:lnSpc>
                        <a:spcBef>
                          <a:spcPts val="80"/>
                        </a:spcBef>
                      </a:pPr>
                      <a:r>
                        <a:rPr sz="1600" spc="-55" dirty="0">
                          <a:latin typeface="Arial"/>
                          <a:cs typeface="Arial"/>
                        </a:rPr>
                        <a:t>$(document).ready(function)</a:t>
                      </a:r>
                      <a:endParaRPr sz="1600">
                        <a:latin typeface="Arial"/>
                        <a:cs typeface="Arial"/>
                      </a:endParaRPr>
                    </a:p>
                  </a:txBody>
                  <a:tcPr marL="0" marR="0" marT="8965" marB="0">
                    <a:lnL w="19050">
                      <a:solidFill>
                        <a:srgbClr val="FFFFFF"/>
                      </a:solidFill>
                      <a:prstDash val="solid"/>
                    </a:lnL>
                    <a:lnR w="19050">
                      <a:solidFill>
                        <a:srgbClr val="FFFFFF"/>
                      </a:solidFill>
                      <a:prstDash val="solid"/>
                    </a:lnR>
                    <a:lnB w="12700">
                      <a:solidFill>
                        <a:srgbClr val="FFFFFF"/>
                      </a:solidFill>
                      <a:prstDash val="solid"/>
                    </a:lnB>
                    <a:solidFill>
                      <a:srgbClr val="FBDDCF"/>
                    </a:solidFill>
                  </a:tcPr>
                </a:tc>
                <a:tc>
                  <a:txBody>
                    <a:bodyPr/>
                    <a:lstStyle/>
                    <a:p>
                      <a:pPr marL="98425">
                        <a:lnSpc>
                          <a:spcPct val="100000"/>
                        </a:lnSpc>
                        <a:spcBef>
                          <a:spcPts val="105"/>
                        </a:spcBef>
                      </a:pPr>
                      <a:r>
                        <a:rPr sz="1600" spc="-105" dirty="0">
                          <a:latin typeface="Arial"/>
                          <a:cs typeface="Arial"/>
                        </a:rPr>
                        <a:t>Liên </a:t>
                      </a:r>
                      <a:r>
                        <a:rPr sz="1600" dirty="0">
                          <a:latin typeface="Arial"/>
                          <a:cs typeface="Arial"/>
                        </a:rPr>
                        <a:t>kết </a:t>
                      </a:r>
                      <a:r>
                        <a:rPr sz="1600" spc="35" dirty="0">
                          <a:latin typeface="Arial"/>
                          <a:cs typeface="Arial"/>
                        </a:rPr>
                        <a:t>tới </a:t>
                      </a:r>
                      <a:r>
                        <a:rPr sz="1600" spc="-90" dirty="0">
                          <a:latin typeface="Arial"/>
                          <a:cs typeface="Arial"/>
                        </a:rPr>
                        <a:t>hàm </a:t>
                      </a:r>
                      <a:r>
                        <a:rPr sz="1600" spc="-100" dirty="0">
                          <a:latin typeface="Arial"/>
                          <a:cs typeface="Arial"/>
                        </a:rPr>
                        <a:t>sự </a:t>
                      </a:r>
                      <a:r>
                        <a:rPr sz="1600" spc="-40" dirty="0">
                          <a:latin typeface="Arial"/>
                          <a:cs typeface="Arial"/>
                        </a:rPr>
                        <a:t>kiện </a:t>
                      </a:r>
                      <a:r>
                        <a:rPr sz="1600" spc="-50" dirty="0">
                          <a:latin typeface="Arial"/>
                          <a:cs typeface="Arial"/>
                        </a:rPr>
                        <a:t>(khi </a:t>
                      </a:r>
                      <a:r>
                        <a:rPr sz="1600" spc="-80" dirty="0">
                          <a:latin typeface="Arial"/>
                          <a:cs typeface="Arial"/>
                        </a:rPr>
                        <a:t>vừa </a:t>
                      </a:r>
                      <a:r>
                        <a:rPr sz="1600" spc="-65" dirty="0">
                          <a:latin typeface="Arial"/>
                          <a:cs typeface="Arial"/>
                        </a:rPr>
                        <a:t>load</a:t>
                      </a:r>
                      <a:r>
                        <a:rPr sz="1600" spc="30" dirty="0">
                          <a:latin typeface="Arial"/>
                          <a:cs typeface="Arial"/>
                        </a:rPr>
                        <a:t> </a:t>
                      </a:r>
                      <a:r>
                        <a:rPr sz="1600" spc="-100" dirty="0">
                          <a:latin typeface="Arial"/>
                          <a:cs typeface="Arial"/>
                        </a:rPr>
                        <a:t>xong)</a:t>
                      </a:r>
                      <a:endParaRPr sz="1600">
                        <a:latin typeface="Arial"/>
                        <a:cs typeface="Arial"/>
                      </a:endParaRPr>
                    </a:p>
                  </a:txBody>
                  <a:tcPr marL="0" marR="0" marT="11766" marB="0">
                    <a:lnL w="19050">
                      <a:solidFill>
                        <a:srgbClr val="FFFFFF"/>
                      </a:solidFill>
                      <a:prstDash val="solid"/>
                    </a:lnL>
                    <a:lnR w="19050">
                      <a:solidFill>
                        <a:srgbClr val="FFFFFF"/>
                      </a:solidFill>
                      <a:prstDash val="solid"/>
                    </a:lnR>
                    <a:lnB w="12700">
                      <a:solidFill>
                        <a:srgbClr val="FFFFFF"/>
                      </a:solidFill>
                      <a:prstDash val="solid"/>
                    </a:lnB>
                    <a:solidFill>
                      <a:srgbClr val="FBDDCF"/>
                    </a:solidFill>
                  </a:tcPr>
                </a:tc>
                <a:extLst>
                  <a:ext uri="{0D108BD9-81ED-4DB2-BD59-A6C34878D82A}">
                    <a16:rowId xmlns:a16="http://schemas.microsoft.com/office/drawing/2014/main" val="10001"/>
                  </a:ext>
                </a:extLst>
              </a:tr>
              <a:tr h="327772">
                <a:tc>
                  <a:txBody>
                    <a:bodyPr/>
                    <a:lstStyle/>
                    <a:p>
                      <a:pPr marL="98425">
                        <a:lnSpc>
                          <a:spcPct val="100000"/>
                        </a:lnSpc>
                        <a:spcBef>
                          <a:spcPts val="229"/>
                        </a:spcBef>
                      </a:pPr>
                      <a:r>
                        <a:rPr sz="1600" spc="-70" dirty="0">
                          <a:latin typeface="Arial"/>
                          <a:cs typeface="Arial"/>
                        </a:rPr>
                        <a:t>$(</a:t>
                      </a:r>
                      <a:r>
                        <a:rPr sz="1600" i="1" spc="-70" dirty="0">
                          <a:latin typeface="Trebuchet MS"/>
                          <a:cs typeface="Trebuchet MS"/>
                        </a:rPr>
                        <a:t>selector</a:t>
                      </a:r>
                      <a:r>
                        <a:rPr sz="1600" spc="-70" dirty="0">
                          <a:latin typeface="Arial"/>
                          <a:cs typeface="Arial"/>
                        </a:rPr>
                        <a:t>).click(function)</a:t>
                      </a:r>
                      <a:endParaRPr sz="1600">
                        <a:latin typeface="Arial"/>
                        <a:cs typeface="Arial"/>
                      </a:endParaRPr>
                    </a:p>
                  </a:txBody>
                  <a:tcPr marL="0" marR="0" marT="25773" marB="0">
                    <a:lnL w="1905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DEFE8"/>
                    </a:solidFill>
                  </a:tcPr>
                </a:tc>
                <a:tc>
                  <a:txBody>
                    <a:bodyPr/>
                    <a:lstStyle/>
                    <a:p>
                      <a:pPr marL="98425">
                        <a:lnSpc>
                          <a:spcPct val="100000"/>
                        </a:lnSpc>
                        <a:spcBef>
                          <a:spcPts val="254"/>
                        </a:spcBef>
                      </a:pPr>
                      <a:r>
                        <a:rPr sz="1600" spc="-105" dirty="0">
                          <a:latin typeface="Arial"/>
                          <a:cs typeface="Arial"/>
                        </a:rPr>
                        <a:t>Liên </a:t>
                      </a:r>
                      <a:r>
                        <a:rPr sz="1600" dirty="0">
                          <a:latin typeface="Arial"/>
                          <a:cs typeface="Arial"/>
                        </a:rPr>
                        <a:t>kết </a:t>
                      </a:r>
                      <a:r>
                        <a:rPr sz="1600" spc="35" dirty="0">
                          <a:latin typeface="Arial"/>
                          <a:cs typeface="Arial"/>
                        </a:rPr>
                        <a:t>tới </a:t>
                      </a:r>
                      <a:r>
                        <a:rPr sz="1600" spc="-90" dirty="0">
                          <a:latin typeface="Arial"/>
                          <a:cs typeface="Arial"/>
                        </a:rPr>
                        <a:t>hàm </a:t>
                      </a:r>
                      <a:r>
                        <a:rPr sz="1600" spc="-50" dirty="0">
                          <a:latin typeface="Arial"/>
                          <a:cs typeface="Arial"/>
                        </a:rPr>
                        <a:t>gọi </a:t>
                      </a:r>
                      <a:r>
                        <a:rPr sz="1600" spc="-100" dirty="0">
                          <a:latin typeface="Arial"/>
                          <a:cs typeface="Arial"/>
                        </a:rPr>
                        <a:t>sự </a:t>
                      </a:r>
                      <a:r>
                        <a:rPr sz="1600" spc="-40" dirty="0">
                          <a:latin typeface="Arial"/>
                          <a:cs typeface="Arial"/>
                        </a:rPr>
                        <a:t>kiện </a:t>
                      </a:r>
                      <a:r>
                        <a:rPr sz="1600" spc="-45" dirty="0">
                          <a:latin typeface="Arial"/>
                          <a:cs typeface="Arial"/>
                        </a:rPr>
                        <a:t>nhấn</a:t>
                      </a:r>
                      <a:r>
                        <a:rPr sz="1600" spc="-370" dirty="0">
                          <a:latin typeface="Arial"/>
                          <a:cs typeface="Arial"/>
                        </a:rPr>
                        <a:t> </a:t>
                      </a:r>
                      <a:r>
                        <a:rPr sz="1600" spc="-35" dirty="0">
                          <a:latin typeface="Arial"/>
                          <a:cs typeface="Arial"/>
                        </a:rPr>
                        <a:t>chuột</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DEFE8"/>
                    </a:solidFill>
                  </a:tcPr>
                </a:tc>
                <a:extLst>
                  <a:ext uri="{0D108BD9-81ED-4DB2-BD59-A6C34878D82A}">
                    <a16:rowId xmlns:a16="http://schemas.microsoft.com/office/drawing/2014/main" val="10002"/>
                  </a:ext>
                </a:extLst>
              </a:tr>
              <a:tr h="327212">
                <a:tc>
                  <a:txBody>
                    <a:bodyPr/>
                    <a:lstStyle/>
                    <a:p>
                      <a:pPr marL="98425">
                        <a:lnSpc>
                          <a:spcPct val="100000"/>
                        </a:lnSpc>
                        <a:spcBef>
                          <a:spcPts val="229"/>
                        </a:spcBef>
                      </a:pPr>
                      <a:r>
                        <a:rPr sz="1600" spc="-65" dirty="0">
                          <a:latin typeface="Arial"/>
                          <a:cs typeface="Arial"/>
                        </a:rPr>
                        <a:t>$(</a:t>
                      </a:r>
                      <a:r>
                        <a:rPr sz="1600" i="1" spc="-65" dirty="0">
                          <a:latin typeface="Trebuchet MS"/>
                          <a:cs typeface="Trebuchet MS"/>
                        </a:rPr>
                        <a:t>selector</a:t>
                      </a:r>
                      <a:r>
                        <a:rPr sz="1600" spc="-65" dirty="0">
                          <a:latin typeface="Arial"/>
                          <a:cs typeface="Arial"/>
                        </a:rPr>
                        <a:t>).dblclick(function)</a:t>
                      </a:r>
                      <a:endParaRPr sz="1600">
                        <a:latin typeface="Arial"/>
                        <a:cs typeface="Arial"/>
                      </a:endParaRPr>
                    </a:p>
                  </a:txBody>
                  <a:tcPr marL="0" marR="0" marT="25773" marB="0">
                    <a:lnL w="19050">
                      <a:solidFill>
                        <a:srgbClr val="FFFFFF"/>
                      </a:solidFill>
                      <a:prstDash val="solid"/>
                    </a:lnL>
                    <a:lnR w="19050">
                      <a:solidFill>
                        <a:srgbClr val="FFFFFF"/>
                      </a:solidFill>
                      <a:prstDash val="solid"/>
                    </a:lnR>
                    <a:lnT w="12700">
                      <a:solidFill>
                        <a:srgbClr val="FFFFFF"/>
                      </a:solidFill>
                      <a:prstDash val="solid"/>
                    </a:lnT>
                    <a:lnB w="19050">
                      <a:solidFill>
                        <a:srgbClr val="FFFFFF"/>
                      </a:solidFill>
                      <a:prstDash val="solid"/>
                    </a:lnB>
                    <a:solidFill>
                      <a:srgbClr val="FBDDCF"/>
                    </a:solidFill>
                  </a:tcPr>
                </a:tc>
                <a:tc>
                  <a:txBody>
                    <a:bodyPr/>
                    <a:lstStyle/>
                    <a:p>
                      <a:pPr marL="98425">
                        <a:lnSpc>
                          <a:spcPct val="100000"/>
                        </a:lnSpc>
                        <a:spcBef>
                          <a:spcPts val="254"/>
                        </a:spcBef>
                      </a:pPr>
                      <a:r>
                        <a:rPr sz="1600" spc="-105" dirty="0">
                          <a:latin typeface="Arial"/>
                          <a:cs typeface="Arial"/>
                        </a:rPr>
                        <a:t>Liên </a:t>
                      </a:r>
                      <a:r>
                        <a:rPr sz="1600" dirty="0">
                          <a:latin typeface="Arial"/>
                          <a:cs typeface="Arial"/>
                        </a:rPr>
                        <a:t>kết </a:t>
                      </a:r>
                      <a:r>
                        <a:rPr sz="1600" spc="35" dirty="0">
                          <a:latin typeface="Arial"/>
                          <a:cs typeface="Arial"/>
                        </a:rPr>
                        <a:t>tới</a:t>
                      </a:r>
                      <a:r>
                        <a:rPr sz="1600" spc="-345" dirty="0">
                          <a:latin typeface="Arial"/>
                          <a:cs typeface="Arial"/>
                        </a:rPr>
                        <a:t> </a:t>
                      </a:r>
                      <a:r>
                        <a:rPr sz="1600" spc="-90" dirty="0">
                          <a:latin typeface="Arial"/>
                          <a:cs typeface="Arial"/>
                        </a:rPr>
                        <a:t>hàm </a:t>
                      </a:r>
                      <a:r>
                        <a:rPr sz="1600" spc="-50" dirty="0">
                          <a:latin typeface="Arial"/>
                          <a:cs typeface="Arial"/>
                        </a:rPr>
                        <a:t>gọi </a:t>
                      </a:r>
                      <a:r>
                        <a:rPr sz="1600" spc="-100" dirty="0">
                          <a:latin typeface="Arial"/>
                          <a:cs typeface="Arial"/>
                        </a:rPr>
                        <a:t>sự </a:t>
                      </a:r>
                      <a:r>
                        <a:rPr sz="1600" spc="-40" dirty="0">
                          <a:latin typeface="Arial"/>
                          <a:cs typeface="Arial"/>
                        </a:rPr>
                        <a:t>kiện </a:t>
                      </a:r>
                      <a:r>
                        <a:rPr sz="1600" spc="-45" dirty="0">
                          <a:latin typeface="Arial"/>
                          <a:cs typeface="Arial"/>
                        </a:rPr>
                        <a:t>nhấn </a:t>
                      </a:r>
                      <a:r>
                        <a:rPr sz="1600" spc="-40" dirty="0">
                          <a:latin typeface="Arial"/>
                          <a:cs typeface="Arial"/>
                        </a:rPr>
                        <a:t>đúp </a:t>
                      </a:r>
                      <a:r>
                        <a:rPr sz="1600" spc="-35" dirty="0">
                          <a:latin typeface="Arial"/>
                          <a:cs typeface="Arial"/>
                        </a:rPr>
                        <a:t>chuột</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2700">
                      <a:solidFill>
                        <a:srgbClr val="FFFFFF"/>
                      </a:solidFill>
                      <a:prstDash val="solid"/>
                    </a:lnT>
                    <a:lnB w="19050">
                      <a:solidFill>
                        <a:srgbClr val="FFFFFF"/>
                      </a:solidFill>
                      <a:prstDash val="solid"/>
                    </a:lnB>
                    <a:solidFill>
                      <a:srgbClr val="FBDDCF"/>
                    </a:solidFill>
                  </a:tcPr>
                </a:tc>
                <a:extLst>
                  <a:ext uri="{0D108BD9-81ED-4DB2-BD59-A6C34878D82A}">
                    <a16:rowId xmlns:a16="http://schemas.microsoft.com/office/drawing/2014/main" val="10003"/>
                  </a:ext>
                </a:extLst>
              </a:tr>
              <a:tr h="234203">
                <a:tc>
                  <a:txBody>
                    <a:bodyPr/>
                    <a:lstStyle/>
                    <a:p>
                      <a:pPr marL="98425">
                        <a:lnSpc>
                          <a:spcPts val="1760"/>
                        </a:lnSpc>
                        <a:spcBef>
                          <a:spcPts val="229"/>
                        </a:spcBef>
                      </a:pPr>
                      <a:r>
                        <a:rPr sz="1600" spc="-75" dirty="0">
                          <a:latin typeface="Arial"/>
                          <a:cs typeface="Arial"/>
                        </a:rPr>
                        <a:t>$(</a:t>
                      </a:r>
                      <a:r>
                        <a:rPr sz="1600" i="1" spc="-75" dirty="0">
                          <a:latin typeface="Trebuchet MS"/>
                          <a:cs typeface="Trebuchet MS"/>
                        </a:rPr>
                        <a:t>selector</a:t>
                      </a:r>
                      <a:r>
                        <a:rPr sz="1600" spc="-75" dirty="0">
                          <a:latin typeface="Arial"/>
                          <a:cs typeface="Arial"/>
                        </a:rPr>
                        <a:t>).focus(function)</a:t>
                      </a:r>
                      <a:endParaRPr sz="1600">
                        <a:latin typeface="Arial"/>
                        <a:cs typeface="Arial"/>
                      </a:endParaRPr>
                    </a:p>
                  </a:txBody>
                  <a:tcPr marL="0" marR="0" marT="25773" marB="0">
                    <a:lnL w="19050">
                      <a:solidFill>
                        <a:srgbClr val="FFFFFF"/>
                      </a:solidFill>
                      <a:prstDash val="solid"/>
                    </a:lnL>
                    <a:lnR w="19050">
                      <a:solidFill>
                        <a:srgbClr val="FFFFFF"/>
                      </a:solidFill>
                      <a:prstDash val="solid"/>
                    </a:lnR>
                    <a:lnT w="19050">
                      <a:solidFill>
                        <a:srgbClr val="FFFFFF"/>
                      </a:solidFill>
                      <a:prstDash val="solid"/>
                    </a:lnT>
                    <a:solidFill>
                      <a:srgbClr val="FDEFE8"/>
                    </a:solidFill>
                  </a:tcPr>
                </a:tc>
                <a:tc>
                  <a:txBody>
                    <a:bodyPr/>
                    <a:lstStyle/>
                    <a:p>
                      <a:pPr marL="98425">
                        <a:lnSpc>
                          <a:spcPts val="1735"/>
                        </a:lnSpc>
                        <a:spcBef>
                          <a:spcPts val="254"/>
                        </a:spcBef>
                      </a:pPr>
                      <a:r>
                        <a:rPr sz="1600" spc="-105" dirty="0">
                          <a:latin typeface="Arial"/>
                          <a:cs typeface="Arial"/>
                        </a:rPr>
                        <a:t>Liên </a:t>
                      </a:r>
                      <a:r>
                        <a:rPr sz="1600" dirty="0">
                          <a:latin typeface="Arial"/>
                          <a:cs typeface="Arial"/>
                        </a:rPr>
                        <a:t>kết </a:t>
                      </a:r>
                      <a:r>
                        <a:rPr sz="1600" spc="35" dirty="0">
                          <a:latin typeface="Arial"/>
                          <a:cs typeface="Arial"/>
                        </a:rPr>
                        <a:t>tới</a:t>
                      </a:r>
                      <a:r>
                        <a:rPr sz="1600" spc="-380" dirty="0">
                          <a:latin typeface="Arial"/>
                          <a:cs typeface="Arial"/>
                        </a:rPr>
                        <a:t> </a:t>
                      </a:r>
                      <a:r>
                        <a:rPr sz="1600" spc="-90" dirty="0">
                          <a:latin typeface="Arial"/>
                          <a:cs typeface="Arial"/>
                        </a:rPr>
                        <a:t>hàm </a:t>
                      </a:r>
                      <a:r>
                        <a:rPr sz="1600" spc="-50" dirty="0">
                          <a:latin typeface="Arial"/>
                          <a:cs typeface="Arial"/>
                        </a:rPr>
                        <a:t>gọi </a:t>
                      </a:r>
                      <a:r>
                        <a:rPr sz="1600" spc="-100" dirty="0">
                          <a:latin typeface="Arial"/>
                          <a:cs typeface="Arial"/>
                        </a:rPr>
                        <a:t>sự </a:t>
                      </a:r>
                      <a:r>
                        <a:rPr sz="1600" spc="-40" dirty="0">
                          <a:latin typeface="Arial"/>
                          <a:cs typeface="Arial"/>
                        </a:rPr>
                        <a:t>kiện </a:t>
                      </a:r>
                      <a:r>
                        <a:rPr sz="1600" spc="-20" dirty="0">
                          <a:latin typeface="Arial"/>
                          <a:cs typeface="Arial"/>
                        </a:rPr>
                        <a:t>trọng </a:t>
                      </a:r>
                      <a:r>
                        <a:rPr sz="1600" spc="-45" dirty="0">
                          <a:latin typeface="Arial"/>
                          <a:cs typeface="Arial"/>
                        </a:rPr>
                        <a:t>tâm </a:t>
                      </a:r>
                      <a:r>
                        <a:rPr sz="1600" spc="-100" dirty="0">
                          <a:latin typeface="Arial"/>
                          <a:cs typeface="Arial"/>
                        </a:rPr>
                        <a:t>của</a:t>
                      </a:r>
                      <a:endParaRPr sz="1600">
                        <a:latin typeface="Arial"/>
                        <a:cs typeface="Arial"/>
                      </a:endParaRPr>
                    </a:p>
                  </a:txBody>
                  <a:tcPr marL="0" marR="0" marT="28574" marB="0">
                    <a:lnL w="19050">
                      <a:solidFill>
                        <a:srgbClr val="FFFFFF"/>
                      </a:solidFill>
                      <a:prstDash val="solid"/>
                    </a:lnL>
                    <a:lnR w="19050">
                      <a:solidFill>
                        <a:srgbClr val="FFFFFF"/>
                      </a:solidFill>
                      <a:prstDash val="solid"/>
                    </a:lnR>
                    <a:lnT w="19050">
                      <a:solidFill>
                        <a:srgbClr val="FFFFFF"/>
                      </a:solidFill>
                      <a:prstDash val="solid"/>
                    </a:lnT>
                    <a:solidFill>
                      <a:srgbClr val="FDEFE8"/>
                    </a:solidFill>
                  </a:tcPr>
                </a:tc>
                <a:extLst>
                  <a:ext uri="{0D108BD9-81ED-4DB2-BD59-A6C34878D82A}">
                    <a16:rowId xmlns:a16="http://schemas.microsoft.com/office/drawing/2014/main" val="10004"/>
                  </a:ext>
                </a:extLst>
              </a:tr>
              <a:tr h="328893">
                <a:tc gridSpan="2">
                  <a:txBody>
                    <a:bodyPr/>
                    <a:lstStyle/>
                    <a:p>
                      <a:pPr marL="3449954">
                        <a:lnSpc>
                          <a:spcPct val="100000"/>
                        </a:lnSpc>
                        <a:spcBef>
                          <a:spcPts val="320"/>
                        </a:spcBef>
                      </a:pPr>
                      <a:r>
                        <a:rPr sz="1600" spc="-45" dirty="0">
                          <a:latin typeface="Arial"/>
                          <a:cs typeface="Arial"/>
                        </a:rPr>
                        <a:t>thành phần </a:t>
                      </a:r>
                      <a:r>
                        <a:rPr sz="1600" spc="-40" dirty="0">
                          <a:latin typeface="Arial"/>
                          <a:cs typeface="Arial"/>
                        </a:rPr>
                        <a:t>được</a:t>
                      </a:r>
                      <a:r>
                        <a:rPr sz="1600" spc="-190" dirty="0">
                          <a:latin typeface="Arial"/>
                          <a:cs typeface="Arial"/>
                        </a:rPr>
                        <a:t> </a:t>
                      </a:r>
                      <a:r>
                        <a:rPr sz="1600" spc="-70" dirty="0">
                          <a:latin typeface="Arial"/>
                          <a:cs typeface="Arial"/>
                        </a:rPr>
                        <a:t>chọn</a:t>
                      </a:r>
                      <a:endParaRPr sz="1600">
                        <a:latin typeface="Arial"/>
                        <a:cs typeface="Arial"/>
                      </a:endParaRPr>
                    </a:p>
                  </a:txBody>
                  <a:tcPr marL="0" marR="0" marT="35859" marB="0">
                    <a:solidFill>
                      <a:srgbClr val="FDEFE8"/>
                    </a:solidFill>
                  </a:tcPr>
                </a:tc>
                <a:tc hMerge="1">
                  <a:txBody>
                    <a:bodyPr/>
                    <a:lstStyle/>
                    <a:p>
                      <a:endParaRPr/>
                    </a:p>
                  </a:txBody>
                  <a:tcPr marL="0" marR="0" marT="0" marB="0"/>
                </a:tc>
                <a:extLst>
                  <a:ext uri="{0D108BD9-81ED-4DB2-BD59-A6C34878D82A}">
                    <a16:rowId xmlns:a16="http://schemas.microsoft.com/office/drawing/2014/main" val="10005"/>
                  </a:ext>
                </a:extLst>
              </a:tr>
              <a:tr h="327772">
                <a:tc gridSpan="2">
                  <a:txBody>
                    <a:bodyPr/>
                    <a:lstStyle/>
                    <a:p>
                      <a:pPr marL="97155">
                        <a:lnSpc>
                          <a:spcPct val="100000"/>
                        </a:lnSpc>
                        <a:spcBef>
                          <a:spcPts val="260"/>
                        </a:spcBef>
                        <a:tabLst>
                          <a:tab pos="3449954" algn="l"/>
                        </a:tabLst>
                      </a:pPr>
                      <a:r>
                        <a:rPr sz="1600" spc="-75" dirty="0">
                          <a:latin typeface="Arial"/>
                          <a:cs typeface="Arial"/>
                        </a:rPr>
                        <a:t>$(</a:t>
                      </a:r>
                      <a:r>
                        <a:rPr sz="1600" i="1" spc="-75" dirty="0">
                          <a:latin typeface="Trebuchet MS"/>
                          <a:cs typeface="Trebuchet MS"/>
                        </a:rPr>
                        <a:t>selector</a:t>
                      </a:r>
                      <a:r>
                        <a:rPr sz="1600" spc="-75" dirty="0">
                          <a:latin typeface="Arial"/>
                          <a:cs typeface="Arial"/>
                        </a:rPr>
                        <a:t>).mouseover(function)	</a:t>
                      </a:r>
                      <a:r>
                        <a:rPr sz="1600" spc="-105" dirty="0">
                          <a:latin typeface="Arial"/>
                          <a:cs typeface="Arial"/>
                        </a:rPr>
                        <a:t>Liên </a:t>
                      </a:r>
                      <a:r>
                        <a:rPr sz="1600" dirty="0">
                          <a:latin typeface="Arial"/>
                          <a:cs typeface="Arial"/>
                        </a:rPr>
                        <a:t>kết </a:t>
                      </a:r>
                      <a:r>
                        <a:rPr sz="1600" spc="35" dirty="0">
                          <a:latin typeface="Arial"/>
                          <a:cs typeface="Arial"/>
                        </a:rPr>
                        <a:t>tới </a:t>
                      </a:r>
                      <a:r>
                        <a:rPr sz="1600" spc="-90" dirty="0">
                          <a:latin typeface="Arial"/>
                          <a:cs typeface="Arial"/>
                        </a:rPr>
                        <a:t>hàm </a:t>
                      </a:r>
                      <a:r>
                        <a:rPr sz="1600" spc="-50" dirty="0">
                          <a:latin typeface="Arial"/>
                          <a:cs typeface="Arial"/>
                        </a:rPr>
                        <a:t>gọi </a:t>
                      </a:r>
                      <a:r>
                        <a:rPr sz="1600" spc="-100" dirty="0">
                          <a:latin typeface="Arial"/>
                          <a:cs typeface="Arial"/>
                        </a:rPr>
                        <a:t>sự </a:t>
                      </a:r>
                      <a:r>
                        <a:rPr sz="1600" spc="-40" dirty="0">
                          <a:latin typeface="Arial"/>
                          <a:cs typeface="Arial"/>
                        </a:rPr>
                        <a:t>kiện</a:t>
                      </a:r>
                      <a:r>
                        <a:rPr sz="1600" spc="-375" dirty="0">
                          <a:latin typeface="Arial"/>
                          <a:cs typeface="Arial"/>
                        </a:rPr>
                        <a:t> </a:t>
                      </a:r>
                      <a:r>
                        <a:rPr sz="1600" spc="-45" dirty="0">
                          <a:latin typeface="Arial"/>
                          <a:cs typeface="Arial"/>
                        </a:rPr>
                        <a:t>nhấn </a:t>
                      </a:r>
                      <a:r>
                        <a:rPr sz="1600" spc="-80" dirty="0">
                          <a:latin typeface="Arial"/>
                          <a:cs typeface="Arial"/>
                        </a:rPr>
                        <a:t>mouseover</a:t>
                      </a:r>
                      <a:endParaRPr sz="1600">
                        <a:latin typeface="Arial"/>
                        <a:cs typeface="Arial"/>
                      </a:endParaRPr>
                    </a:p>
                  </a:txBody>
                  <a:tcPr marL="0" marR="0" marT="29135" marB="0">
                    <a:solidFill>
                      <a:srgbClr val="FBDDCF"/>
                    </a:solidFill>
                  </a:tcPr>
                </a:tc>
                <a:tc hMerge="1">
                  <a:txBody>
                    <a:bodyPr/>
                    <a:lstStyle/>
                    <a:p>
                      <a:endParaRPr/>
                    </a:p>
                  </a:txBody>
                  <a:tcPr marL="0" marR="0" marT="0" marB="0"/>
                </a:tc>
                <a:extLst>
                  <a:ext uri="{0D108BD9-81ED-4DB2-BD59-A6C34878D82A}">
                    <a16:rowId xmlns:a16="http://schemas.microsoft.com/office/drawing/2014/main" val="10006"/>
                  </a:ext>
                </a:extLst>
              </a:tr>
              <a:tr h="327772">
                <a:tc gridSpan="2">
                  <a:txBody>
                    <a:bodyPr/>
                    <a:lstStyle/>
                    <a:p>
                      <a:pPr>
                        <a:lnSpc>
                          <a:spcPct val="100000"/>
                        </a:lnSpc>
                      </a:pPr>
                      <a:endParaRPr sz="1500">
                        <a:latin typeface="Times New Roman"/>
                        <a:cs typeface="Times New Roman"/>
                      </a:endParaRPr>
                    </a:p>
                  </a:txBody>
                  <a:tcPr marL="0" marR="0" marT="0" marB="0">
                    <a:solidFill>
                      <a:srgbClr val="FDEFE8"/>
                    </a:solidFill>
                  </a:tcPr>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12" name="object 12"/>
          <p:cNvSpPr/>
          <p:nvPr/>
        </p:nvSpPr>
        <p:spPr>
          <a:xfrm>
            <a:off x="979246" y="1264919"/>
            <a:ext cx="7158595" cy="17033"/>
          </a:xfrm>
          <a:prstGeom prst="rect">
            <a:avLst/>
          </a:prstGeom>
          <a:blipFill>
            <a:blip r:embed="rId3"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4083702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314561" y="1439731"/>
            <a:ext cx="3581959" cy="717972"/>
          </a:xfrm>
          <a:prstGeom prst="rect">
            <a:avLst/>
          </a:prstGeom>
        </p:spPr>
        <p:txBody>
          <a:bodyPr vert="horz" wrap="square" lIns="0" tIns="11766" rIns="0" bIns="0" rtlCol="0">
            <a:spAutoFit/>
          </a:bodyPr>
          <a:lstStyle/>
          <a:p>
            <a:pPr marL="11206">
              <a:spcBef>
                <a:spcPts val="93"/>
              </a:spcBef>
            </a:pPr>
            <a:r>
              <a:rPr sz="2294" spc="-9" dirty="0">
                <a:solidFill>
                  <a:schemeClr val="tx1"/>
                </a:solidFill>
                <a:latin typeface="Tahoma"/>
                <a:ea typeface="+mn-ea"/>
                <a:cs typeface="Tahoma"/>
              </a:rPr>
              <a:t>Hàm callback trong JQuery:</a:t>
            </a:r>
          </a:p>
        </p:txBody>
      </p:sp>
      <p:sp>
        <p:nvSpPr>
          <p:cNvPr id="21" name="Date Placeholder 20"/>
          <p:cNvSpPr>
            <a:spLocks noGrp="1"/>
          </p:cNvSpPr>
          <p:nvPr>
            <p:ph type="dt" sz="half" idx="4294967295"/>
          </p:nvPr>
        </p:nvSpPr>
        <p:spPr/>
        <p:txBody>
          <a:bodyPr/>
          <a:lstStyle/>
          <a:p>
            <a:endParaRPr lang="en-US"/>
          </a:p>
        </p:txBody>
      </p:sp>
      <p:sp>
        <p:nvSpPr>
          <p:cNvPr id="5" name="object 5"/>
          <p:cNvSpPr/>
          <p:nvPr/>
        </p:nvSpPr>
        <p:spPr>
          <a:xfrm>
            <a:off x="1454803" y="1972683"/>
            <a:ext cx="119846" cy="129091"/>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1454803" y="2682688"/>
            <a:ext cx="119846" cy="133125"/>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1454803" y="3069963"/>
            <a:ext cx="119846" cy="133125"/>
          </a:xfrm>
          <a:prstGeom prst="rect">
            <a:avLst/>
          </a:prstGeom>
          <a:blipFill>
            <a:blip r:embed="rId5" cstate="print"/>
            <a:stretch>
              <a:fillRect/>
            </a:stretch>
          </a:blipFill>
        </p:spPr>
        <p:txBody>
          <a:bodyPr wrap="square" lIns="0" tIns="0" rIns="0" bIns="0" rtlCol="0"/>
          <a:lstStyle/>
          <a:p>
            <a:endParaRPr sz="1588"/>
          </a:p>
        </p:txBody>
      </p:sp>
      <p:sp>
        <p:nvSpPr>
          <p:cNvPr id="8" name="object 8"/>
          <p:cNvSpPr/>
          <p:nvPr/>
        </p:nvSpPr>
        <p:spPr>
          <a:xfrm>
            <a:off x="1339326" y="3423620"/>
            <a:ext cx="6668621" cy="6724"/>
          </a:xfrm>
          <a:custGeom>
            <a:avLst/>
            <a:gdLst/>
            <a:ahLst/>
            <a:cxnLst/>
            <a:rect l="l" t="t" r="r" b="b"/>
            <a:pathLst>
              <a:path w="7557770" h="7620">
                <a:moveTo>
                  <a:pt x="7554468" y="0"/>
                </a:moveTo>
                <a:lnTo>
                  <a:pt x="3048" y="0"/>
                </a:lnTo>
                <a:lnTo>
                  <a:pt x="0" y="3048"/>
                </a:lnTo>
                <a:lnTo>
                  <a:pt x="0" y="7620"/>
                </a:lnTo>
                <a:lnTo>
                  <a:pt x="12191" y="7620"/>
                </a:lnTo>
                <a:lnTo>
                  <a:pt x="13715" y="6096"/>
                </a:lnTo>
                <a:lnTo>
                  <a:pt x="7557516" y="6096"/>
                </a:lnTo>
                <a:lnTo>
                  <a:pt x="7557516" y="3048"/>
                </a:lnTo>
                <a:lnTo>
                  <a:pt x="7554468" y="0"/>
                </a:lnTo>
                <a:close/>
              </a:path>
              <a:path w="7557770" h="7620">
                <a:moveTo>
                  <a:pt x="13715" y="6096"/>
                </a:moveTo>
                <a:lnTo>
                  <a:pt x="12191" y="7620"/>
                </a:lnTo>
                <a:lnTo>
                  <a:pt x="13715" y="7620"/>
                </a:lnTo>
                <a:lnTo>
                  <a:pt x="13715" y="6096"/>
                </a:lnTo>
                <a:close/>
              </a:path>
              <a:path w="7557770" h="7620">
                <a:moveTo>
                  <a:pt x="7543800" y="6096"/>
                </a:moveTo>
                <a:lnTo>
                  <a:pt x="13715" y="6096"/>
                </a:lnTo>
                <a:lnTo>
                  <a:pt x="13715" y="7620"/>
                </a:lnTo>
                <a:lnTo>
                  <a:pt x="7543800" y="7620"/>
                </a:lnTo>
                <a:lnTo>
                  <a:pt x="7543800" y="6096"/>
                </a:lnTo>
                <a:close/>
              </a:path>
              <a:path w="7557770" h="7620">
                <a:moveTo>
                  <a:pt x="7543800" y="6096"/>
                </a:moveTo>
                <a:lnTo>
                  <a:pt x="7543800" y="7620"/>
                </a:lnTo>
                <a:lnTo>
                  <a:pt x="7545019" y="7620"/>
                </a:lnTo>
                <a:lnTo>
                  <a:pt x="7543800" y="6096"/>
                </a:lnTo>
                <a:close/>
              </a:path>
              <a:path w="7557770" h="7620">
                <a:moveTo>
                  <a:pt x="7557516" y="6096"/>
                </a:moveTo>
                <a:lnTo>
                  <a:pt x="7543800" y="6096"/>
                </a:lnTo>
                <a:lnTo>
                  <a:pt x="7545019" y="7620"/>
                </a:lnTo>
                <a:lnTo>
                  <a:pt x="7557516" y="7620"/>
                </a:lnTo>
                <a:lnTo>
                  <a:pt x="7557516" y="6096"/>
                </a:lnTo>
                <a:close/>
              </a:path>
            </a:pathLst>
          </a:custGeom>
          <a:solidFill>
            <a:srgbClr val="7E7E7E"/>
          </a:solidFill>
        </p:spPr>
        <p:txBody>
          <a:bodyPr wrap="square" lIns="0" tIns="0" rIns="0" bIns="0" rtlCol="0"/>
          <a:lstStyle/>
          <a:p>
            <a:endParaRPr sz="1588"/>
          </a:p>
        </p:txBody>
      </p:sp>
      <p:sp>
        <p:nvSpPr>
          <p:cNvPr id="9" name="object 9"/>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0" name="object 10"/>
          <p:cNvSpPr/>
          <p:nvPr/>
        </p:nvSpPr>
        <p:spPr>
          <a:xfrm>
            <a:off x="1454803" y="4231789"/>
            <a:ext cx="119846" cy="129092"/>
          </a:xfrm>
          <a:prstGeom prst="rect">
            <a:avLst/>
          </a:prstGeom>
          <a:blipFill>
            <a:blip r:embed="rId3" cstate="print"/>
            <a:stretch>
              <a:fillRect/>
            </a:stretch>
          </a:blipFill>
        </p:spPr>
        <p:txBody>
          <a:bodyPr wrap="square" lIns="0" tIns="0" rIns="0" bIns="0" rtlCol="0"/>
          <a:lstStyle/>
          <a:p>
            <a:endParaRPr sz="1588"/>
          </a:p>
        </p:txBody>
      </p:sp>
      <p:sp>
        <p:nvSpPr>
          <p:cNvPr id="11" name="object 11"/>
          <p:cNvSpPr/>
          <p:nvPr/>
        </p:nvSpPr>
        <p:spPr>
          <a:xfrm>
            <a:off x="1344706" y="3429000"/>
            <a:ext cx="6656294" cy="327212"/>
          </a:xfrm>
          <a:custGeom>
            <a:avLst/>
            <a:gdLst/>
            <a:ahLst/>
            <a:cxnLst/>
            <a:rect l="l" t="t" r="r" b="b"/>
            <a:pathLst>
              <a:path w="7543800" h="370839">
                <a:moveTo>
                  <a:pt x="0" y="370332"/>
                </a:moveTo>
                <a:lnTo>
                  <a:pt x="7543800" y="370332"/>
                </a:lnTo>
                <a:lnTo>
                  <a:pt x="7543800" y="0"/>
                </a:lnTo>
                <a:lnTo>
                  <a:pt x="0" y="0"/>
                </a:lnTo>
                <a:lnTo>
                  <a:pt x="0" y="370332"/>
                </a:lnTo>
                <a:close/>
              </a:path>
            </a:pathLst>
          </a:custGeom>
          <a:solidFill>
            <a:srgbClr val="A5A5A5"/>
          </a:solidFill>
        </p:spPr>
        <p:txBody>
          <a:bodyPr wrap="square" lIns="0" tIns="0" rIns="0" bIns="0" rtlCol="0"/>
          <a:lstStyle/>
          <a:p>
            <a:endParaRPr sz="1588"/>
          </a:p>
        </p:txBody>
      </p:sp>
      <p:sp>
        <p:nvSpPr>
          <p:cNvPr id="12" name="object 12"/>
          <p:cNvSpPr/>
          <p:nvPr/>
        </p:nvSpPr>
        <p:spPr>
          <a:xfrm>
            <a:off x="1339326" y="3429001"/>
            <a:ext cx="6668621" cy="332254"/>
          </a:xfrm>
          <a:custGeom>
            <a:avLst/>
            <a:gdLst/>
            <a:ahLst/>
            <a:cxnLst/>
            <a:rect l="l" t="t" r="r" b="b"/>
            <a:pathLst>
              <a:path w="7557770" h="376554">
                <a:moveTo>
                  <a:pt x="13715" y="0"/>
                </a:moveTo>
                <a:lnTo>
                  <a:pt x="0" y="0"/>
                </a:lnTo>
                <a:lnTo>
                  <a:pt x="0" y="373379"/>
                </a:lnTo>
                <a:lnTo>
                  <a:pt x="3048" y="376427"/>
                </a:lnTo>
                <a:lnTo>
                  <a:pt x="7554468" y="376427"/>
                </a:lnTo>
                <a:lnTo>
                  <a:pt x="7557516" y="373379"/>
                </a:lnTo>
                <a:lnTo>
                  <a:pt x="7557516" y="370332"/>
                </a:lnTo>
                <a:lnTo>
                  <a:pt x="13715" y="370332"/>
                </a:lnTo>
                <a:lnTo>
                  <a:pt x="6096" y="364236"/>
                </a:lnTo>
                <a:lnTo>
                  <a:pt x="13715" y="364236"/>
                </a:lnTo>
                <a:lnTo>
                  <a:pt x="13715" y="7620"/>
                </a:lnTo>
                <a:lnTo>
                  <a:pt x="6096" y="7620"/>
                </a:lnTo>
                <a:lnTo>
                  <a:pt x="13715" y="0"/>
                </a:lnTo>
                <a:close/>
              </a:path>
              <a:path w="7557770" h="376554">
                <a:moveTo>
                  <a:pt x="13715" y="364236"/>
                </a:moveTo>
                <a:lnTo>
                  <a:pt x="6096" y="364236"/>
                </a:lnTo>
                <a:lnTo>
                  <a:pt x="13715" y="370332"/>
                </a:lnTo>
                <a:lnTo>
                  <a:pt x="13715" y="364236"/>
                </a:lnTo>
                <a:close/>
              </a:path>
              <a:path w="7557770" h="376554">
                <a:moveTo>
                  <a:pt x="7543800" y="364236"/>
                </a:moveTo>
                <a:lnTo>
                  <a:pt x="13715" y="364236"/>
                </a:lnTo>
                <a:lnTo>
                  <a:pt x="13715" y="370332"/>
                </a:lnTo>
                <a:lnTo>
                  <a:pt x="7543800" y="370332"/>
                </a:lnTo>
                <a:lnTo>
                  <a:pt x="7543800" y="364236"/>
                </a:lnTo>
                <a:close/>
              </a:path>
              <a:path w="7557770" h="376554">
                <a:moveTo>
                  <a:pt x="7543800" y="0"/>
                </a:moveTo>
                <a:lnTo>
                  <a:pt x="7543800" y="370332"/>
                </a:lnTo>
                <a:lnTo>
                  <a:pt x="7549896" y="364236"/>
                </a:lnTo>
                <a:lnTo>
                  <a:pt x="7557516" y="364236"/>
                </a:lnTo>
                <a:lnTo>
                  <a:pt x="7557516" y="7620"/>
                </a:lnTo>
                <a:lnTo>
                  <a:pt x="7549896" y="7620"/>
                </a:lnTo>
                <a:lnTo>
                  <a:pt x="7543800" y="0"/>
                </a:lnTo>
                <a:close/>
              </a:path>
              <a:path w="7557770" h="376554">
                <a:moveTo>
                  <a:pt x="7557516" y="364236"/>
                </a:moveTo>
                <a:lnTo>
                  <a:pt x="7549896" y="364236"/>
                </a:lnTo>
                <a:lnTo>
                  <a:pt x="7543800" y="370332"/>
                </a:lnTo>
                <a:lnTo>
                  <a:pt x="7557516" y="370332"/>
                </a:lnTo>
                <a:lnTo>
                  <a:pt x="7557516" y="364236"/>
                </a:lnTo>
                <a:close/>
              </a:path>
              <a:path w="7557770" h="376554">
                <a:moveTo>
                  <a:pt x="13715" y="0"/>
                </a:moveTo>
                <a:lnTo>
                  <a:pt x="6096" y="7620"/>
                </a:lnTo>
                <a:lnTo>
                  <a:pt x="13715" y="7620"/>
                </a:lnTo>
                <a:lnTo>
                  <a:pt x="13715" y="0"/>
                </a:lnTo>
                <a:close/>
              </a:path>
              <a:path w="7557770" h="376554">
                <a:moveTo>
                  <a:pt x="7543800" y="0"/>
                </a:moveTo>
                <a:lnTo>
                  <a:pt x="13715" y="0"/>
                </a:lnTo>
                <a:lnTo>
                  <a:pt x="13715" y="7620"/>
                </a:lnTo>
                <a:lnTo>
                  <a:pt x="7543800" y="7620"/>
                </a:lnTo>
                <a:lnTo>
                  <a:pt x="7543800" y="0"/>
                </a:lnTo>
                <a:close/>
              </a:path>
              <a:path w="7557770" h="376554">
                <a:moveTo>
                  <a:pt x="7557516" y="0"/>
                </a:moveTo>
                <a:lnTo>
                  <a:pt x="7543800" y="0"/>
                </a:lnTo>
                <a:lnTo>
                  <a:pt x="7549896" y="7620"/>
                </a:lnTo>
                <a:lnTo>
                  <a:pt x="7557516" y="7620"/>
                </a:lnTo>
                <a:lnTo>
                  <a:pt x="7557516" y="0"/>
                </a:lnTo>
                <a:close/>
              </a:path>
            </a:pathLst>
          </a:custGeom>
          <a:solidFill>
            <a:srgbClr val="7E7E7E"/>
          </a:solidFill>
        </p:spPr>
        <p:txBody>
          <a:bodyPr wrap="square" lIns="0" tIns="0" rIns="0" bIns="0" rtlCol="0"/>
          <a:lstStyle/>
          <a:p>
            <a:endParaRPr sz="1588"/>
          </a:p>
        </p:txBody>
      </p:sp>
      <p:sp>
        <p:nvSpPr>
          <p:cNvPr id="13" name="object 13"/>
          <p:cNvSpPr txBox="1"/>
          <p:nvPr/>
        </p:nvSpPr>
        <p:spPr>
          <a:xfrm>
            <a:off x="1680883" y="1891642"/>
            <a:ext cx="7194176" cy="2648576"/>
          </a:xfrm>
          <a:prstGeom prst="rect">
            <a:avLst/>
          </a:prstGeom>
        </p:spPr>
        <p:txBody>
          <a:bodyPr vert="horz" wrap="square" lIns="0" tIns="11206" rIns="0" bIns="0" rtlCol="0">
            <a:spAutoFit/>
          </a:bodyPr>
          <a:lstStyle/>
          <a:p>
            <a:pPr marL="11206" marR="215725">
              <a:spcBef>
                <a:spcPts val="93"/>
              </a:spcBef>
            </a:pPr>
            <a:r>
              <a:rPr sz="2294" spc="-9" dirty="0">
                <a:latin typeface="Tahoma"/>
                <a:cs typeface="Tahoma"/>
              </a:rPr>
              <a:t>Được sử dụng để ngăn chặn các mã tiếp theo được  chạy</a:t>
            </a:r>
          </a:p>
          <a:p>
            <a:pPr marL="11206" marR="1091511">
              <a:spcBef>
                <a:spcPts val="93"/>
              </a:spcBef>
            </a:pPr>
            <a:r>
              <a:rPr sz="2294" spc="-9" dirty="0">
                <a:latin typeface="Tahoma"/>
                <a:cs typeface="Tahoma"/>
              </a:rPr>
              <a:t>Hàm có hiệu lực khi các hành động kết thúc  Cú pháp:</a:t>
            </a:r>
          </a:p>
          <a:p>
            <a:pPr marL="81807">
              <a:spcBef>
                <a:spcPts val="1346"/>
              </a:spcBef>
            </a:pPr>
            <a:r>
              <a:rPr sz="1588" b="1" i="1" spc="-115" dirty="0">
                <a:latin typeface="Trebuchet MS"/>
                <a:cs typeface="Trebuchet MS"/>
              </a:rPr>
              <a:t>$(selector).hide(speed,callback)</a:t>
            </a:r>
            <a:endParaRPr sz="1588" dirty="0">
              <a:latin typeface="Trebuchet MS"/>
              <a:cs typeface="Trebuchet MS"/>
            </a:endParaRPr>
          </a:p>
          <a:p>
            <a:pPr>
              <a:lnSpc>
                <a:spcPct val="100000"/>
              </a:lnSpc>
            </a:pPr>
            <a:endParaRPr sz="1588" dirty="0">
              <a:latin typeface="Times New Roman"/>
              <a:cs typeface="Times New Roman"/>
            </a:endParaRPr>
          </a:p>
          <a:p>
            <a:pPr>
              <a:spcBef>
                <a:spcPts val="4"/>
              </a:spcBef>
            </a:pPr>
            <a:endParaRPr sz="1324" dirty="0">
              <a:latin typeface="Times New Roman"/>
              <a:cs typeface="Times New Roman"/>
            </a:endParaRPr>
          </a:p>
          <a:p>
            <a:pPr marL="334513">
              <a:spcBef>
                <a:spcPts val="4"/>
              </a:spcBef>
            </a:pPr>
            <a:r>
              <a:rPr sz="2294" spc="-9" dirty="0">
                <a:latin typeface="Tahoma"/>
                <a:cs typeface="Tahoma"/>
              </a:rPr>
              <a:t>Ví dụ:</a:t>
            </a:r>
          </a:p>
        </p:txBody>
      </p:sp>
      <p:sp>
        <p:nvSpPr>
          <p:cNvPr id="14" name="object 14"/>
          <p:cNvSpPr/>
          <p:nvPr/>
        </p:nvSpPr>
        <p:spPr>
          <a:xfrm>
            <a:off x="1344706" y="4765637"/>
            <a:ext cx="6656294" cy="815228"/>
          </a:xfrm>
          <a:custGeom>
            <a:avLst/>
            <a:gdLst/>
            <a:ahLst/>
            <a:cxnLst/>
            <a:rect l="l" t="t" r="r" b="b"/>
            <a:pathLst>
              <a:path w="7543800" h="923925">
                <a:moveTo>
                  <a:pt x="0" y="923544"/>
                </a:moveTo>
                <a:lnTo>
                  <a:pt x="7543800" y="923544"/>
                </a:lnTo>
                <a:lnTo>
                  <a:pt x="7543800" y="0"/>
                </a:lnTo>
                <a:lnTo>
                  <a:pt x="0" y="0"/>
                </a:lnTo>
                <a:lnTo>
                  <a:pt x="0" y="923544"/>
                </a:lnTo>
                <a:close/>
              </a:path>
            </a:pathLst>
          </a:custGeom>
          <a:solidFill>
            <a:srgbClr val="4F80BC"/>
          </a:solidFill>
        </p:spPr>
        <p:txBody>
          <a:bodyPr wrap="square" lIns="0" tIns="0" rIns="0" bIns="0" rtlCol="0"/>
          <a:lstStyle/>
          <a:p>
            <a:endParaRPr sz="1588"/>
          </a:p>
        </p:txBody>
      </p:sp>
      <p:sp>
        <p:nvSpPr>
          <p:cNvPr id="15" name="object 15"/>
          <p:cNvSpPr/>
          <p:nvPr/>
        </p:nvSpPr>
        <p:spPr>
          <a:xfrm>
            <a:off x="1339326" y="4760258"/>
            <a:ext cx="6668621" cy="826994"/>
          </a:xfrm>
          <a:custGeom>
            <a:avLst/>
            <a:gdLst/>
            <a:ahLst/>
            <a:cxnLst/>
            <a:rect l="l" t="t" r="r" b="b"/>
            <a:pathLst>
              <a:path w="7557770" h="937260">
                <a:moveTo>
                  <a:pt x="7557516" y="0"/>
                </a:moveTo>
                <a:lnTo>
                  <a:pt x="0" y="0"/>
                </a:lnTo>
                <a:lnTo>
                  <a:pt x="0" y="937259"/>
                </a:lnTo>
                <a:lnTo>
                  <a:pt x="7557516" y="937259"/>
                </a:lnTo>
                <a:lnTo>
                  <a:pt x="7557516" y="929639"/>
                </a:lnTo>
                <a:lnTo>
                  <a:pt x="13715" y="929639"/>
                </a:lnTo>
                <a:lnTo>
                  <a:pt x="6096" y="923543"/>
                </a:lnTo>
                <a:lnTo>
                  <a:pt x="13715" y="923543"/>
                </a:lnTo>
                <a:lnTo>
                  <a:pt x="13715" y="12191"/>
                </a:lnTo>
                <a:lnTo>
                  <a:pt x="6096" y="12191"/>
                </a:lnTo>
                <a:lnTo>
                  <a:pt x="13715" y="6095"/>
                </a:lnTo>
                <a:lnTo>
                  <a:pt x="7557516" y="6095"/>
                </a:lnTo>
                <a:lnTo>
                  <a:pt x="7557516" y="0"/>
                </a:lnTo>
                <a:close/>
              </a:path>
              <a:path w="7557770" h="937260">
                <a:moveTo>
                  <a:pt x="13715" y="923543"/>
                </a:moveTo>
                <a:lnTo>
                  <a:pt x="6096" y="923543"/>
                </a:lnTo>
                <a:lnTo>
                  <a:pt x="13715" y="929639"/>
                </a:lnTo>
                <a:lnTo>
                  <a:pt x="13715" y="923543"/>
                </a:lnTo>
                <a:close/>
              </a:path>
              <a:path w="7557770" h="937260">
                <a:moveTo>
                  <a:pt x="7543800" y="923543"/>
                </a:moveTo>
                <a:lnTo>
                  <a:pt x="13715" y="923543"/>
                </a:lnTo>
                <a:lnTo>
                  <a:pt x="13715" y="929639"/>
                </a:lnTo>
                <a:lnTo>
                  <a:pt x="7543800" y="929639"/>
                </a:lnTo>
                <a:lnTo>
                  <a:pt x="7543800" y="923543"/>
                </a:lnTo>
                <a:close/>
              </a:path>
              <a:path w="7557770" h="937260">
                <a:moveTo>
                  <a:pt x="7543800" y="6095"/>
                </a:moveTo>
                <a:lnTo>
                  <a:pt x="7543800" y="929639"/>
                </a:lnTo>
                <a:lnTo>
                  <a:pt x="7549896" y="923543"/>
                </a:lnTo>
                <a:lnTo>
                  <a:pt x="7557516" y="923543"/>
                </a:lnTo>
                <a:lnTo>
                  <a:pt x="7557516" y="12191"/>
                </a:lnTo>
                <a:lnTo>
                  <a:pt x="7549896" y="12191"/>
                </a:lnTo>
                <a:lnTo>
                  <a:pt x="7543800" y="6095"/>
                </a:lnTo>
                <a:close/>
              </a:path>
              <a:path w="7557770" h="937260">
                <a:moveTo>
                  <a:pt x="7557516" y="923543"/>
                </a:moveTo>
                <a:lnTo>
                  <a:pt x="7549896" y="923543"/>
                </a:lnTo>
                <a:lnTo>
                  <a:pt x="7543800" y="929639"/>
                </a:lnTo>
                <a:lnTo>
                  <a:pt x="7557516" y="929639"/>
                </a:lnTo>
                <a:lnTo>
                  <a:pt x="7557516" y="923543"/>
                </a:lnTo>
                <a:close/>
              </a:path>
              <a:path w="7557770" h="937260">
                <a:moveTo>
                  <a:pt x="13715" y="6095"/>
                </a:moveTo>
                <a:lnTo>
                  <a:pt x="6096" y="12191"/>
                </a:lnTo>
                <a:lnTo>
                  <a:pt x="13715" y="12191"/>
                </a:lnTo>
                <a:lnTo>
                  <a:pt x="13715" y="6095"/>
                </a:lnTo>
                <a:close/>
              </a:path>
              <a:path w="7557770" h="937260">
                <a:moveTo>
                  <a:pt x="7543800" y="6095"/>
                </a:moveTo>
                <a:lnTo>
                  <a:pt x="13715" y="6095"/>
                </a:lnTo>
                <a:lnTo>
                  <a:pt x="13715" y="12191"/>
                </a:lnTo>
                <a:lnTo>
                  <a:pt x="7543800" y="12191"/>
                </a:lnTo>
                <a:lnTo>
                  <a:pt x="7543800" y="6095"/>
                </a:lnTo>
                <a:close/>
              </a:path>
              <a:path w="7557770" h="937260">
                <a:moveTo>
                  <a:pt x="7557516" y="6095"/>
                </a:moveTo>
                <a:lnTo>
                  <a:pt x="7543800" y="6095"/>
                </a:lnTo>
                <a:lnTo>
                  <a:pt x="7549896" y="12191"/>
                </a:lnTo>
                <a:lnTo>
                  <a:pt x="7557516" y="12191"/>
                </a:lnTo>
                <a:lnTo>
                  <a:pt x="7557516" y="6095"/>
                </a:lnTo>
                <a:close/>
              </a:path>
            </a:pathLst>
          </a:custGeom>
          <a:solidFill>
            <a:srgbClr val="1F497C"/>
          </a:solidFill>
        </p:spPr>
        <p:txBody>
          <a:bodyPr wrap="square" lIns="0" tIns="0" rIns="0" bIns="0" rtlCol="0"/>
          <a:lstStyle/>
          <a:p>
            <a:endParaRPr sz="1588"/>
          </a:p>
        </p:txBody>
      </p:sp>
      <p:sp>
        <p:nvSpPr>
          <p:cNvPr id="16" name="object 16"/>
          <p:cNvSpPr txBox="1"/>
          <p:nvPr/>
        </p:nvSpPr>
        <p:spPr>
          <a:xfrm>
            <a:off x="1344706" y="4789170"/>
            <a:ext cx="6656294" cy="742991"/>
          </a:xfrm>
          <a:prstGeom prst="rect">
            <a:avLst/>
          </a:prstGeom>
        </p:spPr>
        <p:txBody>
          <a:bodyPr vert="horz" wrap="square" lIns="0" tIns="11206" rIns="0" bIns="0" rtlCol="0">
            <a:spAutoFit/>
          </a:bodyPr>
          <a:lstStyle/>
          <a:p>
            <a:pPr marL="81807">
              <a:spcBef>
                <a:spcPts val="88"/>
              </a:spcBef>
            </a:pPr>
            <a:r>
              <a:rPr sz="1588" i="1" spc="-4" dirty="0">
                <a:solidFill>
                  <a:srgbClr val="FFFFFF"/>
                </a:solidFill>
                <a:latin typeface="Arial"/>
                <a:cs typeface="Arial"/>
              </a:rPr>
              <a:t>$("p").hide(1000,function(){</a:t>
            </a:r>
            <a:endParaRPr sz="1588" dirty="0">
              <a:latin typeface="Arial"/>
              <a:cs typeface="Arial"/>
            </a:endParaRPr>
          </a:p>
          <a:p>
            <a:pPr marL="193312">
              <a:lnSpc>
                <a:spcPts val="1884"/>
              </a:lnSpc>
            </a:pPr>
            <a:r>
              <a:rPr sz="1588" i="1" spc="-4" dirty="0">
                <a:solidFill>
                  <a:srgbClr val="FFFFFF"/>
                </a:solidFill>
                <a:latin typeface="Arial"/>
                <a:cs typeface="Arial"/>
              </a:rPr>
              <a:t>alert("The paragraph is now</a:t>
            </a:r>
            <a:r>
              <a:rPr sz="1588" i="1" spc="26" dirty="0">
                <a:solidFill>
                  <a:srgbClr val="FFFFFF"/>
                </a:solidFill>
                <a:latin typeface="Arial"/>
                <a:cs typeface="Arial"/>
              </a:rPr>
              <a:t> </a:t>
            </a:r>
            <a:r>
              <a:rPr sz="1588" i="1" spc="-4" dirty="0">
                <a:solidFill>
                  <a:srgbClr val="FFFFFF"/>
                </a:solidFill>
                <a:latin typeface="Arial"/>
                <a:cs typeface="Arial"/>
              </a:rPr>
              <a:t>hidden");</a:t>
            </a:r>
            <a:endParaRPr sz="1588" dirty="0">
              <a:latin typeface="Arial"/>
              <a:cs typeface="Arial"/>
            </a:endParaRPr>
          </a:p>
          <a:p>
            <a:pPr marL="81807">
              <a:lnSpc>
                <a:spcPts val="1884"/>
              </a:lnSpc>
            </a:pPr>
            <a:r>
              <a:rPr sz="1588" i="1" spc="-4" dirty="0">
                <a:solidFill>
                  <a:srgbClr val="FFFFFF"/>
                </a:solidFill>
                <a:latin typeface="Arial"/>
                <a:cs typeface="Arial"/>
              </a:rPr>
              <a:t>});</a:t>
            </a:r>
            <a:endParaRPr sz="1588" dirty="0">
              <a:latin typeface="Arial"/>
              <a:cs typeface="Arial"/>
            </a:endParaRPr>
          </a:p>
        </p:txBody>
      </p:sp>
      <p:sp>
        <p:nvSpPr>
          <p:cNvPr id="18" name="object 18"/>
          <p:cNvSpPr/>
          <p:nvPr/>
        </p:nvSpPr>
        <p:spPr>
          <a:xfrm>
            <a:off x="979246" y="1264919"/>
            <a:ext cx="7158595" cy="17033"/>
          </a:xfrm>
          <a:prstGeom prst="rect">
            <a:avLst/>
          </a:prstGeom>
          <a:blipFill>
            <a:blip r:embed="rId6" cstate="print"/>
            <a:stretch>
              <a:fillRect/>
            </a:stretch>
          </a:blipFill>
        </p:spPr>
        <p:txBody>
          <a:bodyPr wrap="square" lIns="0" tIns="0" rIns="0" bIns="0" rtlCol="0"/>
          <a:lstStyle/>
          <a:p>
            <a:endParaRPr sz="1588"/>
          </a:p>
        </p:txBody>
      </p:sp>
      <p:sp>
        <p:nvSpPr>
          <p:cNvPr id="19"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3353927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3266" y="805461"/>
            <a:ext cx="1258981" cy="76944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a:latin typeface="Tahoma"/>
              <a:cs typeface="Tahoma"/>
            </a:endParaRPr>
          </a:p>
        </p:txBody>
      </p:sp>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314562" y="1439731"/>
            <a:ext cx="3476625" cy="717972"/>
          </a:xfrm>
          <a:prstGeom prst="rect">
            <a:avLst/>
          </a:prstGeom>
        </p:spPr>
        <p:txBody>
          <a:bodyPr vert="horz" wrap="square" lIns="0" tIns="11766" rIns="0" bIns="0" rtlCol="0">
            <a:spAutoFit/>
          </a:bodyPr>
          <a:lstStyle/>
          <a:p>
            <a:pPr marL="11206">
              <a:spcBef>
                <a:spcPts val="93"/>
              </a:spcBef>
            </a:pPr>
            <a:r>
              <a:rPr sz="2294" spc="-9" dirty="0">
                <a:solidFill>
                  <a:schemeClr val="tx1"/>
                </a:solidFill>
                <a:latin typeface="Tahoma"/>
                <a:ea typeface="+mn-ea"/>
                <a:cs typeface="Tahoma"/>
              </a:rPr>
              <a:t>Thao tác với Jquery HTML:</a:t>
            </a:r>
          </a:p>
        </p:txBody>
      </p:sp>
      <p:sp>
        <p:nvSpPr>
          <p:cNvPr id="27" name="Date Placeholder 26"/>
          <p:cNvSpPr>
            <a:spLocks noGrp="1"/>
          </p:cNvSpPr>
          <p:nvPr>
            <p:ph type="dt" sz="half" idx="4294967295"/>
          </p:nvPr>
        </p:nvSpPr>
        <p:spPr/>
        <p:txBody>
          <a:bodyPr/>
          <a:lstStyle/>
          <a:p>
            <a:endParaRPr lang="en-US"/>
          </a:p>
        </p:txBody>
      </p:sp>
      <p:sp>
        <p:nvSpPr>
          <p:cNvPr id="5" name="object 5"/>
          <p:cNvSpPr/>
          <p:nvPr/>
        </p:nvSpPr>
        <p:spPr>
          <a:xfrm>
            <a:off x="1454803" y="1972683"/>
            <a:ext cx="119846" cy="129091"/>
          </a:xfrm>
          <a:prstGeom prst="rect">
            <a:avLst/>
          </a:prstGeom>
          <a:blipFill>
            <a:blip r:embed="rId3" cstate="print"/>
            <a:stretch>
              <a:fillRect/>
            </a:stretch>
          </a:blipFill>
        </p:spPr>
        <p:txBody>
          <a:bodyPr wrap="square" lIns="0" tIns="0" rIns="0" bIns="0" rtlCol="0"/>
          <a:lstStyle/>
          <a:p>
            <a:endParaRPr sz="1588"/>
          </a:p>
        </p:txBody>
      </p:sp>
      <p:sp>
        <p:nvSpPr>
          <p:cNvPr id="6" name="object 6"/>
          <p:cNvSpPr txBox="1"/>
          <p:nvPr/>
        </p:nvSpPr>
        <p:spPr>
          <a:xfrm>
            <a:off x="1623395" y="1822076"/>
            <a:ext cx="6414247" cy="1070452"/>
          </a:xfrm>
          <a:prstGeom prst="rect">
            <a:avLst/>
          </a:prstGeom>
        </p:spPr>
        <p:txBody>
          <a:bodyPr vert="horz" wrap="square" lIns="0" tIns="11206" rIns="0" bIns="0" rtlCol="0">
            <a:spAutoFit/>
          </a:bodyPr>
          <a:lstStyle/>
          <a:p>
            <a:pPr marL="11206" marR="4483">
              <a:spcBef>
                <a:spcPts val="88"/>
              </a:spcBef>
            </a:pPr>
            <a:r>
              <a:rPr sz="2294" spc="-9" dirty="0">
                <a:latin typeface="Tahoma"/>
                <a:cs typeface="Tahoma"/>
              </a:rPr>
              <a:t>jQuery có phương pháp mạnh mẽ để thay đổi và thao  tác với các phần tử HTML và thuộc tính của chúng.</a:t>
            </a:r>
          </a:p>
        </p:txBody>
      </p:sp>
      <p:sp>
        <p:nvSpPr>
          <p:cNvPr id="7" name="object 7"/>
          <p:cNvSpPr/>
          <p:nvPr/>
        </p:nvSpPr>
        <p:spPr>
          <a:xfrm>
            <a:off x="1344706" y="2554941"/>
            <a:ext cx="3294529" cy="875740"/>
          </a:xfrm>
          <a:custGeom>
            <a:avLst/>
            <a:gdLst/>
            <a:ahLst/>
            <a:cxnLst/>
            <a:rect l="l" t="t" r="r" b="b"/>
            <a:pathLst>
              <a:path w="3733800" h="992504">
                <a:moveTo>
                  <a:pt x="3733800" y="992124"/>
                </a:moveTo>
                <a:lnTo>
                  <a:pt x="3733800" y="0"/>
                </a:lnTo>
                <a:lnTo>
                  <a:pt x="0" y="0"/>
                </a:lnTo>
                <a:lnTo>
                  <a:pt x="0" y="992124"/>
                </a:lnTo>
                <a:lnTo>
                  <a:pt x="3733800" y="992124"/>
                </a:lnTo>
                <a:close/>
              </a:path>
            </a:pathLst>
          </a:custGeom>
          <a:solidFill>
            <a:srgbClr val="A5A5A5"/>
          </a:solidFill>
        </p:spPr>
        <p:txBody>
          <a:bodyPr wrap="square" lIns="0" tIns="0" rIns="0" bIns="0" rtlCol="0"/>
          <a:lstStyle/>
          <a:p>
            <a:endParaRPr sz="1588"/>
          </a:p>
        </p:txBody>
      </p:sp>
      <p:sp>
        <p:nvSpPr>
          <p:cNvPr id="8" name="object 8"/>
          <p:cNvSpPr/>
          <p:nvPr/>
        </p:nvSpPr>
        <p:spPr>
          <a:xfrm>
            <a:off x="1339326" y="2549563"/>
            <a:ext cx="3306856" cy="880781"/>
          </a:xfrm>
          <a:custGeom>
            <a:avLst/>
            <a:gdLst/>
            <a:ahLst/>
            <a:cxnLst/>
            <a:rect l="l" t="t" r="r" b="b"/>
            <a:pathLst>
              <a:path w="3747770" h="998220">
                <a:moveTo>
                  <a:pt x="3744468" y="0"/>
                </a:moveTo>
                <a:lnTo>
                  <a:pt x="3048" y="0"/>
                </a:lnTo>
                <a:lnTo>
                  <a:pt x="0" y="3048"/>
                </a:lnTo>
                <a:lnTo>
                  <a:pt x="0" y="998220"/>
                </a:lnTo>
                <a:lnTo>
                  <a:pt x="13715" y="998220"/>
                </a:lnTo>
                <a:lnTo>
                  <a:pt x="13715" y="13716"/>
                </a:lnTo>
                <a:lnTo>
                  <a:pt x="6096" y="13716"/>
                </a:lnTo>
                <a:lnTo>
                  <a:pt x="13715" y="6096"/>
                </a:lnTo>
                <a:lnTo>
                  <a:pt x="3747516" y="6096"/>
                </a:lnTo>
                <a:lnTo>
                  <a:pt x="3747516" y="3048"/>
                </a:lnTo>
                <a:lnTo>
                  <a:pt x="3744468" y="0"/>
                </a:lnTo>
                <a:close/>
              </a:path>
              <a:path w="3747770" h="998220">
                <a:moveTo>
                  <a:pt x="3733800" y="6096"/>
                </a:moveTo>
                <a:lnTo>
                  <a:pt x="3733800" y="998220"/>
                </a:lnTo>
                <a:lnTo>
                  <a:pt x="3747516" y="998220"/>
                </a:lnTo>
                <a:lnTo>
                  <a:pt x="3747516" y="13716"/>
                </a:lnTo>
                <a:lnTo>
                  <a:pt x="3739896" y="13716"/>
                </a:lnTo>
                <a:lnTo>
                  <a:pt x="3733800" y="6096"/>
                </a:lnTo>
                <a:close/>
              </a:path>
              <a:path w="3747770" h="998220">
                <a:moveTo>
                  <a:pt x="13715" y="6096"/>
                </a:moveTo>
                <a:lnTo>
                  <a:pt x="6096" y="13716"/>
                </a:lnTo>
                <a:lnTo>
                  <a:pt x="13715" y="13716"/>
                </a:lnTo>
                <a:lnTo>
                  <a:pt x="13715" y="6096"/>
                </a:lnTo>
                <a:close/>
              </a:path>
              <a:path w="3747770" h="998220">
                <a:moveTo>
                  <a:pt x="3733800" y="6096"/>
                </a:moveTo>
                <a:lnTo>
                  <a:pt x="13715" y="6096"/>
                </a:lnTo>
                <a:lnTo>
                  <a:pt x="13715" y="13716"/>
                </a:lnTo>
                <a:lnTo>
                  <a:pt x="3733800" y="13716"/>
                </a:lnTo>
                <a:lnTo>
                  <a:pt x="3733800" y="6096"/>
                </a:lnTo>
                <a:close/>
              </a:path>
              <a:path w="3747770" h="998220">
                <a:moveTo>
                  <a:pt x="3747516" y="6096"/>
                </a:moveTo>
                <a:lnTo>
                  <a:pt x="3733800" y="6096"/>
                </a:lnTo>
                <a:lnTo>
                  <a:pt x="3739896" y="13716"/>
                </a:lnTo>
                <a:lnTo>
                  <a:pt x="3747516" y="13716"/>
                </a:lnTo>
                <a:lnTo>
                  <a:pt x="3747516" y="6096"/>
                </a:lnTo>
                <a:close/>
              </a:path>
            </a:pathLst>
          </a:custGeom>
          <a:solidFill>
            <a:srgbClr val="7E7E7E"/>
          </a:solidFill>
        </p:spPr>
        <p:txBody>
          <a:bodyPr wrap="square" lIns="0" tIns="0" rIns="0" bIns="0" rtlCol="0"/>
          <a:lstStyle/>
          <a:p>
            <a:endParaRPr sz="1588"/>
          </a:p>
        </p:txBody>
      </p:sp>
      <p:sp>
        <p:nvSpPr>
          <p:cNvPr id="9" name="object 9"/>
          <p:cNvSpPr/>
          <p:nvPr/>
        </p:nvSpPr>
        <p:spPr>
          <a:xfrm>
            <a:off x="6252882" y="2702480"/>
            <a:ext cx="1741380" cy="649175"/>
          </a:xfrm>
          <a:prstGeom prst="rect">
            <a:avLst/>
          </a:prstGeom>
          <a:blipFill>
            <a:blip r:embed="rId4" cstate="print"/>
            <a:stretch>
              <a:fillRect/>
            </a:stretch>
          </a:blipFill>
        </p:spPr>
        <p:txBody>
          <a:bodyPr wrap="square" lIns="0" tIns="0" rIns="0" bIns="0" rtlCol="0"/>
          <a:lstStyle/>
          <a:p>
            <a:endParaRPr sz="1588"/>
          </a:p>
        </p:txBody>
      </p:sp>
      <p:sp>
        <p:nvSpPr>
          <p:cNvPr id="10" name="object 10"/>
          <p:cNvSpPr/>
          <p:nvPr/>
        </p:nvSpPr>
        <p:spPr>
          <a:xfrm>
            <a:off x="6242124" y="2544183"/>
            <a:ext cx="1949824" cy="886384"/>
          </a:xfrm>
          <a:custGeom>
            <a:avLst/>
            <a:gdLst/>
            <a:ahLst/>
            <a:cxnLst/>
            <a:rect l="l" t="t" r="r" b="b"/>
            <a:pathLst>
              <a:path w="2209800" h="1004570">
                <a:moveTo>
                  <a:pt x="2209800" y="0"/>
                </a:moveTo>
                <a:lnTo>
                  <a:pt x="0" y="0"/>
                </a:lnTo>
                <a:lnTo>
                  <a:pt x="0" y="1004315"/>
                </a:lnTo>
                <a:lnTo>
                  <a:pt x="12192" y="1004315"/>
                </a:lnTo>
                <a:lnTo>
                  <a:pt x="12192" y="12191"/>
                </a:lnTo>
                <a:lnTo>
                  <a:pt x="6096" y="12191"/>
                </a:lnTo>
                <a:lnTo>
                  <a:pt x="12192" y="6095"/>
                </a:lnTo>
                <a:lnTo>
                  <a:pt x="2209800" y="6095"/>
                </a:lnTo>
                <a:lnTo>
                  <a:pt x="2209800" y="0"/>
                </a:lnTo>
                <a:close/>
              </a:path>
              <a:path w="2209800" h="1004570">
                <a:moveTo>
                  <a:pt x="2197608" y="6095"/>
                </a:moveTo>
                <a:lnTo>
                  <a:pt x="2197608" y="1004315"/>
                </a:lnTo>
                <a:lnTo>
                  <a:pt x="2209800" y="1004315"/>
                </a:lnTo>
                <a:lnTo>
                  <a:pt x="2209800" y="12191"/>
                </a:lnTo>
                <a:lnTo>
                  <a:pt x="2203704" y="12191"/>
                </a:lnTo>
                <a:lnTo>
                  <a:pt x="2197608" y="6095"/>
                </a:lnTo>
                <a:close/>
              </a:path>
              <a:path w="2209800" h="1004570">
                <a:moveTo>
                  <a:pt x="12192" y="6095"/>
                </a:moveTo>
                <a:lnTo>
                  <a:pt x="6096" y="12191"/>
                </a:lnTo>
                <a:lnTo>
                  <a:pt x="12192" y="12191"/>
                </a:lnTo>
                <a:lnTo>
                  <a:pt x="12192" y="6095"/>
                </a:lnTo>
                <a:close/>
              </a:path>
              <a:path w="2209800" h="1004570">
                <a:moveTo>
                  <a:pt x="2197608" y="6095"/>
                </a:moveTo>
                <a:lnTo>
                  <a:pt x="12192" y="6095"/>
                </a:lnTo>
                <a:lnTo>
                  <a:pt x="12192" y="12191"/>
                </a:lnTo>
                <a:lnTo>
                  <a:pt x="2197608" y="12191"/>
                </a:lnTo>
                <a:lnTo>
                  <a:pt x="2197608" y="6095"/>
                </a:lnTo>
                <a:close/>
              </a:path>
              <a:path w="2209800" h="1004570">
                <a:moveTo>
                  <a:pt x="2209800" y="6095"/>
                </a:moveTo>
                <a:lnTo>
                  <a:pt x="2197608" y="6095"/>
                </a:lnTo>
                <a:lnTo>
                  <a:pt x="2203704" y="12191"/>
                </a:lnTo>
                <a:lnTo>
                  <a:pt x="2209800" y="12191"/>
                </a:lnTo>
                <a:lnTo>
                  <a:pt x="2209800" y="6095"/>
                </a:lnTo>
                <a:close/>
              </a:path>
            </a:pathLst>
          </a:custGeom>
          <a:solidFill>
            <a:srgbClr val="4F80BC"/>
          </a:solidFill>
        </p:spPr>
        <p:txBody>
          <a:bodyPr wrap="square" lIns="0" tIns="0" rIns="0" bIns="0" rtlCol="0"/>
          <a:lstStyle/>
          <a:p>
            <a:endParaRPr sz="1588"/>
          </a:p>
        </p:txBody>
      </p:sp>
      <p:sp>
        <p:nvSpPr>
          <p:cNvPr id="11" name="object 11"/>
          <p:cNvSpPr/>
          <p:nvPr/>
        </p:nvSpPr>
        <p:spPr>
          <a:xfrm>
            <a:off x="6119860" y="3364454"/>
            <a:ext cx="133022" cy="65890"/>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8181191" y="3367144"/>
            <a:ext cx="230281" cy="63313"/>
          </a:xfrm>
          <a:custGeom>
            <a:avLst/>
            <a:gdLst/>
            <a:ahLst/>
            <a:cxnLst/>
            <a:rect l="l" t="t" r="r" b="b"/>
            <a:pathLst>
              <a:path w="260984" h="71754">
                <a:moveTo>
                  <a:pt x="246887" y="6095"/>
                </a:moveTo>
                <a:lnTo>
                  <a:pt x="246887" y="71627"/>
                </a:lnTo>
                <a:lnTo>
                  <a:pt x="260603" y="71627"/>
                </a:lnTo>
                <a:lnTo>
                  <a:pt x="260603" y="12191"/>
                </a:lnTo>
                <a:lnTo>
                  <a:pt x="252983" y="12191"/>
                </a:lnTo>
                <a:lnTo>
                  <a:pt x="246887" y="6095"/>
                </a:lnTo>
                <a:close/>
              </a:path>
              <a:path w="260984" h="71754">
                <a:moveTo>
                  <a:pt x="257555" y="0"/>
                </a:moveTo>
                <a:lnTo>
                  <a:pt x="0" y="0"/>
                </a:lnTo>
                <a:lnTo>
                  <a:pt x="0" y="12191"/>
                </a:lnTo>
                <a:lnTo>
                  <a:pt x="246887" y="12191"/>
                </a:lnTo>
                <a:lnTo>
                  <a:pt x="246887" y="6095"/>
                </a:lnTo>
                <a:lnTo>
                  <a:pt x="260603" y="6095"/>
                </a:lnTo>
                <a:lnTo>
                  <a:pt x="260603" y="1524"/>
                </a:lnTo>
                <a:lnTo>
                  <a:pt x="257555" y="0"/>
                </a:lnTo>
                <a:close/>
              </a:path>
              <a:path w="260984" h="71754">
                <a:moveTo>
                  <a:pt x="260603" y="6095"/>
                </a:moveTo>
                <a:lnTo>
                  <a:pt x="246887" y="6095"/>
                </a:lnTo>
                <a:lnTo>
                  <a:pt x="252983" y="12191"/>
                </a:lnTo>
                <a:lnTo>
                  <a:pt x="260603" y="12191"/>
                </a:lnTo>
                <a:lnTo>
                  <a:pt x="260603" y="6095"/>
                </a:lnTo>
                <a:close/>
              </a:path>
            </a:pathLst>
          </a:custGeom>
          <a:solidFill>
            <a:srgbClr val="497EBA"/>
          </a:solidFill>
        </p:spPr>
        <p:txBody>
          <a:bodyPr wrap="square" lIns="0" tIns="0" rIns="0" bIns="0" rtlCol="0"/>
          <a:lstStyle/>
          <a:p>
            <a:endParaRPr sz="1588"/>
          </a:p>
        </p:txBody>
      </p:sp>
      <p:sp>
        <p:nvSpPr>
          <p:cNvPr id="13" name="object 13"/>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4" name="object 14"/>
          <p:cNvSpPr/>
          <p:nvPr/>
        </p:nvSpPr>
        <p:spPr>
          <a:xfrm>
            <a:off x="1344706" y="3429000"/>
            <a:ext cx="3294529" cy="2303929"/>
          </a:xfrm>
          <a:custGeom>
            <a:avLst/>
            <a:gdLst/>
            <a:ahLst/>
            <a:cxnLst/>
            <a:rect l="l" t="t" r="r" b="b"/>
            <a:pathLst>
              <a:path w="3733800" h="2611120">
                <a:moveTo>
                  <a:pt x="0" y="2610612"/>
                </a:moveTo>
                <a:lnTo>
                  <a:pt x="3733800" y="2610612"/>
                </a:lnTo>
                <a:lnTo>
                  <a:pt x="3733800" y="0"/>
                </a:lnTo>
                <a:lnTo>
                  <a:pt x="0" y="0"/>
                </a:lnTo>
                <a:lnTo>
                  <a:pt x="0" y="2610612"/>
                </a:lnTo>
                <a:close/>
              </a:path>
            </a:pathLst>
          </a:custGeom>
          <a:solidFill>
            <a:srgbClr val="A5A5A5"/>
          </a:solidFill>
        </p:spPr>
        <p:txBody>
          <a:bodyPr wrap="square" lIns="0" tIns="0" rIns="0" bIns="0" rtlCol="0"/>
          <a:lstStyle/>
          <a:p>
            <a:endParaRPr sz="1588"/>
          </a:p>
        </p:txBody>
      </p:sp>
      <p:sp>
        <p:nvSpPr>
          <p:cNvPr id="15" name="object 15"/>
          <p:cNvSpPr/>
          <p:nvPr/>
        </p:nvSpPr>
        <p:spPr>
          <a:xfrm>
            <a:off x="1339326" y="3429000"/>
            <a:ext cx="3306856" cy="2308972"/>
          </a:xfrm>
          <a:custGeom>
            <a:avLst/>
            <a:gdLst/>
            <a:ahLst/>
            <a:cxnLst/>
            <a:rect l="l" t="t" r="r" b="b"/>
            <a:pathLst>
              <a:path w="3747770" h="2616834">
                <a:moveTo>
                  <a:pt x="13715" y="0"/>
                </a:moveTo>
                <a:lnTo>
                  <a:pt x="0" y="0"/>
                </a:lnTo>
                <a:lnTo>
                  <a:pt x="0" y="2613660"/>
                </a:lnTo>
                <a:lnTo>
                  <a:pt x="3048" y="2616708"/>
                </a:lnTo>
                <a:lnTo>
                  <a:pt x="3744468" y="2616708"/>
                </a:lnTo>
                <a:lnTo>
                  <a:pt x="3747516" y="2613660"/>
                </a:lnTo>
                <a:lnTo>
                  <a:pt x="3747516" y="2610612"/>
                </a:lnTo>
                <a:lnTo>
                  <a:pt x="13715" y="2610612"/>
                </a:lnTo>
                <a:lnTo>
                  <a:pt x="6096" y="2604516"/>
                </a:lnTo>
                <a:lnTo>
                  <a:pt x="13715" y="2604516"/>
                </a:lnTo>
                <a:lnTo>
                  <a:pt x="13715" y="0"/>
                </a:lnTo>
                <a:close/>
              </a:path>
              <a:path w="3747770" h="2616834">
                <a:moveTo>
                  <a:pt x="13715" y="2604516"/>
                </a:moveTo>
                <a:lnTo>
                  <a:pt x="6096" y="2604516"/>
                </a:lnTo>
                <a:lnTo>
                  <a:pt x="13715" y="2610612"/>
                </a:lnTo>
                <a:lnTo>
                  <a:pt x="13715" y="2604516"/>
                </a:lnTo>
                <a:close/>
              </a:path>
              <a:path w="3747770" h="2616834">
                <a:moveTo>
                  <a:pt x="3733800" y="2604516"/>
                </a:moveTo>
                <a:lnTo>
                  <a:pt x="13715" y="2604516"/>
                </a:lnTo>
                <a:lnTo>
                  <a:pt x="13715" y="2610612"/>
                </a:lnTo>
                <a:lnTo>
                  <a:pt x="3733800" y="2610612"/>
                </a:lnTo>
                <a:lnTo>
                  <a:pt x="3733800" y="2604516"/>
                </a:lnTo>
                <a:close/>
              </a:path>
              <a:path w="3747770" h="2616834">
                <a:moveTo>
                  <a:pt x="3747516" y="0"/>
                </a:moveTo>
                <a:lnTo>
                  <a:pt x="3733800" y="0"/>
                </a:lnTo>
                <a:lnTo>
                  <a:pt x="3733800" y="2610612"/>
                </a:lnTo>
                <a:lnTo>
                  <a:pt x="3739896" y="2604516"/>
                </a:lnTo>
                <a:lnTo>
                  <a:pt x="3747516" y="2604516"/>
                </a:lnTo>
                <a:lnTo>
                  <a:pt x="3747516" y="0"/>
                </a:lnTo>
                <a:close/>
              </a:path>
              <a:path w="3747770" h="2616834">
                <a:moveTo>
                  <a:pt x="3747516" y="2604516"/>
                </a:moveTo>
                <a:lnTo>
                  <a:pt x="3739896" y="2604516"/>
                </a:lnTo>
                <a:lnTo>
                  <a:pt x="3733800" y="2610612"/>
                </a:lnTo>
                <a:lnTo>
                  <a:pt x="3747516" y="2610612"/>
                </a:lnTo>
                <a:lnTo>
                  <a:pt x="3747516" y="2604516"/>
                </a:lnTo>
                <a:close/>
              </a:path>
            </a:pathLst>
          </a:custGeom>
          <a:solidFill>
            <a:srgbClr val="7E7E7E"/>
          </a:solidFill>
        </p:spPr>
        <p:txBody>
          <a:bodyPr wrap="square" lIns="0" tIns="0" rIns="0" bIns="0" rtlCol="0"/>
          <a:lstStyle/>
          <a:p>
            <a:endParaRPr sz="1588"/>
          </a:p>
        </p:txBody>
      </p:sp>
      <p:sp>
        <p:nvSpPr>
          <p:cNvPr id="16" name="object 16"/>
          <p:cNvSpPr txBox="1"/>
          <p:nvPr/>
        </p:nvSpPr>
        <p:spPr>
          <a:xfrm>
            <a:off x="1344706" y="2576009"/>
            <a:ext cx="3294529" cy="3108189"/>
          </a:xfrm>
          <a:prstGeom prst="rect">
            <a:avLst/>
          </a:prstGeom>
        </p:spPr>
        <p:txBody>
          <a:bodyPr vert="horz" wrap="square" lIns="0" tIns="11206" rIns="0" bIns="0" rtlCol="0">
            <a:spAutoFit/>
          </a:bodyPr>
          <a:lstStyle/>
          <a:p>
            <a:pPr marL="81807">
              <a:spcBef>
                <a:spcPts val="88"/>
              </a:spcBef>
            </a:pPr>
            <a:r>
              <a:rPr sz="1059" i="1" spc="-53" dirty="0">
                <a:latin typeface="Trebuchet MS"/>
                <a:cs typeface="Trebuchet MS"/>
              </a:rPr>
              <a:t>&lt;!DOCTYPE</a:t>
            </a:r>
            <a:r>
              <a:rPr sz="1059" i="1" spc="-93" dirty="0">
                <a:latin typeface="Trebuchet MS"/>
                <a:cs typeface="Trebuchet MS"/>
              </a:rPr>
              <a:t> </a:t>
            </a:r>
            <a:r>
              <a:rPr sz="1059" i="1" spc="-71" dirty="0">
                <a:latin typeface="Trebuchet MS"/>
                <a:cs typeface="Trebuchet MS"/>
              </a:rPr>
              <a:t>html&gt;</a:t>
            </a:r>
            <a:endParaRPr sz="1059" dirty="0">
              <a:latin typeface="Trebuchet MS"/>
              <a:cs typeface="Trebuchet MS"/>
            </a:endParaRPr>
          </a:p>
          <a:p>
            <a:pPr marL="81807"/>
            <a:r>
              <a:rPr sz="1059" i="1" spc="-62" dirty="0">
                <a:latin typeface="Trebuchet MS"/>
                <a:cs typeface="Trebuchet MS"/>
              </a:rPr>
              <a:t>&lt;html&gt;</a:t>
            </a:r>
            <a:endParaRPr sz="1059" dirty="0">
              <a:latin typeface="Trebuchet MS"/>
              <a:cs typeface="Trebuchet MS"/>
            </a:endParaRPr>
          </a:p>
          <a:p>
            <a:pPr marL="81807"/>
            <a:r>
              <a:rPr sz="1059" i="1" spc="-40" dirty="0">
                <a:latin typeface="Trebuchet MS"/>
                <a:cs typeface="Trebuchet MS"/>
              </a:rPr>
              <a:t>&lt;head&gt;</a:t>
            </a:r>
            <a:endParaRPr sz="1059" dirty="0">
              <a:latin typeface="Trebuchet MS"/>
              <a:cs typeface="Trebuchet MS"/>
            </a:endParaRPr>
          </a:p>
          <a:p>
            <a:pPr marL="81807"/>
            <a:r>
              <a:rPr sz="1059" i="1" spc="-62" dirty="0">
                <a:latin typeface="Trebuchet MS"/>
                <a:cs typeface="Trebuchet MS"/>
              </a:rPr>
              <a:t>&lt;script </a:t>
            </a:r>
            <a:r>
              <a:rPr sz="1059" i="1" spc="-57" dirty="0">
                <a:latin typeface="Trebuchet MS"/>
                <a:cs typeface="Trebuchet MS"/>
              </a:rPr>
              <a:t>type="text/javascript"</a:t>
            </a:r>
            <a:r>
              <a:rPr sz="1059" i="1" spc="-172" dirty="0">
                <a:latin typeface="Trebuchet MS"/>
                <a:cs typeface="Trebuchet MS"/>
              </a:rPr>
              <a:t> </a:t>
            </a:r>
            <a:r>
              <a:rPr sz="1059" i="1" spc="-57" dirty="0">
                <a:latin typeface="Trebuchet MS"/>
                <a:cs typeface="Trebuchet MS"/>
              </a:rPr>
              <a:t>src="jquery.js"&gt;&lt;/script&gt;</a:t>
            </a:r>
            <a:endParaRPr sz="1059" dirty="0">
              <a:latin typeface="Trebuchet MS"/>
              <a:cs typeface="Trebuchet MS"/>
            </a:endParaRPr>
          </a:p>
          <a:p>
            <a:pPr marL="81807"/>
            <a:r>
              <a:rPr sz="1059" i="1" spc="-62" dirty="0">
                <a:latin typeface="Trebuchet MS"/>
                <a:cs typeface="Trebuchet MS"/>
              </a:rPr>
              <a:t>&lt;script</a:t>
            </a:r>
            <a:r>
              <a:rPr sz="1059" i="1" spc="-110" dirty="0">
                <a:latin typeface="Trebuchet MS"/>
                <a:cs typeface="Trebuchet MS"/>
              </a:rPr>
              <a:t> </a:t>
            </a:r>
            <a:r>
              <a:rPr sz="1059" i="1" spc="-57" dirty="0">
                <a:latin typeface="Trebuchet MS"/>
                <a:cs typeface="Trebuchet MS"/>
              </a:rPr>
              <a:t>type="text/javascript"&gt;</a:t>
            </a:r>
            <a:endParaRPr sz="1059" dirty="0">
              <a:latin typeface="Trebuchet MS"/>
              <a:cs typeface="Trebuchet MS"/>
            </a:endParaRPr>
          </a:p>
          <a:p>
            <a:pPr marL="80687"/>
            <a:r>
              <a:rPr sz="1059" i="1" spc="-62" dirty="0">
                <a:latin typeface="Trebuchet MS"/>
                <a:cs typeface="Trebuchet MS"/>
              </a:rPr>
              <a:t>$(document).ready(function(){</a:t>
            </a:r>
            <a:endParaRPr sz="1059" dirty="0">
              <a:latin typeface="Trebuchet MS"/>
              <a:cs typeface="Trebuchet MS"/>
            </a:endParaRPr>
          </a:p>
          <a:p>
            <a:pPr marR="1503349" algn="ctr"/>
            <a:r>
              <a:rPr sz="1059" i="1" spc="-57" dirty="0">
                <a:latin typeface="Trebuchet MS"/>
                <a:cs typeface="Trebuchet MS"/>
              </a:rPr>
              <a:t>$("button").click(function(){</a:t>
            </a:r>
            <a:endParaRPr sz="1059" dirty="0">
              <a:latin typeface="Trebuchet MS"/>
              <a:cs typeface="Trebuchet MS"/>
            </a:endParaRPr>
          </a:p>
          <a:p>
            <a:pPr marR="1453480" algn="ctr"/>
            <a:r>
              <a:rPr sz="1059" i="1" spc="-35" dirty="0">
                <a:latin typeface="Trebuchet MS"/>
                <a:cs typeface="Trebuchet MS"/>
              </a:rPr>
              <a:t>$("p").html("W3Schools");</a:t>
            </a:r>
            <a:endParaRPr sz="1059" dirty="0">
              <a:latin typeface="Trebuchet MS"/>
              <a:cs typeface="Trebuchet MS"/>
            </a:endParaRPr>
          </a:p>
          <a:p>
            <a:pPr marL="140641"/>
            <a:r>
              <a:rPr sz="1059" i="1" spc="-84" dirty="0">
                <a:latin typeface="Trebuchet MS"/>
                <a:cs typeface="Trebuchet MS"/>
              </a:rPr>
              <a:t>});</a:t>
            </a:r>
            <a:endParaRPr sz="1059" dirty="0">
              <a:latin typeface="Trebuchet MS"/>
              <a:cs typeface="Trebuchet MS"/>
            </a:endParaRPr>
          </a:p>
          <a:p>
            <a:pPr marL="80687"/>
            <a:r>
              <a:rPr sz="1059" i="1" spc="-84" dirty="0">
                <a:latin typeface="Trebuchet MS"/>
                <a:cs typeface="Trebuchet MS"/>
              </a:rPr>
              <a:t>});</a:t>
            </a:r>
            <a:endParaRPr sz="1059" dirty="0">
              <a:latin typeface="Trebuchet MS"/>
              <a:cs typeface="Trebuchet MS"/>
            </a:endParaRPr>
          </a:p>
          <a:p>
            <a:pPr marL="80687"/>
            <a:r>
              <a:rPr sz="1059" i="1" spc="-66" dirty="0">
                <a:latin typeface="Trebuchet MS"/>
                <a:cs typeface="Trebuchet MS"/>
              </a:rPr>
              <a:t>&lt;/script&gt;</a:t>
            </a:r>
            <a:endParaRPr sz="1059" dirty="0">
              <a:latin typeface="Trebuchet MS"/>
              <a:cs typeface="Trebuchet MS"/>
            </a:endParaRPr>
          </a:p>
          <a:p>
            <a:pPr marL="80687"/>
            <a:r>
              <a:rPr sz="1059" i="1" spc="-57" dirty="0">
                <a:latin typeface="Trebuchet MS"/>
                <a:cs typeface="Trebuchet MS"/>
              </a:rPr>
              <a:t>&lt;/head&gt;</a:t>
            </a:r>
            <a:endParaRPr sz="1059" dirty="0">
              <a:latin typeface="Trebuchet MS"/>
              <a:cs typeface="Trebuchet MS"/>
            </a:endParaRPr>
          </a:p>
          <a:p>
            <a:pPr marL="80687"/>
            <a:r>
              <a:rPr sz="1059" i="1" spc="-40" dirty="0">
                <a:latin typeface="Trebuchet MS"/>
                <a:cs typeface="Trebuchet MS"/>
              </a:rPr>
              <a:t>&lt;body&gt;</a:t>
            </a:r>
            <a:endParaRPr sz="1059" dirty="0">
              <a:latin typeface="Trebuchet MS"/>
              <a:cs typeface="Trebuchet MS"/>
            </a:endParaRPr>
          </a:p>
          <a:p>
            <a:pPr marL="80687"/>
            <a:r>
              <a:rPr sz="1059" i="1" spc="-49" dirty="0">
                <a:latin typeface="Trebuchet MS"/>
                <a:cs typeface="Trebuchet MS"/>
              </a:rPr>
              <a:t>&lt;h2&gt;This </a:t>
            </a:r>
            <a:r>
              <a:rPr sz="1059" i="1" spc="-53" dirty="0">
                <a:latin typeface="Trebuchet MS"/>
                <a:cs typeface="Trebuchet MS"/>
              </a:rPr>
              <a:t>is </a:t>
            </a:r>
            <a:r>
              <a:rPr sz="1059" i="1" spc="-13" dirty="0">
                <a:latin typeface="Trebuchet MS"/>
                <a:cs typeface="Trebuchet MS"/>
              </a:rPr>
              <a:t>a</a:t>
            </a:r>
            <a:r>
              <a:rPr sz="1059" i="1" spc="-168" dirty="0">
                <a:latin typeface="Trebuchet MS"/>
                <a:cs typeface="Trebuchet MS"/>
              </a:rPr>
              <a:t> </a:t>
            </a:r>
            <a:r>
              <a:rPr sz="1059" i="1" spc="-49" dirty="0">
                <a:latin typeface="Trebuchet MS"/>
                <a:cs typeface="Trebuchet MS"/>
              </a:rPr>
              <a:t>heading&lt;/h2&gt;</a:t>
            </a:r>
            <a:endParaRPr sz="1059" dirty="0">
              <a:latin typeface="Trebuchet MS"/>
              <a:cs typeface="Trebuchet MS"/>
            </a:endParaRPr>
          </a:p>
          <a:p>
            <a:pPr marL="80687"/>
            <a:r>
              <a:rPr sz="1059" i="1" spc="-53" dirty="0">
                <a:latin typeface="Trebuchet MS"/>
                <a:cs typeface="Trebuchet MS"/>
              </a:rPr>
              <a:t>&lt;p&gt;This is </a:t>
            </a:r>
            <a:r>
              <a:rPr sz="1059" i="1" spc="-13" dirty="0">
                <a:latin typeface="Trebuchet MS"/>
                <a:cs typeface="Trebuchet MS"/>
              </a:rPr>
              <a:t>a</a:t>
            </a:r>
            <a:r>
              <a:rPr sz="1059" i="1" spc="-163" dirty="0">
                <a:latin typeface="Trebuchet MS"/>
                <a:cs typeface="Trebuchet MS"/>
              </a:rPr>
              <a:t> </a:t>
            </a:r>
            <a:r>
              <a:rPr sz="1059" i="1" spc="-53" dirty="0">
                <a:latin typeface="Trebuchet MS"/>
                <a:cs typeface="Trebuchet MS"/>
              </a:rPr>
              <a:t>paragraph.&lt;/p&gt;</a:t>
            </a:r>
            <a:endParaRPr sz="1059" dirty="0">
              <a:latin typeface="Trebuchet MS"/>
              <a:cs typeface="Trebuchet MS"/>
            </a:endParaRPr>
          </a:p>
          <a:p>
            <a:pPr marL="80687"/>
            <a:r>
              <a:rPr sz="1059" i="1" spc="-53" dirty="0">
                <a:latin typeface="Trebuchet MS"/>
                <a:cs typeface="Trebuchet MS"/>
              </a:rPr>
              <a:t>&lt;p&gt;This is another</a:t>
            </a:r>
            <a:r>
              <a:rPr sz="1059" i="1" spc="-172" dirty="0">
                <a:latin typeface="Trebuchet MS"/>
                <a:cs typeface="Trebuchet MS"/>
              </a:rPr>
              <a:t> </a:t>
            </a:r>
            <a:r>
              <a:rPr sz="1059" i="1" spc="-53" dirty="0">
                <a:latin typeface="Trebuchet MS"/>
                <a:cs typeface="Trebuchet MS"/>
              </a:rPr>
              <a:t>paragraph.&lt;/p&gt;</a:t>
            </a:r>
            <a:endParaRPr sz="1059" dirty="0">
              <a:latin typeface="Trebuchet MS"/>
              <a:cs typeface="Trebuchet MS"/>
            </a:endParaRPr>
          </a:p>
          <a:p>
            <a:pPr marL="80687"/>
            <a:r>
              <a:rPr sz="1059" i="1" spc="-62" dirty="0">
                <a:latin typeface="Trebuchet MS"/>
                <a:cs typeface="Trebuchet MS"/>
              </a:rPr>
              <a:t>&lt;button&gt;Click</a:t>
            </a:r>
            <a:r>
              <a:rPr sz="1059" i="1" spc="-106" dirty="0">
                <a:latin typeface="Trebuchet MS"/>
                <a:cs typeface="Trebuchet MS"/>
              </a:rPr>
              <a:t> </a:t>
            </a:r>
            <a:r>
              <a:rPr sz="1059" i="1" spc="-62" dirty="0">
                <a:latin typeface="Trebuchet MS"/>
                <a:cs typeface="Trebuchet MS"/>
              </a:rPr>
              <a:t>me&lt;/button&gt;</a:t>
            </a:r>
            <a:endParaRPr sz="1059" dirty="0">
              <a:latin typeface="Trebuchet MS"/>
              <a:cs typeface="Trebuchet MS"/>
            </a:endParaRPr>
          </a:p>
          <a:p>
            <a:pPr marL="80687"/>
            <a:r>
              <a:rPr sz="1059" i="1" spc="-57" dirty="0">
                <a:latin typeface="Trebuchet MS"/>
                <a:cs typeface="Trebuchet MS"/>
              </a:rPr>
              <a:t>&lt;/body&gt;</a:t>
            </a:r>
            <a:endParaRPr sz="1059" dirty="0">
              <a:latin typeface="Trebuchet MS"/>
              <a:cs typeface="Trebuchet MS"/>
            </a:endParaRPr>
          </a:p>
          <a:p>
            <a:pPr marL="80687"/>
            <a:r>
              <a:rPr sz="1059" i="1" spc="-75" dirty="0">
                <a:latin typeface="Trebuchet MS"/>
                <a:cs typeface="Trebuchet MS"/>
              </a:rPr>
              <a:t>&lt;/html&gt;</a:t>
            </a:r>
            <a:endParaRPr sz="1059" dirty="0">
              <a:latin typeface="Trebuchet MS"/>
              <a:cs typeface="Trebuchet MS"/>
            </a:endParaRPr>
          </a:p>
        </p:txBody>
      </p:sp>
      <p:sp>
        <p:nvSpPr>
          <p:cNvPr id="17" name="object 17"/>
          <p:cNvSpPr/>
          <p:nvPr/>
        </p:nvSpPr>
        <p:spPr>
          <a:xfrm>
            <a:off x="6252883" y="3429000"/>
            <a:ext cx="1652835" cy="700074"/>
          </a:xfrm>
          <a:prstGeom prst="rect">
            <a:avLst/>
          </a:prstGeom>
          <a:blipFill>
            <a:blip r:embed="rId6" cstate="print"/>
            <a:stretch>
              <a:fillRect/>
            </a:stretch>
          </a:blipFill>
        </p:spPr>
        <p:txBody>
          <a:bodyPr wrap="square" lIns="0" tIns="0" rIns="0" bIns="0" rtlCol="0"/>
          <a:lstStyle/>
          <a:p>
            <a:endParaRPr sz="1588"/>
          </a:p>
        </p:txBody>
      </p:sp>
      <p:sp>
        <p:nvSpPr>
          <p:cNvPr id="18" name="object 18"/>
          <p:cNvSpPr/>
          <p:nvPr/>
        </p:nvSpPr>
        <p:spPr>
          <a:xfrm>
            <a:off x="6242124" y="3429000"/>
            <a:ext cx="1949824" cy="769284"/>
          </a:xfrm>
          <a:custGeom>
            <a:avLst/>
            <a:gdLst/>
            <a:ahLst/>
            <a:cxnLst/>
            <a:rect l="l" t="t" r="r" b="b"/>
            <a:pathLst>
              <a:path w="2209800" h="871854">
                <a:moveTo>
                  <a:pt x="12192" y="0"/>
                </a:moveTo>
                <a:lnTo>
                  <a:pt x="0" y="0"/>
                </a:lnTo>
                <a:lnTo>
                  <a:pt x="0" y="871727"/>
                </a:lnTo>
                <a:lnTo>
                  <a:pt x="2209800" y="871727"/>
                </a:lnTo>
                <a:lnTo>
                  <a:pt x="2209800" y="865632"/>
                </a:lnTo>
                <a:lnTo>
                  <a:pt x="12192" y="865632"/>
                </a:lnTo>
                <a:lnTo>
                  <a:pt x="6096" y="859536"/>
                </a:lnTo>
                <a:lnTo>
                  <a:pt x="12192" y="859536"/>
                </a:lnTo>
                <a:lnTo>
                  <a:pt x="12192" y="0"/>
                </a:lnTo>
                <a:close/>
              </a:path>
              <a:path w="2209800" h="871854">
                <a:moveTo>
                  <a:pt x="12192" y="859536"/>
                </a:moveTo>
                <a:lnTo>
                  <a:pt x="6096" y="859536"/>
                </a:lnTo>
                <a:lnTo>
                  <a:pt x="12192" y="865632"/>
                </a:lnTo>
                <a:lnTo>
                  <a:pt x="12192" y="859536"/>
                </a:lnTo>
                <a:close/>
              </a:path>
              <a:path w="2209800" h="871854">
                <a:moveTo>
                  <a:pt x="2197608" y="859536"/>
                </a:moveTo>
                <a:lnTo>
                  <a:pt x="12192" y="859536"/>
                </a:lnTo>
                <a:lnTo>
                  <a:pt x="12192" y="865632"/>
                </a:lnTo>
                <a:lnTo>
                  <a:pt x="2197608" y="865632"/>
                </a:lnTo>
                <a:lnTo>
                  <a:pt x="2197608" y="859536"/>
                </a:lnTo>
                <a:close/>
              </a:path>
              <a:path w="2209800" h="871854">
                <a:moveTo>
                  <a:pt x="2209800" y="0"/>
                </a:moveTo>
                <a:lnTo>
                  <a:pt x="2197608" y="0"/>
                </a:lnTo>
                <a:lnTo>
                  <a:pt x="2197608" y="865632"/>
                </a:lnTo>
                <a:lnTo>
                  <a:pt x="2203704" y="859536"/>
                </a:lnTo>
                <a:lnTo>
                  <a:pt x="2209800" y="859536"/>
                </a:lnTo>
                <a:lnTo>
                  <a:pt x="2209800" y="0"/>
                </a:lnTo>
                <a:close/>
              </a:path>
              <a:path w="2209800" h="871854">
                <a:moveTo>
                  <a:pt x="2209800" y="859536"/>
                </a:moveTo>
                <a:lnTo>
                  <a:pt x="2203704" y="859536"/>
                </a:lnTo>
                <a:lnTo>
                  <a:pt x="2197608" y="865632"/>
                </a:lnTo>
                <a:lnTo>
                  <a:pt x="2209800" y="865632"/>
                </a:lnTo>
                <a:lnTo>
                  <a:pt x="2209800" y="859536"/>
                </a:lnTo>
                <a:close/>
              </a:path>
            </a:pathLst>
          </a:custGeom>
          <a:solidFill>
            <a:srgbClr val="4F80BC"/>
          </a:solidFill>
        </p:spPr>
        <p:txBody>
          <a:bodyPr wrap="square" lIns="0" tIns="0" rIns="0" bIns="0" rtlCol="0"/>
          <a:lstStyle/>
          <a:p>
            <a:endParaRPr sz="1588"/>
          </a:p>
        </p:txBody>
      </p:sp>
      <p:sp>
        <p:nvSpPr>
          <p:cNvPr id="19" name="object 19"/>
          <p:cNvSpPr/>
          <p:nvPr/>
        </p:nvSpPr>
        <p:spPr>
          <a:xfrm>
            <a:off x="6051176" y="4303059"/>
            <a:ext cx="1866768" cy="1635162"/>
          </a:xfrm>
          <a:prstGeom prst="rect">
            <a:avLst/>
          </a:prstGeom>
          <a:blipFill>
            <a:blip r:embed="rId7" cstate="print"/>
            <a:stretch>
              <a:fillRect/>
            </a:stretch>
          </a:blipFill>
        </p:spPr>
        <p:txBody>
          <a:bodyPr wrap="square" lIns="0" tIns="0" rIns="0" bIns="0" rtlCol="0"/>
          <a:lstStyle/>
          <a:p>
            <a:endParaRPr sz="1588"/>
          </a:p>
        </p:txBody>
      </p:sp>
      <p:sp>
        <p:nvSpPr>
          <p:cNvPr id="20" name="object 20"/>
          <p:cNvSpPr/>
          <p:nvPr/>
        </p:nvSpPr>
        <p:spPr>
          <a:xfrm>
            <a:off x="6040419" y="4292301"/>
            <a:ext cx="2174501" cy="1656790"/>
          </a:xfrm>
          <a:custGeom>
            <a:avLst/>
            <a:gdLst/>
            <a:ahLst/>
            <a:cxnLst/>
            <a:rect l="l" t="t" r="r" b="b"/>
            <a:pathLst>
              <a:path w="2464434" h="1877695">
                <a:moveTo>
                  <a:pt x="2464308" y="0"/>
                </a:moveTo>
                <a:lnTo>
                  <a:pt x="0" y="0"/>
                </a:lnTo>
                <a:lnTo>
                  <a:pt x="0" y="1877568"/>
                </a:lnTo>
                <a:lnTo>
                  <a:pt x="2464308" y="1877568"/>
                </a:lnTo>
                <a:lnTo>
                  <a:pt x="2464308" y="1871472"/>
                </a:lnTo>
                <a:lnTo>
                  <a:pt x="12192" y="1871472"/>
                </a:lnTo>
                <a:lnTo>
                  <a:pt x="6096" y="1865376"/>
                </a:lnTo>
                <a:lnTo>
                  <a:pt x="12192" y="1865376"/>
                </a:lnTo>
                <a:lnTo>
                  <a:pt x="12192" y="12192"/>
                </a:lnTo>
                <a:lnTo>
                  <a:pt x="6096" y="12192"/>
                </a:lnTo>
                <a:lnTo>
                  <a:pt x="12192" y="6096"/>
                </a:lnTo>
                <a:lnTo>
                  <a:pt x="2464308" y="6096"/>
                </a:lnTo>
                <a:lnTo>
                  <a:pt x="2464308" y="0"/>
                </a:lnTo>
                <a:close/>
              </a:path>
              <a:path w="2464434" h="1877695">
                <a:moveTo>
                  <a:pt x="12192" y="1865376"/>
                </a:moveTo>
                <a:lnTo>
                  <a:pt x="6096" y="1865376"/>
                </a:lnTo>
                <a:lnTo>
                  <a:pt x="12192" y="1871472"/>
                </a:lnTo>
                <a:lnTo>
                  <a:pt x="12192" y="1865376"/>
                </a:lnTo>
                <a:close/>
              </a:path>
              <a:path w="2464434" h="1877695">
                <a:moveTo>
                  <a:pt x="2450592" y="1865376"/>
                </a:moveTo>
                <a:lnTo>
                  <a:pt x="12192" y="1865376"/>
                </a:lnTo>
                <a:lnTo>
                  <a:pt x="12192" y="1871472"/>
                </a:lnTo>
                <a:lnTo>
                  <a:pt x="2450592" y="1871472"/>
                </a:lnTo>
                <a:lnTo>
                  <a:pt x="2450592" y="1865376"/>
                </a:lnTo>
                <a:close/>
              </a:path>
              <a:path w="2464434" h="1877695">
                <a:moveTo>
                  <a:pt x="2450592" y="6096"/>
                </a:moveTo>
                <a:lnTo>
                  <a:pt x="2450592" y="1871472"/>
                </a:lnTo>
                <a:lnTo>
                  <a:pt x="2458212" y="1865376"/>
                </a:lnTo>
                <a:lnTo>
                  <a:pt x="2464308" y="1865376"/>
                </a:lnTo>
                <a:lnTo>
                  <a:pt x="2464308" y="12192"/>
                </a:lnTo>
                <a:lnTo>
                  <a:pt x="2458212" y="12192"/>
                </a:lnTo>
                <a:lnTo>
                  <a:pt x="2450592" y="6096"/>
                </a:lnTo>
                <a:close/>
              </a:path>
              <a:path w="2464434" h="1877695">
                <a:moveTo>
                  <a:pt x="2464308" y="1865376"/>
                </a:moveTo>
                <a:lnTo>
                  <a:pt x="2458212" y="1865376"/>
                </a:lnTo>
                <a:lnTo>
                  <a:pt x="2450592" y="1871472"/>
                </a:lnTo>
                <a:lnTo>
                  <a:pt x="2464308" y="1871472"/>
                </a:lnTo>
                <a:lnTo>
                  <a:pt x="2464308" y="1865376"/>
                </a:lnTo>
                <a:close/>
              </a:path>
              <a:path w="2464434" h="1877695">
                <a:moveTo>
                  <a:pt x="12192" y="6096"/>
                </a:moveTo>
                <a:lnTo>
                  <a:pt x="6096" y="12192"/>
                </a:lnTo>
                <a:lnTo>
                  <a:pt x="12192" y="12192"/>
                </a:lnTo>
                <a:lnTo>
                  <a:pt x="12192" y="6096"/>
                </a:lnTo>
                <a:close/>
              </a:path>
              <a:path w="2464434" h="1877695">
                <a:moveTo>
                  <a:pt x="2450592" y="6096"/>
                </a:moveTo>
                <a:lnTo>
                  <a:pt x="12192" y="6096"/>
                </a:lnTo>
                <a:lnTo>
                  <a:pt x="12192" y="12192"/>
                </a:lnTo>
                <a:lnTo>
                  <a:pt x="2450592" y="12192"/>
                </a:lnTo>
                <a:lnTo>
                  <a:pt x="2450592" y="6096"/>
                </a:lnTo>
                <a:close/>
              </a:path>
              <a:path w="2464434" h="1877695">
                <a:moveTo>
                  <a:pt x="2464308" y="6096"/>
                </a:moveTo>
                <a:lnTo>
                  <a:pt x="2450592" y="6096"/>
                </a:lnTo>
                <a:lnTo>
                  <a:pt x="2458212" y="12192"/>
                </a:lnTo>
                <a:lnTo>
                  <a:pt x="2464308" y="12192"/>
                </a:lnTo>
                <a:lnTo>
                  <a:pt x="2464308" y="6096"/>
                </a:lnTo>
                <a:close/>
              </a:path>
            </a:pathLst>
          </a:custGeom>
          <a:solidFill>
            <a:srgbClr val="4F80BC"/>
          </a:solidFill>
        </p:spPr>
        <p:txBody>
          <a:bodyPr wrap="square" lIns="0" tIns="0" rIns="0" bIns="0" rtlCol="0"/>
          <a:lstStyle/>
          <a:p>
            <a:endParaRPr sz="1588"/>
          </a:p>
        </p:txBody>
      </p:sp>
      <p:sp>
        <p:nvSpPr>
          <p:cNvPr id="21" name="object 21"/>
          <p:cNvSpPr/>
          <p:nvPr/>
        </p:nvSpPr>
        <p:spPr>
          <a:xfrm>
            <a:off x="4637891" y="3429000"/>
            <a:ext cx="1577788" cy="719418"/>
          </a:xfrm>
          <a:custGeom>
            <a:avLst/>
            <a:gdLst/>
            <a:ahLst/>
            <a:cxnLst/>
            <a:rect l="l" t="t" r="r" b="b"/>
            <a:pathLst>
              <a:path w="1788159" h="815339">
                <a:moveTo>
                  <a:pt x="1711064" y="0"/>
                </a:moveTo>
                <a:lnTo>
                  <a:pt x="1682752" y="0"/>
                </a:lnTo>
                <a:lnTo>
                  <a:pt x="0" y="804672"/>
                </a:lnTo>
                <a:lnTo>
                  <a:pt x="4572" y="815339"/>
                </a:lnTo>
                <a:lnTo>
                  <a:pt x="1711064" y="0"/>
                </a:lnTo>
                <a:close/>
              </a:path>
              <a:path w="1788159" h="815339">
                <a:moveTo>
                  <a:pt x="1787652" y="0"/>
                </a:moveTo>
                <a:lnTo>
                  <a:pt x="1772126" y="0"/>
                </a:lnTo>
                <a:lnTo>
                  <a:pt x="1764792" y="10667"/>
                </a:lnTo>
                <a:lnTo>
                  <a:pt x="1763268" y="13715"/>
                </a:lnTo>
                <a:lnTo>
                  <a:pt x="1763268" y="16763"/>
                </a:lnTo>
                <a:lnTo>
                  <a:pt x="1766316" y="19812"/>
                </a:lnTo>
                <a:lnTo>
                  <a:pt x="1769364" y="21336"/>
                </a:lnTo>
                <a:lnTo>
                  <a:pt x="1773935" y="19812"/>
                </a:lnTo>
                <a:lnTo>
                  <a:pt x="1775459" y="18287"/>
                </a:lnTo>
                <a:lnTo>
                  <a:pt x="1787652" y="0"/>
                </a:lnTo>
                <a:close/>
              </a:path>
            </a:pathLst>
          </a:custGeom>
          <a:solidFill>
            <a:srgbClr val="497EBA"/>
          </a:solidFill>
        </p:spPr>
        <p:txBody>
          <a:bodyPr wrap="square" lIns="0" tIns="0" rIns="0" bIns="0" rtlCol="0"/>
          <a:lstStyle/>
          <a:p>
            <a:endParaRPr sz="1588"/>
          </a:p>
        </p:txBody>
      </p:sp>
      <p:sp>
        <p:nvSpPr>
          <p:cNvPr id="22" name="object 22"/>
          <p:cNvSpPr/>
          <p:nvPr/>
        </p:nvSpPr>
        <p:spPr>
          <a:xfrm>
            <a:off x="8202706" y="3429000"/>
            <a:ext cx="208429" cy="1739152"/>
          </a:xfrm>
          <a:custGeom>
            <a:avLst/>
            <a:gdLst/>
            <a:ahLst/>
            <a:cxnLst/>
            <a:rect l="l" t="t" r="r" b="b"/>
            <a:pathLst>
              <a:path w="236220" h="1971039">
                <a:moveTo>
                  <a:pt x="89916" y="1866900"/>
                </a:moveTo>
                <a:lnTo>
                  <a:pt x="86868" y="1868424"/>
                </a:lnTo>
                <a:lnTo>
                  <a:pt x="0" y="1918716"/>
                </a:lnTo>
                <a:lnTo>
                  <a:pt x="86868" y="1969008"/>
                </a:lnTo>
                <a:lnTo>
                  <a:pt x="89916" y="1970532"/>
                </a:lnTo>
                <a:lnTo>
                  <a:pt x="92964" y="1969008"/>
                </a:lnTo>
                <a:lnTo>
                  <a:pt x="96011" y="1962912"/>
                </a:lnTo>
                <a:lnTo>
                  <a:pt x="96011" y="1959864"/>
                </a:lnTo>
                <a:lnTo>
                  <a:pt x="92964" y="1956816"/>
                </a:lnTo>
                <a:lnTo>
                  <a:pt x="37784" y="1924812"/>
                </a:lnTo>
                <a:lnTo>
                  <a:pt x="13716" y="1924812"/>
                </a:lnTo>
                <a:lnTo>
                  <a:pt x="13716" y="1912620"/>
                </a:lnTo>
                <a:lnTo>
                  <a:pt x="35157" y="1912620"/>
                </a:lnTo>
                <a:lnTo>
                  <a:pt x="92964" y="1879092"/>
                </a:lnTo>
                <a:lnTo>
                  <a:pt x="96011" y="1877568"/>
                </a:lnTo>
                <a:lnTo>
                  <a:pt x="96011" y="1874520"/>
                </a:lnTo>
                <a:lnTo>
                  <a:pt x="92964" y="1868424"/>
                </a:lnTo>
                <a:lnTo>
                  <a:pt x="89916" y="1866900"/>
                </a:lnTo>
                <a:close/>
              </a:path>
              <a:path w="236220" h="1971039">
                <a:moveTo>
                  <a:pt x="16764" y="1912620"/>
                </a:moveTo>
                <a:lnTo>
                  <a:pt x="13716" y="1912620"/>
                </a:lnTo>
                <a:lnTo>
                  <a:pt x="13716" y="1924812"/>
                </a:lnTo>
                <a:lnTo>
                  <a:pt x="37784" y="1924812"/>
                </a:lnTo>
                <a:lnTo>
                  <a:pt x="35157" y="1923288"/>
                </a:lnTo>
                <a:lnTo>
                  <a:pt x="16764" y="1923288"/>
                </a:lnTo>
                <a:lnTo>
                  <a:pt x="16764" y="1912620"/>
                </a:lnTo>
                <a:close/>
              </a:path>
              <a:path w="236220" h="1971039">
                <a:moveTo>
                  <a:pt x="222503" y="1912620"/>
                </a:moveTo>
                <a:lnTo>
                  <a:pt x="35157" y="1912620"/>
                </a:lnTo>
                <a:lnTo>
                  <a:pt x="25960" y="1917954"/>
                </a:lnTo>
                <a:lnTo>
                  <a:pt x="37784" y="1924812"/>
                </a:lnTo>
                <a:lnTo>
                  <a:pt x="233172" y="1924812"/>
                </a:lnTo>
                <a:lnTo>
                  <a:pt x="236220" y="1921764"/>
                </a:lnTo>
                <a:lnTo>
                  <a:pt x="236220" y="1918716"/>
                </a:lnTo>
                <a:lnTo>
                  <a:pt x="222503" y="1918716"/>
                </a:lnTo>
                <a:lnTo>
                  <a:pt x="222503" y="1912620"/>
                </a:lnTo>
                <a:close/>
              </a:path>
              <a:path w="236220" h="1971039">
                <a:moveTo>
                  <a:pt x="16764" y="1912620"/>
                </a:moveTo>
                <a:lnTo>
                  <a:pt x="16764" y="1923288"/>
                </a:lnTo>
                <a:lnTo>
                  <a:pt x="25960" y="1917954"/>
                </a:lnTo>
                <a:lnTo>
                  <a:pt x="16764" y="1912620"/>
                </a:lnTo>
                <a:close/>
              </a:path>
              <a:path w="236220" h="1971039">
                <a:moveTo>
                  <a:pt x="25960" y="1917954"/>
                </a:moveTo>
                <a:lnTo>
                  <a:pt x="16764" y="1923288"/>
                </a:lnTo>
                <a:lnTo>
                  <a:pt x="35157" y="1923288"/>
                </a:lnTo>
                <a:lnTo>
                  <a:pt x="25960" y="1917954"/>
                </a:lnTo>
                <a:close/>
              </a:path>
              <a:path w="236220" h="1971039">
                <a:moveTo>
                  <a:pt x="236220" y="0"/>
                </a:moveTo>
                <a:lnTo>
                  <a:pt x="222503" y="0"/>
                </a:lnTo>
                <a:lnTo>
                  <a:pt x="222503" y="1918716"/>
                </a:lnTo>
                <a:lnTo>
                  <a:pt x="228600" y="1912620"/>
                </a:lnTo>
                <a:lnTo>
                  <a:pt x="236220" y="1912620"/>
                </a:lnTo>
                <a:lnTo>
                  <a:pt x="236220" y="0"/>
                </a:lnTo>
                <a:close/>
              </a:path>
              <a:path w="236220" h="1971039">
                <a:moveTo>
                  <a:pt x="236220" y="1912620"/>
                </a:moveTo>
                <a:lnTo>
                  <a:pt x="228600" y="1912620"/>
                </a:lnTo>
                <a:lnTo>
                  <a:pt x="222503" y="1918716"/>
                </a:lnTo>
                <a:lnTo>
                  <a:pt x="236220" y="1918716"/>
                </a:lnTo>
                <a:lnTo>
                  <a:pt x="236220" y="1912620"/>
                </a:lnTo>
                <a:close/>
              </a:path>
              <a:path w="236220" h="1971039">
                <a:moveTo>
                  <a:pt x="35157" y="1912620"/>
                </a:moveTo>
                <a:lnTo>
                  <a:pt x="16764" y="1912620"/>
                </a:lnTo>
                <a:lnTo>
                  <a:pt x="25960" y="1917954"/>
                </a:lnTo>
                <a:lnTo>
                  <a:pt x="35157" y="1912620"/>
                </a:lnTo>
                <a:close/>
              </a:path>
            </a:pathLst>
          </a:custGeom>
          <a:solidFill>
            <a:srgbClr val="497EBA"/>
          </a:solidFill>
        </p:spPr>
        <p:txBody>
          <a:bodyPr wrap="square" lIns="0" tIns="0" rIns="0" bIns="0" rtlCol="0"/>
          <a:lstStyle/>
          <a:p>
            <a:endParaRPr sz="1588"/>
          </a:p>
        </p:txBody>
      </p:sp>
      <p:sp>
        <p:nvSpPr>
          <p:cNvPr id="24" name="object 24"/>
          <p:cNvSpPr/>
          <p:nvPr/>
        </p:nvSpPr>
        <p:spPr>
          <a:xfrm>
            <a:off x="979246" y="1264919"/>
            <a:ext cx="7158595" cy="17033"/>
          </a:xfrm>
          <a:prstGeom prst="rect">
            <a:avLst/>
          </a:prstGeom>
          <a:blipFill>
            <a:blip r:embed="rId8"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1495057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54803" y="1557170"/>
            <a:ext cx="119846" cy="13312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668219" y="1420520"/>
            <a:ext cx="4517428" cy="364361"/>
          </a:xfrm>
          <a:prstGeom prst="rect">
            <a:avLst/>
          </a:prstGeom>
        </p:spPr>
        <p:txBody>
          <a:bodyPr vert="horz" wrap="square" lIns="0" tIns="11206" rIns="0" bIns="0" rtlCol="0">
            <a:spAutoFit/>
          </a:bodyPr>
          <a:lstStyle/>
          <a:p>
            <a:pPr marL="11206">
              <a:spcBef>
                <a:spcPts val="88"/>
              </a:spcBef>
            </a:pPr>
            <a:r>
              <a:rPr sz="2294" spc="-9" dirty="0">
                <a:solidFill>
                  <a:schemeClr val="tx1"/>
                </a:solidFill>
                <a:latin typeface="Tahoma"/>
                <a:ea typeface="+mn-ea"/>
                <a:cs typeface="Tahoma"/>
              </a:rPr>
              <a:t>Chèn thêm nội dung HTML:</a:t>
            </a:r>
          </a:p>
        </p:txBody>
      </p:sp>
      <p:sp>
        <p:nvSpPr>
          <p:cNvPr id="22" name="Date Placeholder 21"/>
          <p:cNvSpPr>
            <a:spLocks noGrp="1"/>
          </p:cNvSpPr>
          <p:nvPr>
            <p:ph type="dt" sz="half" idx="4294967295"/>
          </p:nvPr>
        </p:nvSpPr>
        <p:spPr/>
        <p:txBody>
          <a:bodyPr/>
          <a:lstStyle/>
          <a:p>
            <a:endParaRPr lang="en-US"/>
          </a:p>
        </p:txBody>
      </p:sp>
      <p:sp>
        <p:nvSpPr>
          <p:cNvPr id="5" name="object 5"/>
          <p:cNvSpPr/>
          <p:nvPr/>
        </p:nvSpPr>
        <p:spPr>
          <a:xfrm>
            <a:off x="1344706" y="2017059"/>
            <a:ext cx="3294529" cy="327212"/>
          </a:xfrm>
          <a:custGeom>
            <a:avLst/>
            <a:gdLst/>
            <a:ahLst/>
            <a:cxnLst/>
            <a:rect l="l" t="t" r="r" b="b"/>
            <a:pathLst>
              <a:path w="3733800" h="370839">
                <a:moveTo>
                  <a:pt x="0" y="370332"/>
                </a:moveTo>
                <a:lnTo>
                  <a:pt x="3733800" y="370332"/>
                </a:lnTo>
                <a:lnTo>
                  <a:pt x="3733800" y="0"/>
                </a:lnTo>
                <a:lnTo>
                  <a:pt x="0" y="0"/>
                </a:lnTo>
                <a:lnTo>
                  <a:pt x="0" y="370332"/>
                </a:lnTo>
                <a:close/>
              </a:path>
            </a:pathLst>
          </a:custGeom>
          <a:solidFill>
            <a:srgbClr val="A5A5A5"/>
          </a:solidFill>
        </p:spPr>
        <p:txBody>
          <a:bodyPr wrap="square" lIns="0" tIns="0" rIns="0" bIns="0" rtlCol="0"/>
          <a:lstStyle/>
          <a:p>
            <a:endParaRPr sz="1588"/>
          </a:p>
        </p:txBody>
      </p:sp>
      <p:sp>
        <p:nvSpPr>
          <p:cNvPr id="6" name="object 6"/>
          <p:cNvSpPr/>
          <p:nvPr/>
        </p:nvSpPr>
        <p:spPr>
          <a:xfrm>
            <a:off x="1339326" y="2011681"/>
            <a:ext cx="3306856" cy="337857"/>
          </a:xfrm>
          <a:custGeom>
            <a:avLst/>
            <a:gdLst/>
            <a:ahLst/>
            <a:cxnLst/>
            <a:rect l="l" t="t" r="r" b="b"/>
            <a:pathLst>
              <a:path w="3747770" h="382905">
                <a:moveTo>
                  <a:pt x="3744468" y="0"/>
                </a:moveTo>
                <a:lnTo>
                  <a:pt x="3048" y="0"/>
                </a:lnTo>
                <a:lnTo>
                  <a:pt x="0" y="3048"/>
                </a:lnTo>
                <a:lnTo>
                  <a:pt x="0" y="379475"/>
                </a:lnTo>
                <a:lnTo>
                  <a:pt x="3048" y="382524"/>
                </a:lnTo>
                <a:lnTo>
                  <a:pt x="3744468" y="382524"/>
                </a:lnTo>
                <a:lnTo>
                  <a:pt x="3747516" y="379475"/>
                </a:lnTo>
                <a:lnTo>
                  <a:pt x="3747516" y="376428"/>
                </a:lnTo>
                <a:lnTo>
                  <a:pt x="13715" y="376428"/>
                </a:lnTo>
                <a:lnTo>
                  <a:pt x="6096" y="370332"/>
                </a:lnTo>
                <a:lnTo>
                  <a:pt x="13715" y="370332"/>
                </a:lnTo>
                <a:lnTo>
                  <a:pt x="13715" y="13716"/>
                </a:lnTo>
                <a:lnTo>
                  <a:pt x="6096" y="13716"/>
                </a:lnTo>
                <a:lnTo>
                  <a:pt x="13715" y="6096"/>
                </a:lnTo>
                <a:lnTo>
                  <a:pt x="3747516" y="6096"/>
                </a:lnTo>
                <a:lnTo>
                  <a:pt x="3747516" y="3048"/>
                </a:lnTo>
                <a:lnTo>
                  <a:pt x="3744468" y="0"/>
                </a:lnTo>
                <a:close/>
              </a:path>
              <a:path w="3747770" h="382905">
                <a:moveTo>
                  <a:pt x="13715" y="370332"/>
                </a:moveTo>
                <a:lnTo>
                  <a:pt x="6096" y="370332"/>
                </a:lnTo>
                <a:lnTo>
                  <a:pt x="13715" y="376428"/>
                </a:lnTo>
                <a:lnTo>
                  <a:pt x="13715" y="370332"/>
                </a:lnTo>
                <a:close/>
              </a:path>
              <a:path w="3747770" h="382905">
                <a:moveTo>
                  <a:pt x="3733800" y="370332"/>
                </a:moveTo>
                <a:lnTo>
                  <a:pt x="13715" y="370332"/>
                </a:lnTo>
                <a:lnTo>
                  <a:pt x="13715" y="376428"/>
                </a:lnTo>
                <a:lnTo>
                  <a:pt x="3733800" y="376428"/>
                </a:lnTo>
                <a:lnTo>
                  <a:pt x="3733800" y="370332"/>
                </a:lnTo>
                <a:close/>
              </a:path>
              <a:path w="3747770" h="382905">
                <a:moveTo>
                  <a:pt x="3733800" y="6096"/>
                </a:moveTo>
                <a:lnTo>
                  <a:pt x="3733800" y="376428"/>
                </a:lnTo>
                <a:lnTo>
                  <a:pt x="3739896" y="370332"/>
                </a:lnTo>
                <a:lnTo>
                  <a:pt x="3747516" y="370332"/>
                </a:lnTo>
                <a:lnTo>
                  <a:pt x="3747516" y="13716"/>
                </a:lnTo>
                <a:lnTo>
                  <a:pt x="3739896" y="13716"/>
                </a:lnTo>
                <a:lnTo>
                  <a:pt x="3733800" y="6096"/>
                </a:lnTo>
                <a:close/>
              </a:path>
              <a:path w="3747770" h="382905">
                <a:moveTo>
                  <a:pt x="3747516" y="370332"/>
                </a:moveTo>
                <a:lnTo>
                  <a:pt x="3739896" y="370332"/>
                </a:lnTo>
                <a:lnTo>
                  <a:pt x="3733800" y="376428"/>
                </a:lnTo>
                <a:lnTo>
                  <a:pt x="3747516" y="376428"/>
                </a:lnTo>
                <a:lnTo>
                  <a:pt x="3747516" y="370332"/>
                </a:lnTo>
                <a:close/>
              </a:path>
              <a:path w="3747770" h="382905">
                <a:moveTo>
                  <a:pt x="13715" y="6096"/>
                </a:moveTo>
                <a:lnTo>
                  <a:pt x="6096" y="13716"/>
                </a:lnTo>
                <a:lnTo>
                  <a:pt x="13715" y="13716"/>
                </a:lnTo>
                <a:lnTo>
                  <a:pt x="13715" y="6096"/>
                </a:lnTo>
                <a:close/>
              </a:path>
              <a:path w="3747770" h="382905">
                <a:moveTo>
                  <a:pt x="3733800" y="6096"/>
                </a:moveTo>
                <a:lnTo>
                  <a:pt x="13715" y="6096"/>
                </a:lnTo>
                <a:lnTo>
                  <a:pt x="13715" y="13716"/>
                </a:lnTo>
                <a:lnTo>
                  <a:pt x="3733800" y="13716"/>
                </a:lnTo>
                <a:lnTo>
                  <a:pt x="3733800" y="6096"/>
                </a:lnTo>
                <a:close/>
              </a:path>
              <a:path w="3747770" h="382905">
                <a:moveTo>
                  <a:pt x="3747516" y="6096"/>
                </a:moveTo>
                <a:lnTo>
                  <a:pt x="3733800" y="6096"/>
                </a:lnTo>
                <a:lnTo>
                  <a:pt x="3739896" y="13716"/>
                </a:lnTo>
                <a:lnTo>
                  <a:pt x="3747516" y="13716"/>
                </a:lnTo>
                <a:lnTo>
                  <a:pt x="3747516" y="6096"/>
                </a:lnTo>
                <a:close/>
              </a:path>
            </a:pathLst>
          </a:custGeom>
          <a:solidFill>
            <a:srgbClr val="7E7E7E"/>
          </a:solidFill>
        </p:spPr>
        <p:txBody>
          <a:bodyPr wrap="square" lIns="0" tIns="0" rIns="0" bIns="0" rtlCol="0"/>
          <a:lstStyle/>
          <a:p>
            <a:endParaRPr sz="1588"/>
          </a:p>
        </p:txBody>
      </p:sp>
      <p:sp>
        <p:nvSpPr>
          <p:cNvPr id="7" name="object 7"/>
          <p:cNvSpPr txBox="1"/>
          <p:nvPr/>
        </p:nvSpPr>
        <p:spPr>
          <a:xfrm>
            <a:off x="1344706" y="2035436"/>
            <a:ext cx="3294529" cy="255678"/>
          </a:xfrm>
          <a:prstGeom prst="rect">
            <a:avLst/>
          </a:prstGeom>
        </p:spPr>
        <p:txBody>
          <a:bodyPr vert="horz" wrap="square" lIns="0" tIns="11206" rIns="0" bIns="0" rtlCol="0">
            <a:spAutoFit/>
          </a:bodyPr>
          <a:lstStyle/>
          <a:p>
            <a:pPr marL="81807">
              <a:spcBef>
                <a:spcPts val="88"/>
              </a:spcBef>
            </a:pPr>
            <a:r>
              <a:rPr sz="1588" i="1" spc="-4" dirty="0">
                <a:latin typeface="Arial"/>
                <a:cs typeface="Arial"/>
              </a:rPr>
              <a:t>$("p").</a:t>
            </a:r>
            <a:r>
              <a:rPr sz="1588" i="1" spc="-4" dirty="0">
                <a:solidFill>
                  <a:srgbClr val="FF0000"/>
                </a:solidFill>
                <a:latin typeface="Arial"/>
                <a:cs typeface="Arial"/>
              </a:rPr>
              <a:t>append</a:t>
            </a:r>
            <a:r>
              <a:rPr sz="1588" i="1" spc="-4" dirty="0">
                <a:latin typeface="Arial"/>
                <a:cs typeface="Arial"/>
              </a:rPr>
              <a:t>("</a:t>
            </a:r>
            <a:r>
              <a:rPr sz="1588" i="1" dirty="0">
                <a:latin typeface="Arial"/>
                <a:cs typeface="Arial"/>
              </a:rPr>
              <a:t> </a:t>
            </a:r>
            <a:r>
              <a:rPr sz="1588" i="1" spc="-4" dirty="0">
                <a:latin typeface="Arial"/>
                <a:cs typeface="Arial"/>
              </a:rPr>
              <a:t>W3Schools.");</a:t>
            </a:r>
            <a:endParaRPr sz="1588">
              <a:latin typeface="Arial"/>
              <a:cs typeface="Arial"/>
            </a:endParaRPr>
          </a:p>
        </p:txBody>
      </p:sp>
      <p:sp>
        <p:nvSpPr>
          <p:cNvPr id="8" name="object 8"/>
          <p:cNvSpPr/>
          <p:nvPr/>
        </p:nvSpPr>
        <p:spPr>
          <a:xfrm>
            <a:off x="5715000" y="1927078"/>
            <a:ext cx="2105686" cy="1503266"/>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5704243" y="1737359"/>
            <a:ext cx="2353235" cy="1693209"/>
          </a:xfrm>
          <a:custGeom>
            <a:avLst/>
            <a:gdLst/>
            <a:ahLst/>
            <a:cxnLst/>
            <a:rect l="l" t="t" r="r" b="b"/>
            <a:pathLst>
              <a:path w="2667000" h="1918970">
                <a:moveTo>
                  <a:pt x="2666999" y="0"/>
                </a:moveTo>
                <a:lnTo>
                  <a:pt x="0" y="0"/>
                </a:lnTo>
                <a:lnTo>
                  <a:pt x="0" y="1918715"/>
                </a:lnTo>
                <a:lnTo>
                  <a:pt x="12191" y="1918715"/>
                </a:lnTo>
                <a:lnTo>
                  <a:pt x="12191" y="12191"/>
                </a:lnTo>
                <a:lnTo>
                  <a:pt x="6095" y="12191"/>
                </a:lnTo>
                <a:lnTo>
                  <a:pt x="12191" y="6095"/>
                </a:lnTo>
                <a:lnTo>
                  <a:pt x="2666999" y="6095"/>
                </a:lnTo>
                <a:lnTo>
                  <a:pt x="2666999" y="0"/>
                </a:lnTo>
                <a:close/>
              </a:path>
              <a:path w="2667000" h="1918970">
                <a:moveTo>
                  <a:pt x="2654808" y="6095"/>
                </a:moveTo>
                <a:lnTo>
                  <a:pt x="2654808" y="1918715"/>
                </a:lnTo>
                <a:lnTo>
                  <a:pt x="2666999" y="1918715"/>
                </a:lnTo>
                <a:lnTo>
                  <a:pt x="2666999" y="12191"/>
                </a:lnTo>
                <a:lnTo>
                  <a:pt x="2660903" y="12191"/>
                </a:lnTo>
                <a:lnTo>
                  <a:pt x="2654808" y="6095"/>
                </a:lnTo>
                <a:close/>
              </a:path>
              <a:path w="2667000" h="1918970">
                <a:moveTo>
                  <a:pt x="12191" y="6095"/>
                </a:moveTo>
                <a:lnTo>
                  <a:pt x="6095" y="12191"/>
                </a:lnTo>
                <a:lnTo>
                  <a:pt x="12191" y="12191"/>
                </a:lnTo>
                <a:lnTo>
                  <a:pt x="12191" y="6095"/>
                </a:lnTo>
                <a:close/>
              </a:path>
              <a:path w="2667000" h="1918970">
                <a:moveTo>
                  <a:pt x="2654808" y="6095"/>
                </a:moveTo>
                <a:lnTo>
                  <a:pt x="12191" y="6095"/>
                </a:lnTo>
                <a:lnTo>
                  <a:pt x="12191" y="12191"/>
                </a:lnTo>
                <a:lnTo>
                  <a:pt x="2654808" y="12191"/>
                </a:lnTo>
                <a:lnTo>
                  <a:pt x="2654808" y="6095"/>
                </a:lnTo>
                <a:close/>
              </a:path>
              <a:path w="2667000" h="1918970">
                <a:moveTo>
                  <a:pt x="2666999" y="6095"/>
                </a:moveTo>
                <a:lnTo>
                  <a:pt x="2654808" y="6095"/>
                </a:lnTo>
                <a:lnTo>
                  <a:pt x="2660903" y="12191"/>
                </a:lnTo>
                <a:lnTo>
                  <a:pt x="2666999" y="12191"/>
                </a:lnTo>
                <a:lnTo>
                  <a:pt x="2666999" y="6095"/>
                </a:lnTo>
                <a:close/>
              </a:path>
            </a:pathLst>
          </a:custGeom>
          <a:solidFill>
            <a:srgbClr val="4F80BC"/>
          </a:solidFill>
        </p:spPr>
        <p:txBody>
          <a:bodyPr wrap="square" lIns="0" tIns="0" rIns="0" bIns="0" rtlCol="0"/>
          <a:lstStyle/>
          <a:p>
            <a:endParaRPr sz="1588"/>
          </a:p>
        </p:txBody>
      </p:sp>
      <p:sp>
        <p:nvSpPr>
          <p:cNvPr id="10" name="object 10"/>
          <p:cNvSpPr/>
          <p:nvPr/>
        </p:nvSpPr>
        <p:spPr>
          <a:xfrm>
            <a:off x="4637891" y="2175734"/>
            <a:ext cx="1077446" cy="564776"/>
          </a:xfrm>
          <a:custGeom>
            <a:avLst/>
            <a:gdLst/>
            <a:ahLst/>
            <a:cxnLst/>
            <a:rect l="l" t="t" r="r" b="b"/>
            <a:pathLst>
              <a:path w="1221104" h="640080">
                <a:moveTo>
                  <a:pt x="1185872" y="624566"/>
                </a:moveTo>
                <a:lnTo>
                  <a:pt x="1121664" y="627888"/>
                </a:lnTo>
                <a:lnTo>
                  <a:pt x="1118615" y="627888"/>
                </a:lnTo>
                <a:lnTo>
                  <a:pt x="1115568" y="630935"/>
                </a:lnTo>
                <a:lnTo>
                  <a:pt x="1115568" y="638555"/>
                </a:lnTo>
                <a:lnTo>
                  <a:pt x="1118615" y="640079"/>
                </a:lnTo>
                <a:lnTo>
                  <a:pt x="1123188" y="640079"/>
                </a:lnTo>
                <a:lnTo>
                  <a:pt x="1220724" y="635507"/>
                </a:lnTo>
                <a:lnTo>
                  <a:pt x="1207008" y="635507"/>
                </a:lnTo>
                <a:lnTo>
                  <a:pt x="1185872" y="624566"/>
                </a:lnTo>
                <a:close/>
              </a:path>
              <a:path w="1221104" h="640080">
                <a:moveTo>
                  <a:pt x="1200027" y="623834"/>
                </a:moveTo>
                <a:lnTo>
                  <a:pt x="1185872" y="624566"/>
                </a:lnTo>
                <a:lnTo>
                  <a:pt x="1207008" y="635507"/>
                </a:lnTo>
                <a:lnTo>
                  <a:pt x="1208532" y="632459"/>
                </a:lnTo>
                <a:lnTo>
                  <a:pt x="1205484" y="632459"/>
                </a:lnTo>
                <a:lnTo>
                  <a:pt x="1200027" y="623834"/>
                </a:lnTo>
                <a:close/>
              </a:path>
              <a:path w="1221104" h="640080">
                <a:moveTo>
                  <a:pt x="1162812" y="547115"/>
                </a:moveTo>
                <a:lnTo>
                  <a:pt x="1159764" y="550163"/>
                </a:lnTo>
                <a:lnTo>
                  <a:pt x="1156715" y="551688"/>
                </a:lnTo>
                <a:lnTo>
                  <a:pt x="1155191" y="554735"/>
                </a:lnTo>
                <a:lnTo>
                  <a:pt x="1158239" y="557783"/>
                </a:lnTo>
                <a:lnTo>
                  <a:pt x="1193206" y="613053"/>
                </a:lnTo>
                <a:lnTo>
                  <a:pt x="1213103" y="623315"/>
                </a:lnTo>
                <a:lnTo>
                  <a:pt x="1207008" y="635507"/>
                </a:lnTo>
                <a:lnTo>
                  <a:pt x="1220724" y="635507"/>
                </a:lnTo>
                <a:lnTo>
                  <a:pt x="1168908" y="551688"/>
                </a:lnTo>
                <a:lnTo>
                  <a:pt x="1165860" y="548639"/>
                </a:lnTo>
                <a:lnTo>
                  <a:pt x="1162812" y="547115"/>
                </a:lnTo>
                <a:close/>
              </a:path>
              <a:path w="1221104" h="640080">
                <a:moveTo>
                  <a:pt x="1210056" y="623315"/>
                </a:moveTo>
                <a:lnTo>
                  <a:pt x="1200027" y="623834"/>
                </a:lnTo>
                <a:lnTo>
                  <a:pt x="1205484" y="632459"/>
                </a:lnTo>
                <a:lnTo>
                  <a:pt x="1210056" y="623315"/>
                </a:lnTo>
                <a:close/>
              </a:path>
              <a:path w="1221104" h="640080">
                <a:moveTo>
                  <a:pt x="1213103" y="623315"/>
                </a:moveTo>
                <a:lnTo>
                  <a:pt x="1210056" y="623315"/>
                </a:lnTo>
                <a:lnTo>
                  <a:pt x="1205484" y="632459"/>
                </a:lnTo>
                <a:lnTo>
                  <a:pt x="1208532" y="632459"/>
                </a:lnTo>
                <a:lnTo>
                  <a:pt x="1213103" y="623315"/>
                </a:lnTo>
                <a:close/>
              </a:path>
              <a:path w="1221104" h="640080">
                <a:moveTo>
                  <a:pt x="4572" y="0"/>
                </a:moveTo>
                <a:lnTo>
                  <a:pt x="0" y="10667"/>
                </a:lnTo>
                <a:lnTo>
                  <a:pt x="1185872" y="624566"/>
                </a:lnTo>
                <a:lnTo>
                  <a:pt x="1200027" y="623834"/>
                </a:lnTo>
                <a:lnTo>
                  <a:pt x="1193206" y="613053"/>
                </a:lnTo>
                <a:lnTo>
                  <a:pt x="4572" y="0"/>
                </a:lnTo>
                <a:close/>
              </a:path>
              <a:path w="1221104" h="640080">
                <a:moveTo>
                  <a:pt x="1193206" y="613053"/>
                </a:moveTo>
                <a:lnTo>
                  <a:pt x="1200027" y="623834"/>
                </a:lnTo>
                <a:lnTo>
                  <a:pt x="1210056" y="623315"/>
                </a:lnTo>
                <a:lnTo>
                  <a:pt x="1213103" y="623315"/>
                </a:lnTo>
                <a:lnTo>
                  <a:pt x="1193206" y="613053"/>
                </a:lnTo>
                <a:close/>
              </a:path>
            </a:pathLst>
          </a:custGeom>
          <a:solidFill>
            <a:srgbClr val="497EBA"/>
          </a:solidFill>
        </p:spPr>
        <p:txBody>
          <a:bodyPr wrap="square" lIns="0" tIns="0" rIns="0" bIns="0" rtlCol="0"/>
          <a:lstStyle/>
          <a:p>
            <a:endParaRPr sz="1588"/>
          </a:p>
        </p:txBody>
      </p:sp>
      <p:sp>
        <p:nvSpPr>
          <p:cNvPr id="11" name="object 11"/>
          <p:cNvSpPr/>
          <p:nvPr/>
        </p:nvSpPr>
        <p:spPr>
          <a:xfrm>
            <a:off x="8046720" y="2731098"/>
            <a:ext cx="486896" cy="699247"/>
          </a:xfrm>
          <a:custGeom>
            <a:avLst/>
            <a:gdLst/>
            <a:ahLst/>
            <a:cxnLst/>
            <a:rect l="l" t="t" r="r" b="b"/>
            <a:pathLst>
              <a:path w="551815" h="792479">
                <a:moveTo>
                  <a:pt x="539495" y="6095"/>
                </a:moveTo>
                <a:lnTo>
                  <a:pt x="539495" y="792479"/>
                </a:lnTo>
                <a:lnTo>
                  <a:pt x="551687" y="792479"/>
                </a:lnTo>
                <a:lnTo>
                  <a:pt x="551687" y="12191"/>
                </a:lnTo>
                <a:lnTo>
                  <a:pt x="545591" y="12191"/>
                </a:lnTo>
                <a:lnTo>
                  <a:pt x="539495" y="6095"/>
                </a:lnTo>
                <a:close/>
              </a:path>
              <a:path w="551815" h="792479">
                <a:moveTo>
                  <a:pt x="548639" y="0"/>
                </a:moveTo>
                <a:lnTo>
                  <a:pt x="0" y="0"/>
                </a:lnTo>
                <a:lnTo>
                  <a:pt x="0" y="12191"/>
                </a:lnTo>
                <a:lnTo>
                  <a:pt x="539495" y="12191"/>
                </a:lnTo>
                <a:lnTo>
                  <a:pt x="539495" y="6095"/>
                </a:lnTo>
                <a:lnTo>
                  <a:pt x="551687" y="6095"/>
                </a:lnTo>
                <a:lnTo>
                  <a:pt x="551687" y="3047"/>
                </a:lnTo>
                <a:lnTo>
                  <a:pt x="548639" y="0"/>
                </a:lnTo>
                <a:close/>
              </a:path>
              <a:path w="551815" h="792479">
                <a:moveTo>
                  <a:pt x="551687" y="6095"/>
                </a:moveTo>
                <a:lnTo>
                  <a:pt x="539495" y="6095"/>
                </a:lnTo>
                <a:lnTo>
                  <a:pt x="545591" y="12191"/>
                </a:lnTo>
                <a:lnTo>
                  <a:pt x="551687" y="12191"/>
                </a:lnTo>
                <a:lnTo>
                  <a:pt x="551687" y="6095"/>
                </a:lnTo>
                <a:close/>
              </a:path>
            </a:pathLst>
          </a:custGeom>
          <a:solidFill>
            <a:srgbClr val="497EBA"/>
          </a:solidFill>
        </p:spPr>
        <p:txBody>
          <a:bodyPr wrap="square" lIns="0" tIns="0" rIns="0" bIns="0" rtlCol="0"/>
          <a:lstStyle/>
          <a:p>
            <a:endParaRPr sz="1588"/>
          </a:p>
        </p:txBody>
      </p:sp>
      <p:sp>
        <p:nvSpPr>
          <p:cNvPr id="12" name="object 12"/>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3" name="object 13"/>
          <p:cNvSpPr/>
          <p:nvPr/>
        </p:nvSpPr>
        <p:spPr>
          <a:xfrm>
            <a:off x="5513295" y="3966883"/>
            <a:ext cx="2779501" cy="1805000"/>
          </a:xfrm>
          <a:prstGeom prst="rect">
            <a:avLst/>
          </a:prstGeom>
          <a:blipFill>
            <a:blip r:embed="rId4" cstate="print"/>
            <a:stretch>
              <a:fillRect/>
            </a:stretch>
          </a:blipFill>
        </p:spPr>
        <p:txBody>
          <a:bodyPr wrap="square" lIns="0" tIns="0" rIns="0" bIns="0" rtlCol="0"/>
          <a:lstStyle/>
          <a:p>
            <a:endParaRPr sz="1588"/>
          </a:p>
        </p:txBody>
      </p:sp>
      <p:sp>
        <p:nvSpPr>
          <p:cNvPr id="14" name="object 14"/>
          <p:cNvSpPr/>
          <p:nvPr/>
        </p:nvSpPr>
        <p:spPr>
          <a:xfrm>
            <a:off x="5502537" y="3956125"/>
            <a:ext cx="2835088" cy="1916206"/>
          </a:xfrm>
          <a:custGeom>
            <a:avLst/>
            <a:gdLst/>
            <a:ahLst/>
            <a:cxnLst/>
            <a:rect l="l" t="t" r="r" b="b"/>
            <a:pathLst>
              <a:path w="3213100" h="2171700">
                <a:moveTo>
                  <a:pt x="3212591" y="0"/>
                </a:moveTo>
                <a:lnTo>
                  <a:pt x="0" y="0"/>
                </a:lnTo>
                <a:lnTo>
                  <a:pt x="0" y="2171700"/>
                </a:lnTo>
                <a:lnTo>
                  <a:pt x="3212591" y="2171700"/>
                </a:lnTo>
                <a:lnTo>
                  <a:pt x="3212591" y="2165604"/>
                </a:lnTo>
                <a:lnTo>
                  <a:pt x="12191" y="2165604"/>
                </a:lnTo>
                <a:lnTo>
                  <a:pt x="6095" y="2159508"/>
                </a:lnTo>
                <a:lnTo>
                  <a:pt x="12191" y="2159508"/>
                </a:lnTo>
                <a:lnTo>
                  <a:pt x="12191" y="12191"/>
                </a:lnTo>
                <a:lnTo>
                  <a:pt x="6095" y="12191"/>
                </a:lnTo>
                <a:lnTo>
                  <a:pt x="12191" y="6095"/>
                </a:lnTo>
                <a:lnTo>
                  <a:pt x="3212591" y="6095"/>
                </a:lnTo>
                <a:lnTo>
                  <a:pt x="3212591" y="0"/>
                </a:lnTo>
                <a:close/>
              </a:path>
              <a:path w="3213100" h="2171700">
                <a:moveTo>
                  <a:pt x="12191" y="2159508"/>
                </a:moveTo>
                <a:lnTo>
                  <a:pt x="6095" y="2159508"/>
                </a:lnTo>
                <a:lnTo>
                  <a:pt x="12191" y="2165604"/>
                </a:lnTo>
                <a:lnTo>
                  <a:pt x="12191" y="2159508"/>
                </a:lnTo>
                <a:close/>
              </a:path>
              <a:path w="3213100" h="2171700">
                <a:moveTo>
                  <a:pt x="3200399" y="2159508"/>
                </a:moveTo>
                <a:lnTo>
                  <a:pt x="12191" y="2159508"/>
                </a:lnTo>
                <a:lnTo>
                  <a:pt x="12191" y="2165604"/>
                </a:lnTo>
                <a:lnTo>
                  <a:pt x="3200399" y="2165604"/>
                </a:lnTo>
                <a:lnTo>
                  <a:pt x="3200399" y="2159508"/>
                </a:lnTo>
                <a:close/>
              </a:path>
              <a:path w="3213100" h="2171700">
                <a:moveTo>
                  <a:pt x="3200399" y="6095"/>
                </a:moveTo>
                <a:lnTo>
                  <a:pt x="3200399" y="2165604"/>
                </a:lnTo>
                <a:lnTo>
                  <a:pt x="3206495" y="2159508"/>
                </a:lnTo>
                <a:lnTo>
                  <a:pt x="3212591" y="2159508"/>
                </a:lnTo>
                <a:lnTo>
                  <a:pt x="3212591" y="12191"/>
                </a:lnTo>
                <a:lnTo>
                  <a:pt x="3206495" y="12191"/>
                </a:lnTo>
                <a:lnTo>
                  <a:pt x="3200399" y="6095"/>
                </a:lnTo>
                <a:close/>
              </a:path>
              <a:path w="3213100" h="2171700">
                <a:moveTo>
                  <a:pt x="3212591" y="2159508"/>
                </a:moveTo>
                <a:lnTo>
                  <a:pt x="3206495" y="2159508"/>
                </a:lnTo>
                <a:lnTo>
                  <a:pt x="3200399" y="2165604"/>
                </a:lnTo>
                <a:lnTo>
                  <a:pt x="3212591" y="2165604"/>
                </a:lnTo>
                <a:lnTo>
                  <a:pt x="3212591" y="2159508"/>
                </a:lnTo>
                <a:close/>
              </a:path>
              <a:path w="3213100" h="2171700">
                <a:moveTo>
                  <a:pt x="12191" y="6095"/>
                </a:moveTo>
                <a:lnTo>
                  <a:pt x="6095" y="12191"/>
                </a:lnTo>
                <a:lnTo>
                  <a:pt x="12191" y="12191"/>
                </a:lnTo>
                <a:lnTo>
                  <a:pt x="12191" y="6095"/>
                </a:lnTo>
                <a:close/>
              </a:path>
              <a:path w="3213100" h="2171700">
                <a:moveTo>
                  <a:pt x="3200399" y="6095"/>
                </a:moveTo>
                <a:lnTo>
                  <a:pt x="12191" y="6095"/>
                </a:lnTo>
                <a:lnTo>
                  <a:pt x="12191" y="12191"/>
                </a:lnTo>
                <a:lnTo>
                  <a:pt x="3200399" y="12191"/>
                </a:lnTo>
                <a:lnTo>
                  <a:pt x="3200399" y="6095"/>
                </a:lnTo>
                <a:close/>
              </a:path>
              <a:path w="3213100" h="2171700">
                <a:moveTo>
                  <a:pt x="3212591" y="6095"/>
                </a:moveTo>
                <a:lnTo>
                  <a:pt x="3200399" y="6095"/>
                </a:lnTo>
                <a:lnTo>
                  <a:pt x="3206495" y="12191"/>
                </a:lnTo>
                <a:lnTo>
                  <a:pt x="3212591" y="12191"/>
                </a:lnTo>
                <a:lnTo>
                  <a:pt x="3212591" y="6095"/>
                </a:lnTo>
                <a:close/>
              </a:path>
            </a:pathLst>
          </a:custGeom>
          <a:solidFill>
            <a:srgbClr val="4F80BC"/>
          </a:solidFill>
        </p:spPr>
        <p:txBody>
          <a:bodyPr wrap="square" lIns="0" tIns="0" rIns="0" bIns="0" rtlCol="0"/>
          <a:lstStyle/>
          <a:p>
            <a:endParaRPr sz="1588"/>
          </a:p>
        </p:txBody>
      </p:sp>
      <p:sp>
        <p:nvSpPr>
          <p:cNvPr id="15" name="object 15"/>
          <p:cNvSpPr/>
          <p:nvPr/>
        </p:nvSpPr>
        <p:spPr>
          <a:xfrm>
            <a:off x="5715000" y="3429000"/>
            <a:ext cx="951722" cy="191672"/>
          </a:xfrm>
          <a:prstGeom prst="rect">
            <a:avLst/>
          </a:prstGeom>
          <a:blipFill>
            <a:blip r:embed="rId5" cstate="print"/>
            <a:stretch>
              <a:fillRect/>
            </a:stretch>
          </a:blipFill>
        </p:spPr>
        <p:txBody>
          <a:bodyPr wrap="square" lIns="0" tIns="0" rIns="0" bIns="0" rtlCol="0"/>
          <a:lstStyle/>
          <a:p>
            <a:endParaRPr sz="1588"/>
          </a:p>
        </p:txBody>
      </p:sp>
      <p:sp>
        <p:nvSpPr>
          <p:cNvPr id="16" name="object 16"/>
          <p:cNvSpPr/>
          <p:nvPr/>
        </p:nvSpPr>
        <p:spPr>
          <a:xfrm>
            <a:off x="5704243" y="3429001"/>
            <a:ext cx="2353235" cy="305360"/>
          </a:xfrm>
          <a:custGeom>
            <a:avLst/>
            <a:gdLst/>
            <a:ahLst/>
            <a:cxnLst/>
            <a:rect l="l" t="t" r="r" b="b"/>
            <a:pathLst>
              <a:path w="2667000" h="346075">
                <a:moveTo>
                  <a:pt x="12191" y="0"/>
                </a:moveTo>
                <a:lnTo>
                  <a:pt x="0" y="0"/>
                </a:lnTo>
                <a:lnTo>
                  <a:pt x="0" y="345948"/>
                </a:lnTo>
                <a:lnTo>
                  <a:pt x="2666999" y="345948"/>
                </a:lnTo>
                <a:lnTo>
                  <a:pt x="2666999" y="338327"/>
                </a:lnTo>
                <a:lnTo>
                  <a:pt x="12191" y="338327"/>
                </a:lnTo>
                <a:lnTo>
                  <a:pt x="6095" y="332232"/>
                </a:lnTo>
                <a:lnTo>
                  <a:pt x="12191" y="332232"/>
                </a:lnTo>
                <a:lnTo>
                  <a:pt x="12191" y="0"/>
                </a:lnTo>
                <a:close/>
              </a:path>
              <a:path w="2667000" h="346075">
                <a:moveTo>
                  <a:pt x="12191" y="332232"/>
                </a:moveTo>
                <a:lnTo>
                  <a:pt x="6095" y="332232"/>
                </a:lnTo>
                <a:lnTo>
                  <a:pt x="12191" y="338327"/>
                </a:lnTo>
                <a:lnTo>
                  <a:pt x="12191" y="332232"/>
                </a:lnTo>
                <a:close/>
              </a:path>
              <a:path w="2667000" h="346075">
                <a:moveTo>
                  <a:pt x="2654808" y="332232"/>
                </a:moveTo>
                <a:lnTo>
                  <a:pt x="12191" y="332232"/>
                </a:lnTo>
                <a:lnTo>
                  <a:pt x="12191" y="338327"/>
                </a:lnTo>
                <a:lnTo>
                  <a:pt x="2654808" y="338327"/>
                </a:lnTo>
                <a:lnTo>
                  <a:pt x="2654808" y="332232"/>
                </a:lnTo>
                <a:close/>
              </a:path>
              <a:path w="2667000" h="346075">
                <a:moveTo>
                  <a:pt x="2666999" y="0"/>
                </a:moveTo>
                <a:lnTo>
                  <a:pt x="2654808" y="0"/>
                </a:lnTo>
                <a:lnTo>
                  <a:pt x="2654808" y="338327"/>
                </a:lnTo>
                <a:lnTo>
                  <a:pt x="2660903" y="332232"/>
                </a:lnTo>
                <a:lnTo>
                  <a:pt x="2666999" y="332232"/>
                </a:lnTo>
                <a:lnTo>
                  <a:pt x="2666999" y="0"/>
                </a:lnTo>
                <a:close/>
              </a:path>
              <a:path w="2667000" h="346075">
                <a:moveTo>
                  <a:pt x="2666999" y="332232"/>
                </a:moveTo>
                <a:lnTo>
                  <a:pt x="2660903" y="332232"/>
                </a:lnTo>
                <a:lnTo>
                  <a:pt x="2654808" y="338327"/>
                </a:lnTo>
                <a:lnTo>
                  <a:pt x="2666999" y="338327"/>
                </a:lnTo>
                <a:lnTo>
                  <a:pt x="2666999" y="332232"/>
                </a:lnTo>
                <a:close/>
              </a:path>
            </a:pathLst>
          </a:custGeom>
          <a:solidFill>
            <a:srgbClr val="4F80BC"/>
          </a:solidFill>
        </p:spPr>
        <p:txBody>
          <a:bodyPr wrap="square" lIns="0" tIns="0" rIns="0" bIns="0" rtlCol="0"/>
          <a:lstStyle/>
          <a:p>
            <a:endParaRPr sz="1588"/>
          </a:p>
        </p:txBody>
      </p:sp>
      <p:sp>
        <p:nvSpPr>
          <p:cNvPr id="17" name="object 17"/>
          <p:cNvSpPr/>
          <p:nvPr/>
        </p:nvSpPr>
        <p:spPr>
          <a:xfrm>
            <a:off x="8326418" y="3429001"/>
            <a:ext cx="207309" cy="1531843"/>
          </a:xfrm>
          <a:custGeom>
            <a:avLst/>
            <a:gdLst/>
            <a:ahLst/>
            <a:cxnLst/>
            <a:rect l="l" t="t" r="r" b="b"/>
            <a:pathLst>
              <a:path w="234950" h="1736089">
                <a:moveTo>
                  <a:pt x="12192" y="1676835"/>
                </a:moveTo>
                <a:lnTo>
                  <a:pt x="0" y="1684020"/>
                </a:lnTo>
                <a:lnTo>
                  <a:pt x="85344" y="1732788"/>
                </a:lnTo>
                <a:lnTo>
                  <a:pt x="88392" y="1735836"/>
                </a:lnTo>
                <a:lnTo>
                  <a:pt x="92964" y="1734312"/>
                </a:lnTo>
                <a:lnTo>
                  <a:pt x="96012" y="1728216"/>
                </a:lnTo>
                <a:lnTo>
                  <a:pt x="94488" y="1723644"/>
                </a:lnTo>
                <a:lnTo>
                  <a:pt x="91440" y="1722120"/>
                </a:lnTo>
                <a:lnTo>
                  <a:pt x="36260" y="1690116"/>
                </a:lnTo>
                <a:lnTo>
                  <a:pt x="12192" y="1690116"/>
                </a:lnTo>
                <a:lnTo>
                  <a:pt x="12192" y="1676835"/>
                </a:lnTo>
                <a:close/>
              </a:path>
              <a:path w="234950" h="1736089">
                <a:moveTo>
                  <a:pt x="92964" y="1632204"/>
                </a:moveTo>
                <a:lnTo>
                  <a:pt x="88392" y="1632204"/>
                </a:lnTo>
                <a:lnTo>
                  <a:pt x="85344" y="1633727"/>
                </a:lnTo>
                <a:lnTo>
                  <a:pt x="12192" y="1676835"/>
                </a:lnTo>
                <a:lnTo>
                  <a:pt x="12192" y="1690116"/>
                </a:lnTo>
                <a:lnTo>
                  <a:pt x="36260" y="1690116"/>
                </a:lnTo>
                <a:lnTo>
                  <a:pt x="33633" y="1688592"/>
                </a:lnTo>
                <a:lnTo>
                  <a:pt x="15240" y="1688592"/>
                </a:lnTo>
                <a:lnTo>
                  <a:pt x="15240" y="1677924"/>
                </a:lnTo>
                <a:lnTo>
                  <a:pt x="33633" y="1677924"/>
                </a:lnTo>
                <a:lnTo>
                  <a:pt x="91440" y="1644395"/>
                </a:lnTo>
                <a:lnTo>
                  <a:pt x="94488" y="1642872"/>
                </a:lnTo>
                <a:lnTo>
                  <a:pt x="96012" y="1638300"/>
                </a:lnTo>
                <a:lnTo>
                  <a:pt x="92964" y="1632204"/>
                </a:lnTo>
                <a:close/>
              </a:path>
              <a:path w="234950" h="1736089">
                <a:moveTo>
                  <a:pt x="222503" y="1676400"/>
                </a:moveTo>
                <a:lnTo>
                  <a:pt x="36260" y="1676400"/>
                </a:lnTo>
                <a:lnTo>
                  <a:pt x="24436" y="1683258"/>
                </a:lnTo>
                <a:lnTo>
                  <a:pt x="36260" y="1690116"/>
                </a:lnTo>
                <a:lnTo>
                  <a:pt x="231648" y="1690116"/>
                </a:lnTo>
                <a:lnTo>
                  <a:pt x="234696" y="1687068"/>
                </a:lnTo>
                <a:lnTo>
                  <a:pt x="234696" y="1684020"/>
                </a:lnTo>
                <a:lnTo>
                  <a:pt x="222503" y="1684020"/>
                </a:lnTo>
                <a:lnTo>
                  <a:pt x="222503" y="1676400"/>
                </a:lnTo>
                <a:close/>
              </a:path>
              <a:path w="234950" h="1736089">
                <a:moveTo>
                  <a:pt x="15240" y="1677924"/>
                </a:moveTo>
                <a:lnTo>
                  <a:pt x="15240" y="1688592"/>
                </a:lnTo>
                <a:lnTo>
                  <a:pt x="24436" y="1683258"/>
                </a:lnTo>
                <a:lnTo>
                  <a:pt x="15240" y="1677924"/>
                </a:lnTo>
                <a:close/>
              </a:path>
              <a:path w="234950" h="1736089">
                <a:moveTo>
                  <a:pt x="24436" y="1683258"/>
                </a:moveTo>
                <a:lnTo>
                  <a:pt x="15240" y="1688592"/>
                </a:lnTo>
                <a:lnTo>
                  <a:pt x="33633" y="1688592"/>
                </a:lnTo>
                <a:lnTo>
                  <a:pt x="24436" y="1683258"/>
                </a:lnTo>
                <a:close/>
              </a:path>
              <a:path w="234950" h="1736089">
                <a:moveTo>
                  <a:pt x="234696" y="0"/>
                </a:moveTo>
                <a:lnTo>
                  <a:pt x="222503" y="0"/>
                </a:lnTo>
                <a:lnTo>
                  <a:pt x="222503" y="1684020"/>
                </a:lnTo>
                <a:lnTo>
                  <a:pt x="228600" y="1676400"/>
                </a:lnTo>
                <a:lnTo>
                  <a:pt x="234696" y="1676400"/>
                </a:lnTo>
                <a:lnTo>
                  <a:pt x="234696" y="0"/>
                </a:lnTo>
                <a:close/>
              </a:path>
              <a:path w="234950" h="1736089">
                <a:moveTo>
                  <a:pt x="234696" y="1676400"/>
                </a:moveTo>
                <a:lnTo>
                  <a:pt x="228600" y="1676400"/>
                </a:lnTo>
                <a:lnTo>
                  <a:pt x="222503" y="1684020"/>
                </a:lnTo>
                <a:lnTo>
                  <a:pt x="234696" y="1684020"/>
                </a:lnTo>
                <a:lnTo>
                  <a:pt x="234696" y="1676400"/>
                </a:lnTo>
                <a:close/>
              </a:path>
              <a:path w="234950" h="1736089">
                <a:moveTo>
                  <a:pt x="33633" y="1677924"/>
                </a:moveTo>
                <a:lnTo>
                  <a:pt x="15240" y="1677924"/>
                </a:lnTo>
                <a:lnTo>
                  <a:pt x="24436" y="1683258"/>
                </a:lnTo>
                <a:lnTo>
                  <a:pt x="33633" y="1677924"/>
                </a:lnTo>
                <a:close/>
              </a:path>
              <a:path w="234950" h="1736089">
                <a:moveTo>
                  <a:pt x="12930" y="1676400"/>
                </a:moveTo>
                <a:lnTo>
                  <a:pt x="12192" y="1676400"/>
                </a:lnTo>
                <a:lnTo>
                  <a:pt x="12192" y="1676835"/>
                </a:lnTo>
                <a:lnTo>
                  <a:pt x="12930" y="1676400"/>
                </a:lnTo>
                <a:close/>
              </a:path>
            </a:pathLst>
          </a:custGeom>
          <a:solidFill>
            <a:srgbClr val="497EBA"/>
          </a:solidFill>
        </p:spPr>
        <p:txBody>
          <a:bodyPr wrap="square" lIns="0" tIns="0" rIns="0" bIns="0" rtlCol="0"/>
          <a:lstStyle/>
          <a:p>
            <a:endParaRPr sz="1588"/>
          </a:p>
        </p:txBody>
      </p:sp>
      <p:sp>
        <p:nvSpPr>
          <p:cNvPr id="19" name="object 19"/>
          <p:cNvSpPr/>
          <p:nvPr/>
        </p:nvSpPr>
        <p:spPr>
          <a:xfrm>
            <a:off x="979246" y="1259242"/>
            <a:ext cx="7158595" cy="22710"/>
          </a:xfrm>
          <a:prstGeom prst="rect">
            <a:avLst/>
          </a:prstGeom>
          <a:blipFill>
            <a:blip r:embed="rId6" cstate="print"/>
            <a:stretch>
              <a:fillRect/>
            </a:stretch>
          </a:blipFill>
        </p:spPr>
        <p:txBody>
          <a:bodyPr wrap="square" lIns="0" tIns="0" rIns="0" bIns="0" rtlCol="0"/>
          <a:lstStyle/>
          <a:p>
            <a:endParaRPr sz="1588"/>
          </a:p>
        </p:txBody>
      </p:sp>
      <p:sp>
        <p:nvSpPr>
          <p:cNvPr id="20"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3212182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54803" y="1557170"/>
            <a:ext cx="119846" cy="13312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668219" y="1451000"/>
            <a:ext cx="3845075" cy="717406"/>
          </a:xfrm>
          <a:prstGeom prst="rect">
            <a:avLst/>
          </a:prstGeom>
        </p:spPr>
        <p:txBody>
          <a:bodyPr vert="horz" wrap="square" lIns="0" tIns="11206" rIns="0" bIns="0" rtlCol="0">
            <a:spAutoFit/>
          </a:bodyPr>
          <a:lstStyle/>
          <a:p>
            <a:pPr marL="11206">
              <a:spcBef>
                <a:spcPts val="88"/>
              </a:spcBef>
            </a:pPr>
            <a:r>
              <a:rPr sz="2294" spc="-9" dirty="0">
                <a:solidFill>
                  <a:schemeClr val="tx1"/>
                </a:solidFill>
                <a:latin typeface="Tahoma"/>
                <a:ea typeface="+mn-ea"/>
                <a:cs typeface="Tahoma"/>
              </a:rPr>
              <a:t>Chèn thêm nội dung HTML:</a:t>
            </a:r>
          </a:p>
        </p:txBody>
      </p:sp>
      <p:sp>
        <p:nvSpPr>
          <p:cNvPr id="22" name="Date Placeholder 21"/>
          <p:cNvSpPr>
            <a:spLocks noGrp="1"/>
          </p:cNvSpPr>
          <p:nvPr>
            <p:ph type="dt" sz="half" idx="4294967295"/>
          </p:nvPr>
        </p:nvSpPr>
        <p:spPr/>
        <p:txBody>
          <a:bodyPr/>
          <a:lstStyle/>
          <a:p>
            <a:endParaRPr lang="en-US"/>
          </a:p>
        </p:txBody>
      </p:sp>
      <p:sp>
        <p:nvSpPr>
          <p:cNvPr id="5" name="object 5"/>
          <p:cNvSpPr/>
          <p:nvPr/>
        </p:nvSpPr>
        <p:spPr>
          <a:xfrm>
            <a:off x="1344706" y="2017059"/>
            <a:ext cx="3294529" cy="327212"/>
          </a:xfrm>
          <a:custGeom>
            <a:avLst/>
            <a:gdLst/>
            <a:ahLst/>
            <a:cxnLst/>
            <a:rect l="l" t="t" r="r" b="b"/>
            <a:pathLst>
              <a:path w="3733800" h="370839">
                <a:moveTo>
                  <a:pt x="0" y="370332"/>
                </a:moveTo>
                <a:lnTo>
                  <a:pt x="3733800" y="370332"/>
                </a:lnTo>
                <a:lnTo>
                  <a:pt x="3733800" y="0"/>
                </a:lnTo>
                <a:lnTo>
                  <a:pt x="0" y="0"/>
                </a:lnTo>
                <a:lnTo>
                  <a:pt x="0" y="370332"/>
                </a:lnTo>
                <a:close/>
              </a:path>
            </a:pathLst>
          </a:custGeom>
          <a:solidFill>
            <a:srgbClr val="A5A5A5"/>
          </a:solidFill>
        </p:spPr>
        <p:txBody>
          <a:bodyPr wrap="square" lIns="0" tIns="0" rIns="0" bIns="0" rtlCol="0"/>
          <a:lstStyle/>
          <a:p>
            <a:endParaRPr sz="1588"/>
          </a:p>
        </p:txBody>
      </p:sp>
      <p:sp>
        <p:nvSpPr>
          <p:cNvPr id="6" name="object 6"/>
          <p:cNvSpPr/>
          <p:nvPr/>
        </p:nvSpPr>
        <p:spPr>
          <a:xfrm>
            <a:off x="1339326" y="2011681"/>
            <a:ext cx="3306856" cy="337857"/>
          </a:xfrm>
          <a:custGeom>
            <a:avLst/>
            <a:gdLst/>
            <a:ahLst/>
            <a:cxnLst/>
            <a:rect l="l" t="t" r="r" b="b"/>
            <a:pathLst>
              <a:path w="3747770" h="382905">
                <a:moveTo>
                  <a:pt x="3744468" y="0"/>
                </a:moveTo>
                <a:lnTo>
                  <a:pt x="3048" y="0"/>
                </a:lnTo>
                <a:lnTo>
                  <a:pt x="0" y="3048"/>
                </a:lnTo>
                <a:lnTo>
                  <a:pt x="0" y="379475"/>
                </a:lnTo>
                <a:lnTo>
                  <a:pt x="3048" y="382524"/>
                </a:lnTo>
                <a:lnTo>
                  <a:pt x="3744468" y="382524"/>
                </a:lnTo>
                <a:lnTo>
                  <a:pt x="3747516" y="379475"/>
                </a:lnTo>
                <a:lnTo>
                  <a:pt x="3747516" y="376428"/>
                </a:lnTo>
                <a:lnTo>
                  <a:pt x="13715" y="376428"/>
                </a:lnTo>
                <a:lnTo>
                  <a:pt x="6096" y="370332"/>
                </a:lnTo>
                <a:lnTo>
                  <a:pt x="13715" y="370332"/>
                </a:lnTo>
                <a:lnTo>
                  <a:pt x="13715" y="13716"/>
                </a:lnTo>
                <a:lnTo>
                  <a:pt x="6096" y="13716"/>
                </a:lnTo>
                <a:lnTo>
                  <a:pt x="13715" y="6096"/>
                </a:lnTo>
                <a:lnTo>
                  <a:pt x="3747516" y="6096"/>
                </a:lnTo>
                <a:lnTo>
                  <a:pt x="3747516" y="3048"/>
                </a:lnTo>
                <a:lnTo>
                  <a:pt x="3744468" y="0"/>
                </a:lnTo>
                <a:close/>
              </a:path>
              <a:path w="3747770" h="382905">
                <a:moveTo>
                  <a:pt x="13715" y="370332"/>
                </a:moveTo>
                <a:lnTo>
                  <a:pt x="6096" y="370332"/>
                </a:lnTo>
                <a:lnTo>
                  <a:pt x="13715" y="376428"/>
                </a:lnTo>
                <a:lnTo>
                  <a:pt x="13715" y="370332"/>
                </a:lnTo>
                <a:close/>
              </a:path>
              <a:path w="3747770" h="382905">
                <a:moveTo>
                  <a:pt x="3733800" y="370332"/>
                </a:moveTo>
                <a:lnTo>
                  <a:pt x="13715" y="370332"/>
                </a:lnTo>
                <a:lnTo>
                  <a:pt x="13715" y="376428"/>
                </a:lnTo>
                <a:lnTo>
                  <a:pt x="3733800" y="376428"/>
                </a:lnTo>
                <a:lnTo>
                  <a:pt x="3733800" y="370332"/>
                </a:lnTo>
                <a:close/>
              </a:path>
              <a:path w="3747770" h="382905">
                <a:moveTo>
                  <a:pt x="3733800" y="6096"/>
                </a:moveTo>
                <a:lnTo>
                  <a:pt x="3733800" y="376428"/>
                </a:lnTo>
                <a:lnTo>
                  <a:pt x="3739896" y="370332"/>
                </a:lnTo>
                <a:lnTo>
                  <a:pt x="3747516" y="370332"/>
                </a:lnTo>
                <a:lnTo>
                  <a:pt x="3747516" y="13716"/>
                </a:lnTo>
                <a:lnTo>
                  <a:pt x="3739896" y="13716"/>
                </a:lnTo>
                <a:lnTo>
                  <a:pt x="3733800" y="6096"/>
                </a:lnTo>
                <a:close/>
              </a:path>
              <a:path w="3747770" h="382905">
                <a:moveTo>
                  <a:pt x="3747516" y="370332"/>
                </a:moveTo>
                <a:lnTo>
                  <a:pt x="3739896" y="370332"/>
                </a:lnTo>
                <a:lnTo>
                  <a:pt x="3733800" y="376428"/>
                </a:lnTo>
                <a:lnTo>
                  <a:pt x="3747516" y="376428"/>
                </a:lnTo>
                <a:lnTo>
                  <a:pt x="3747516" y="370332"/>
                </a:lnTo>
                <a:close/>
              </a:path>
              <a:path w="3747770" h="382905">
                <a:moveTo>
                  <a:pt x="13715" y="6096"/>
                </a:moveTo>
                <a:lnTo>
                  <a:pt x="6096" y="13716"/>
                </a:lnTo>
                <a:lnTo>
                  <a:pt x="13715" y="13716"/>
                </a:lnTo>
                <a:lnTo>
                  <a:pt x="13715" y="6096"/>
                </a:lnTo>
                <a:close/>
              </a:path>
              <a:path w="3747770" h="382905">
                <a:moveTo>
                  <a:pt x="3733800" y="6096"/>
                </a:moveTo>
                <a:lnTo>
                  <a:pt x="13715" y="6096"/>
                </a:lnTo>
                <a:lnTo>
                  <a:pt x="13715" y="13716"/>
                </a:lnTo>
                <a:lnTo>
                  <a:pt x="3733800" y="13716"/>
                </a:lnTo>
                <a:lnTo>
                  <a:pt x="3733800" y="6096"/>
                </a:lnTo>
                <a:close/>
              </a:path>
              <a:path w="3747770" h="382905">
                <a:moveTo>
                  <a:pt x="3747516" y="6096"/>
                </a:moveTo>
                <a:lnTo>
                  <a:pt x="3733800" y="6096"/>
                </a:lnTo>
                <a:lnTo>
                  <a:pt x="3739896" y="13716"/>
                </a:lnTo>
                <a:lnTo>
                  <a:pt x="3747516" y="13716"/>
                </a:lnTo>
                <a:lnTo>
                  <a:pt x="3747516" y="6096"/>
                </a:lnTo>
                <a:close/>
              </a:path>
            </a:pathLst>
          </a:custGeom>
          <a:solidFill>
            <a:srgbClr val="7E7E7E"/>
          </a:solidFill>
        </p:spPr>
        <p:txBody>
          <a:bodyPr wrap="square" lIns="0" tIns="0" rIns="0" bIns="0" rtlCol="0"/>
          <a:lstStyle/>
          <a:p>
            <a:endParaRPr sz="1588"/>
          </a:p>
        </p:txBody>
      </p:sp>
      <p:sp>
        <p:nvSpPr>
          <p:cNvPr id="7" name="object 7"/>
          <p:cNvSpPr txBox="1"/>
          <p:nvPr/>
        </p:nvSpPr>
        <p:spPr>
          <a:xfrm>
            <a:off x="1344706" y="2035436"/>
            <a:ext cx="3294529" cy="255678"/>
          </a:xfrm>
          <a:prstGeom prst="rect">
            <a:avLst/>
          </a:prstGeom>
        </p:spPr>
        <p:txBody>
          <a:bodyPr vert="horz" wrap="square" lIns="0" tIns="11206" rIns="0" bIns="0" rtlCol="0">
            <a:spAutoFit/>
          </a:bodyPr>
          <a:lstStyle/>
          <a:p>
            <a:pPr marL="81807">
              <a:spcBef>
                <a:spcPts val="88"/>
              </a:spcBef>
            </a:pPr>
            <a:r>
              <a:rPr sz="1588" i="1" spc="-4" dirty="0">
                <a:latin typeface="Arial"/>
                <a:cs typeface="Arial"/>
              </a:rPr>
              <a:t>$("p").</a:t>
            </a:r>
            <a:r>
              <a:rPr sz="1588" i="1" spc="-4" dirty="0">
                <a:solidFill>
                  <a:srgbClr val="FF0000"/>
                </a:solidFill>
                <a:latin typeface="Arial"/>
                <a:cs typeface="Arial"/>
              </a:rPr>
              <a:t>prepend</a:t>
            </a:r>
            <a:r>
              <a:rPr sz="1588" i="1" spc="-4" dirty="0">
                <a:latin typeface="Arial"/>
                <a:cs typeface="Arial"/>
              </a:rPr>
              <a:t>("W3Schools.</a:t>
            </a:r>
            <a:r>
              <a:rPr sz="1588" i="1" spc="13" dirty="0">
                <a:latin typeface="Arial"/>
                <a:cs typeface="Arial"/>
              </a:rPr>
              <a:t> </a:t>
            </a:r>
            <a:r>
              <a:rPr sz="1588" i="1" spc="-4" dirty="0">
                <a:latin typeface="Arial"/>
                <a:cs typeface="Arial"/>
              </a:rPr>
              <a:t>");</a:t>
            </a:r>
            <a:endParaRPr sz="1588">
              <a:latin typeface="Arial"/>
              <a:cs typeface="Arial"/>
            </a:endParaRPr>
          </a:p>
        </p:txBody>
      </p:sp>
      <p:sp>
        <p:nvSpPr>
          <p:cNvPr id="8" name="object 8"/>
          <p:cNvSpPr/>
          <p:nvPr/>
        </p:nvSpPr>
        <p:spPr>
          <a:xfrm>
            <a:off x="5715000" y="1927078"/>
            <a:ext cx="2105686" cy="1503266"/>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5704243" y="1737359"/>
            <a:ext cx="2353235" cy="1693209"/>
          </a:xfrm>
          <a:custGeom>
            <a:avLst/>
            <a:gdLst/>
            <a:ahLst/>
            <a:cxnLst/>
            <a:rect l="l" t="t" r="r" b="b"/>
            <a:pathLst>
              <a:path w="2667000" h="1918970">
                <a:moveTo>
                  <a:pt x="2666999" y="0"/>
                </a:moveTo>
                <a:lnTo>
                  <a:pt x="0" y="0"/>
                </a:lnTo>
                <a:lnTo>
                  <a:pt x="0" y="1918715"/>
                </a:lnTo>
                <a:lnTo>
                  <a:pt x="12191" y="1918715"/>
                </a:lnTo>
                <a:lnTo>
                  <a:pt x="12191" y="12191"/>
                </a:lnTo>
                <a:lnTo>
                  <a:pt x="6095" y="12191"/>
                </a:lnTo>
                <a:lnTo>
                  <a:pt x="12191" y="6095"/>
                </a:lnTo>
                <a:lnTo>
                  <a:pt x="2666999" y="6095"/>
                </a:lnTo>
                <a:lnTo>
                  <a:pt x="2666999" y="0"/>
                </a:lnTo>
                <a:close/>
              </a:path>
              <a:path w="2667000" h="1918970">
                <a:moveTo>
                  <a:pt x="2654808" y="6095"/>
                </a:moveTo>
                <a:lnTo>
                  <a:pt x="2654808" y="1918715"/>
                </a:lnTo>
                <a:lnTo>
                  <a:pt x="2666999" y="1918715"/>
                </a:lnTo>
                <a:lnTo>
                  <a:pt x="2666999" y="12191"/>
                </a:lnTo>
                <a:lnTo>
                  <a:pt x="2660903" y="12191"/>
                </a:lnTo>
                <a:lnTo>
                  <a:pt x="2654808" y="6095"/>
                </a:lnTo>
                <a:close/>
              </a:path>
              <a:path w="2667000" h="1918970">
                <a:moveTo>
                  <a:pt x="12191" y="6095"/>
                </a:moveTo>
                <a:lnTo>
                  <a:pt x="6095" y="12191"/>
                </a:lnTo>
                <a:lnTo>
                  <a:pt x="12191" y="12191"/>
                </a:lnTo>
                <a:lnTo>
                  <a:pt x="12191" y="6095"/>
                </a:lnTo>
                <a:close/>
              </a:path>
              <a:path w="2667000" h="1918970">
                <a:moveTo>
                  <a:pt x="2654808" y="6095"/>
                </a:moveTo>
                <a:lnTo>
                  <a:pt x="12191" y="6095"/>
                </a:lnTo>
                <a:lnTo>
                  <a:pt x="12191" y="12191"/>
                </a:lnTo>
                <a:lnTo>
                  <a:pt x="2654808" y="12191"/>
                </a:lnTo>
                <a:lnTo>
                  <a:pt x="2654808" y="6095"/>
                </a:lnTo>
                <a:close/>
              </a:path>
              <a:path w="2667000" h="1918970">
                <a:moveTo>
                  <a:pt x="2666999" y="6095"/>
                </a:moveTo>
                <a:lnTo>
                  <a:pt x="2654808" y="6095"/>
                </a:lnTo>
                <a:lnTo>
                  <a:pt x="2660903" y="12191"/>
                </a:lnTo>
                <a:lnTo>
                  <a:pt x="2666999" y="12191"/>
                </a:lnTo>
                <a:lnTo>
                  <a:pt x="2666999" y="6095"/>
                </a:lnTo>
                <a:close/>
              </a:path>
            </a:pathLst>
          </a:custGeom>
          <a:solidFill>
            <a:srgbClr val="4F80BC"/>
          </a:solidFill>
        </p:spPr>
        <p:txBody>
          <a:bodyPr wrap="square" lIns="0" tIns="0" rIns="0" bIns="0" rtlCol="0"/>
          <a:lstStyle/>
          <a:p>
            <a:endParaRPr sz="1588"/>
          </a:p>
        </p:txBody>
      </p:sp>
      <p:sp>
        <p:nvSpPr>
          <p:cNvPr id="10" name="object 10"/>
          <p:cNvSpPr/>
          <p:nvPr/>
        </p:nvSpPr>
        <p:spPr>
          <a:xfrm>
            <a:off x="4637891" y="2175734"/>
            <a:ext cx="1077446" cy="564776"/>
          </a:xfrm>
          <a:custGeom>
            <a:avLst/>
            <a:gdLst/>
            <a:ahLst/>
            <a:cxnLst/>
            <a:rect l="l" t="t" r="r" b="b"/>
            <a:pathLst>
              <a:path w="1221104" h="640080">
                <a:moveTo>
                  <a:pt x="1185872" y="624566"/>
                </a:moveTo>
                <a:lnTo>
                  <a:pt x="1121664" y="627888"/>
                </a:lnTo>
                <a:lnTo>
                  <a:pt x="1118615" y="627888"/>
                </a:lnTo>
                <a:lnTo>
                  <a:pt x="1115568" y="630935"/>
                </a:lnTo>
                <a:lnTo>
                  <a:pt x="1115568" y="638555"/>
                </a:lnTo>
                <a:lnTo>
                  <a:pt x="1118615" y="640079"/>
                </a:lnTo>
                <a:lnTo>
                  <a:pt x="1123188" y="640079"/>
                </a:lnTo>
                <a:lnTo>
                  <a:pt x="1220724" y="635507"/>
                </a:lnTo>
                <a:lnTo>
                  <a:pt x="1207008" y="635507"/>
                </a:lnTo>
                <a:lnTo>
                  <a:pt x="1185872" y="624566"/>
                </a:lnTo>
                <a:close/>
              </a:path>
              <a:path w="1221104" h="640080">
                <a:moveTo>
                  <a:pt x="1200027" y="623834"/>
                </a:moveTo>
                <a:lnTo>
                  <a:pt x="1185872" y="624566"/>
                </a:lnTo>
                <a:lnTo>
                  <a:pt x="1207008" y="635507"/>
                </a:lnTo>
                <a:lnTo>
                  <a:pt x="1208532" y="632459"/>
                </a:lnTo>
                <a:lnTo>
                  <a:pt x="1205484" y="632459"/>
                </a:lnTo>
                <a:lnTo>
                  <a:pt x="1200027" y="623834"/>
                </a:lnTo>
                <a:close/>
              </a:path>
              <a:path w="1221104" h="640080">
                <a:moveTo>
                  <a:pt x="1162812" y="547115"/>
                </a:moveTo>
                <a:lnTo>
                  <a:pt x="1159764" y="550163"/>
                </a:lnTo>
                <a:lnTo>
                  <a:pt x="1156715" y="551688"/>
                </a:lnTo>
                <a:lnTo>
                  <a:pt x="1155191" y="554735"/>
                </a:lnTo>
                <a:lnTo>
                  <a:pt x="1158239" y="557783"/>
                </a:lnTo>
                <a:lnTo>
                  <a:pt x="1193206" y="613053"/>
                </a:lnTo>
                <a:lnTo>
                  <a:pt x="1213103" y="623315"/>
                </a:lnTo>
                <a:lnTo>
                  <a:pt x="1207008" y="635507"/>
                </a:lnTo>
                <a:lnTo>
                  <a:pt x="1220724" y="635507"/>
                </a:lnTo>
                <a:lnTo>
                  <a:pt x="1168908" y="551688"/>
                </a:lnTo>
                <a:lnTo>
                  <a:pt x="1165860" y="548639"/>
                </a:lnTo>
                <a:lnTo>
                  <a:pt x="1162812" y="547115"/>
                </a:lnTo>
                <a:close/>
              </a:path>
              <a:path w="1221104" h="640080">
                <a:moveTo>
                  <a:pt x="1210056" y="623315"/>
                </a:moveTo>
                <a:lnTo>
                  <a:pt x="1200027" y="623834"/>
                </a:lnTo>
                <a:lnTo>
                  <a:pt x="1205484" y="632459"/>
                </a:lnTo>
                <a:lnTo>
                  <a:pt x="1210056" y="623315"/>
                </a:lnTo>
                <a:close/>
              </a:path>
              <a:path w="1221104" h="640080">
                <a:moveTo>
                  <a:pt x="1213103" y="623315"/>
                </a:moveTo>
                <a:lnTo>
                  <a:pt x="1210056" y="623315"/>
                </a:lnTo>
                <a:lnTo>
                  <a:pt x="1205484" y="632459"/>
                </a:lnTo>
                <a:lnTo>
                  <a:pt x="1208532" y="632459"/>
                </a:lnTo>
                <a:lnTo>
                  <a:pt x="1213103" y="623315"/>
                </a:lnTo>
                <a:close/>
              </a:path>
              <a:path w="1221104" h="640080">
                <a:moveTo>
                  <a:pt x="4572" y="0"/>
                </a:moveTo>
                <a:lnTo>
                  <a:pt x="0" y="10667"/>
                </a:lnTo>
                <a:lnTo>
                  <a:pt x="1185872" y="624566"/>
                </a:lnTo>
                <a:lnTo>
                  <a:pt x="1200027" y="623834"/>
                </a:lnTo>
                <a:lnTo>
                  <a:pt x="1193206" y="613053"/>
                </a:lnTo>
                <a:lnTo>
                  <a:pt x="4572" y="0"/>
                </a:lnTo>
                <a:close/>
              </a:path>
              <a:path w="1221104" h="640080">
                <a:moveTo>
                  <a:pt x="1193206" y="613053"/>
                </a:moveTo>
                <a:lnTo>
                  <a:pt x="1200027" y="623834"/>
                </a:lnTo>
                <a:lnTo>
                  <a:pt x="1210056" y="623315"/>
                </a:lnTo>
                <a:lnTo>
                  <a:pt x="1213103" y="623315"/>
                </a:lnTo>
                <a:lnTo>
                  <a:pt x="1193206" y="613053"/>
                </a:lnTo>
                <a:close/>
              </a:path>
            </a:pathLst>
          </a:custGeom>
          <a:solidFill>
            <a:srgbClr val="497EBA"/>
          </a:solidFill>
        </p:spPr>
        <p:txBody>
          <a:bodyPr wrap="square" lIns="0" tIns="0" rIns="0" bIns="0" rtlCol="0"/>
          <a:lstStyle/>
          <a:p>
            <a:endParaRPr sz="1588"/>
          </a:p>
        </p:txBody>
      </p:sp>
      <p:sp>
        <p:nvSpPr>
          <p:cNvPr id="11" name="object 11"/>
          <p:cNvSpPr/>
          <p:nvPr/>
        </p:nvSpPr>
        <p:spPr>
          <a:xfrm>
            <a:off x="8046720" y="2731098"/>
            <a:ext cx="486896" cy="699247"/>
          </a:xfrm>
          <a:custGeom>
            <a:avLst/>
            <a:gdLst/>
            <a:ahLst/>
            <a:cxnLst/>
            <a:rect l="l" t="t" r="r" b="b"/>
            <a:pathLst>
              <a:path w="551815" h="792479">
                <a:moveTo>
                  <a:pt x="539495" y="6095"/>
                </a:moveTo>
                <a:lnTo>
                  <a:pt x="539495" y="792479"/>
                </a:lnTo>
                <a:lnTo>
                  <a:pt x="551687" y="792479"/>
                </a:lnTo>
                <a:lnTo>
                  <a:pt x="551687" y="12191"/>
                </a:lnTo>
                <a:lnTo>
                  <a:pt x="545591" y="12191"/>
                </a:lnTo>
                <a:lnTo>
                  <a:pt x="539495" y="6095"/>
                </a:lnTo>
                <a:close/>
              </a:path>
              <a:path w="551815" h="792479">
                <a:moveTo>
                  <a:pt x="548639" y="0"/>
                </a:moveTo>
                <a:lnTo>
                  <a:pt x="0" y="0"/>
                </a:lnTo>
                <a:lnTo>
                  <a:pt x="0" y="12191"/>
                </a:lnTo>
                <a:lnTo>
                  <a:pt x="539495" y="12191"/>
                </a:lnTo>
                <a:lnTo>
                  <a:pt x="539495" y="6095"/>
                </a:lnTo>
                <a:lnTo>
                  <a:pt x="551687" y="6095"/>
                </a:lnTo>
                <a:lnTo>
                  <a:pt x="551687" y="3047"/>
                </a:lnTo>
                <a:lnTo>
                  <a:pt x="548639" y="0"/>
                </a:lnTo>
                <a:close/>
              </a:path>
              <a:path w="551815" h="792479">
                <a:moveTo>
                  <a:pt x="551687" y="6095"/>
                </a:moveTo>
                <a:lnTo>
                  <a:pt x="539495" y="6095"/>
                </a:lnTo>
                <a:lnTo>
                  <a:pt x="545591" y="12191"/>
                </a:lnTo>
                <a:lnTo>
                  <a:pt x="551687" y="12191"/>
                </a:lnTo>
                <a:lnTo>
                  <a:pt x="551687" y="6095"/>
                </a:lnTo>
                <a:close/>
              </a:path>
            </a:pathLst>
          </a:custGeom>
          <a:solidFill>
            <a:srgbClr val="497EBA"/>
          </a:solidFill>
        </p:spPr>
        <p:txBody>
          <a:bodyPr wrap="square" lIns="0" tIns="0" rIns="0" bIns="0" rtlCol="0"/>
          <a:lstStyle/>
          <a:p>
            <a:endParaRPr sz="1588"/>
          </a:p>
        </p:txBody>
      </p:sp>
      <p:sp>
        <p:nvSpPr>
          <p:cNvPr id="12" name="object 12"/>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3" name="object 13"/>
          <p:cNvSpPr/>
          <p:nvPr/>
        </p:nvSpPr>
        <p:spPr>
          <a:xfrm>
            <a:off x="5513294" y="4139854"/>
            <a:ext cx="2725214" cy="1605059"/>
          </a:xfrm>
          <a:prstGeom prst="rect">
            <a:avLst/>
          </a:prstGeom>
          <a:blipFill>
            <a:blip r:embed="rId4" cstate="print"/>
            <a:stretch>
              <a:fillRect/>
            </a:stretch>
          </a:blipFill>
        </p:spPr>
        <p:txBody>
          <a:bodyPr wrap="square" lIns="0" tIns="0" rIns="0" bIns="0" rtlCol="0"/>
          <a:lstStyle/>
          <a:p>
            <a:endParaRPr sz="1588"/>
          </a:p>
        </p:txBody>
      </p:sp>
      <p:sp>
        <p:nvSpPr>
          <p:cNvPr id="14" name="object 14"/>
          <p:cNvSpPr/>
          <p:nvPr/>
        </p:nvSpPr>
        <p:spPr>
          <a:xfrm>
            <a:off x="5502537" y="3962848"/>
            <a:ext cx="2835088" cy="1902759"/>
          </a:xfrm>
          <a:custGeom>
            <a:avLst/>
            <a:gdLst/>
            <a:ahLst/>
            <a:cxnLst/>
            <a:rect l="l" t="t" r="r" b="b"/>
            <a:pathLst>
              <a:path w="3213100" h="2156459">
                <a:moveTo>
                  <a:pt x="3212591" y="0"/>
                </a:moveTo>
                <a:lnTo>
                  <a:pt x="0" y="0"/>
                </a:lnTo>
                <a:lnTo>
                  <a:pt x="0" y="2156460"/>
                </a:lnTo>
                <a:lnTo>
                  <a:pt x="3212591" y="2156460"/>
                </a:lnTo>
                <a:lnTo>
                  <a:pt x="3212591" y="2150364"/>
                </a:lnTo>
                <a:lnTo>
                  <a:pt x="12191" y="2150364"/>
                </a:lnTo>
                <a:lnTo>
                  <a:pt x="6095" y="2144268"/>
                </a:lnTo>
                <a:lnTo>
                  <a:pt x="12191" y="2144268"/>
                </a:lnTo>
                <a:lnTo>
                  <a:pt x="12191" y="13716"/>
                </a:lnTo>
                <a:lnTo>
                  <a:pt x="6095" y="13716"/>
                </a:lnTo>
                <a:lnTo>
                  <a:pt x="12191" y="7620"/>
                </a:lnTo>
                <a:lnTo>
                  <a:pt x="3212591" y="7620"/>
                </a:lnTo>
                <a:lnTo>
                  <a:pt x="3212591" y="0"/>
                </a:lnTo>
                <a:close/>
              </a:path>
              <a:path w="3213100" h="2156459">
                <a:moveTo>
                  <a:pt x="12191" y="2144268"/>
                </a:moveTo>
                <a:lnTo>
                  <a:pt x="6095" y="2144268"/>
                </a:lnTo>
                <a:lnTo>
                  <a:pt x="12191" y="2150364"/>
                </a:lnTo>
                <a:lnTo>
                  <a:pt x="12191" y="2144268"/>
                </a:lnTo>
                <a:close/>
              </a:path>
              <a:path w="3213100" h="2156459">
                <a:moveTo>
                  <a:pt x="3200399" y="2144268"/>
                </a:moveTo>
                <a:lnTo>
                  <a:pt x="12191" y="2144268"/>
                </a:lnTo>
                <a:lnTo>
                  <a:pt x="12191" y="2150364"/>
                </a:lnTo>
                <a:lnTo>
                  <a:pt x="3200399" y="2150364"/>
                </a:lnTo>
                <a:lnTo>
                  <a:pt x="3200399" y="2144268"/>
                </a:lnTo>
                <a:close/>
              </a:path>
              <a:path w="3213100" h="2156459">
                <a:moveTo>
                  <a:pt x="3200399" y="7620"/>
                </a:moveTo>
                <a:lnTo>
                  <a:pt x="3200399" y="2150364"/>
                </a:lnTo>
                <a:lnTo>
                  <a:pt x="3206495" y="2144268"/>
                </a:lnTo>
                <a:lnTo>
                  <a:pt x="3212591" y="2144268"/>
                </a:lnTo>
                <a:lnTo>
                  <a:pt x="3212591" y="13716"/>
                </a:lnTo>
                <a:lnTo>
                  <a:pt x="3206495" y="13716"/>
                </a:lnTo>
                <a:lnTo>
                  <a:pt x="3200399" y="7620"/>
                </a:lnTo>
                <a:close/>
              </a:path>
              <a:path w="3213100" h="2156459">
                <a:moveTo>
                  <a:pt x="3212591" y="2144268"/>
                </a:moveTo>
                <a:lnTo>
                  <a:pt x="3206495" y="2144268"/>
                </a:lnTo>
                <a:lnTo>
                  <a:pt x="3200399" y="2150364"/>
                </a:lnTo>
                <a:lnTo>
                  <a:pt x="3212591" y="2150364"/>
                </a:lnTo>
                <a:lnTo>
                  <a:pt x="3212591" y="2144268"/>
                </a:lnTo>
                <a:close/>
              </a:path>
              <a:path w="3213100" h="2156459">
                <a:moveTo>
                  <a:pt x="12191" y="7620"/>
                </a:moveTo>
                <a:lnTo>
                  <a:pt x="6095" y="13716"/>
                </a:lnTo>
                <a:lnTo>
                  <a:pt x="12191" y="13716"/>
                </a:lnTo>
                <a:lnTo>
                  <a:pt x="12191" y="7620"/>
                </a:lnTo>
                <a:close/>
              </a:path>
              <a:path w="3213100" h="2156459">
                <a:moveTo>
                  <a:pt x="3200399" y="7620"/>
                </a:moveTo>
                <a:lnTo>
                  <a:pt x="12191" y="7620"/>
                </a:lnTo>
                <a:lnTo>
                  <a:pt x="12191" y="13716"/>
                </a:lnTo>
                <a:lnTo>
                  <a:pt x="3200399" y="13716"/>
                </a:lnTo>
                <a:lnTo>
                  <a:pt x="3200399" y="7620"/>
                </a:lnTo>
                <a:close/>
              </a:path>
              <a:path w="3213100" h="2156459">
                <a:moveTo>
                  <a:pt x="3212591" y="7620"/>
                </a:moveTo>
                <a:lnTo>
                  <a:pt x="3200399" y="7620"/>
                </a:lnTo>
                <a:lnTo>
                  <a:pt x="3206495" y="13716"/>
                </a:lnTo>
                <a:lnTo>
                  <a:pt x="3212591" y="13716"/>
                </a:lnTo>
                <a:lnTo>
                  <a:pt x="3212591" y="7620"/>
                </a:lnTo>
                <a:close/>
              </a:path>
            </a:pathLst>
          </a:custGeom>
          <a:solidFill>
            <a:srgbClr val="4F80BC"/>
          </a:solidFill>
        </p:spPr>
        <p:txBody>
          <a:bodyPr wrap="square" lIns="0" tIns="0" rIns="0" bIns="0" rtlCol="0"/>
          <a:lstStyle/>
          <a:p>
            <a:endParaRPr sz="1588"/>
          </a:p>
        </p:txBody>
      </p:sp>
      <p:sp>
        <p:nvSpPr>
          <p:cNvPr id="15" name="object 15"/>
          <p:cNvSpPr/>
          <p:nvPr/>
        </p:nvSpPr>
        <p:spPr>
          <a:xfrm>
            <a:off x="5715000" y="3429000"/>
            <a:ext cx="951722" cy="191672"/>
          </a:xfrm>
          <a:prstGeom prst="rect">
            <a:avLst/>
          </a:prstGeom>
          <a:blipFill>
            <a:blip r:embed="rId5" cstate="print"/>
            <a:stretch>
              <a:fillRect/>
            </a:stretch>
          </a:blipFill>
        </p:spPr>
        <p:txBody>
          <a:bodyPr wrap="square" lIns="0" tIns="0" rIns="0" bIns="0" rtlCol="0"/>
          <a:lstStyle/>
          <a:p>
            <a:endParaRPr sz="1588"/>
          </a:p>
        </p:txBody>
      </p:sp>
      <p:sp>
        <p:nvSpPr>
          <p:cNvPr id="16" name="object 16"/>
          <p:cNvSpPr/>
          <p:nvPr/>
        </p:nvSpPr>
        <p:spPr>
          <a:xfrm>
            <a:off x="5704243" y="3429001"/>
            <a:ext cx="2353235" cy="305360"/>
          </a:xfrm>
          <a:custGeom>
            <a:avLst/>
            <a:gdLst/>
            <a:ahLst/>
            <a:cxnLst/>
            <a:rect l="l" t="t" r="r" b="b"/>
            <a:pathLst>
              <a:path w="2667000" h="346075">
                <a:moveTo>
                  <a:pt x="12191" y="0"/>
                </a:moveTo>
                <a:lnTo>
                  <a:pt x="0" y="0"/>
                </a:lnTo>
                <a:lnTo>
                  <a:pt x="0" y="345948"/>
                </a:lnTo>
                <a:lnTo>
                  <a:pt x="2666999" y="345948"/>
                </a:lnTo>
                <a:lnTo>
                  <a:pt x="2666999" y="338327"/>
                </a:lnTo>
                <a:lnTo>
                  <a:pt x="12191" y="338327"/>
                </a:lnTo>
                <a:lnTo>
                  <a:pt x="6095" y="332232"/>
                </a:lnTo>
                <a:lnTo>
                  <a:pt x="12191" y="332232"/>
                </a:lnTo>
                <a:lnTo>
                  <a:pt x="12191" y="0"/>
                </a:lnTo>
                <a:close/>
              </a:path>
              <a:path w="2667000" h="346075">
                <a:moveTo>
                  <a:pt x="12191" y="332232"/>
                </a:moveTo>
                <a:lnTo>
                  <a:pt x="6095" y="332232"/>
                </a:lnTo>
                <a:lnTo>
                  <a:pt x="12191" y="338327"/>
                </a:lnTo>
                <a:lnTo>
                  <a:pt x="12191" y="332232"/>
                </a:lnTo>
                <a:close/>
              </a:path>
              <a:path w="2667000" h="346075">
                <a:moveTo>
                  <a:pt x="2654808" y="332232"/>
                </a:moveTo>
                <a:lnTo>
                  <a:pt x="12191" y="332232"/>
                </a:lnTo>
                <a:lnTo>
                  <a:pt x="12191" y="338327"/>
                </a:lnTo>
                <a:lnTo>
                  <a:pt x="2654808" y="338327"/>
                </a:lnTo>
                <a:lnTo>
                  <a:pt x="2654808" y="332232"/>
                </a:lnTo>
                <a:close/>
              </a:path>
              <a:path w="2667000" h="346075">
                <a:moveTo>
                  <a:pt x="2666999" y="0"/>
                </a:moveTo>
                <a:lnTo>
                  <a:pt x="2654808" y="0"/>
                </a:lnTo>
                <a:lnTo>
                  <a:pt x="2654808" y="338327"/>
                </a:lnTo>
                <a:lnTo>
                  <a:pt x="2660903" y="332232"/>
                </a:lnTo>
                <a:lnTo>
                  <a:pt x="2666999" y="332232"/>
                </a:lnTo>
                <a:lnTo>
                  <a:pt x="2666999" y="0"/>
                </a:lnTo>
                <a:close/>
              </a:path>
              <a:path w="2667000" h="346075">
                <a:moveTo>
                  <a:pt x="2666999" y="332232"/>
                </a:moveTo>
                <a:lnTo>
                  <a:pt x="2660903" y="332232"/>
                </a:lnTo>
                <a:lnTo>
                  <a:pt x="2654808" y="338327"/>
                </a:lnTo>
                <a:lnTo>
                  <a:pt x="2666999" y="338327"/>
                </a:lnTo>
                <a:lnTo>
                  <a:pt x="2666999" y="332232"/>
                </a:lnTo>
                <a:close/>
              </a:path>
            </a:pathLst>
          </a:custGeom>
          <a:solidFill>
            <a:srgbClr val="4F80BC"/>
          </a:solidFill>
        </p:spPr>
        <p:txBody>
          <a:bodyPr wrap="square" lIns="0" tIns="0" rIns="0" bIns="0" rtlCol="0"/>
          <a:lstStyle/>
          <a:p>
            <a:endParaRPr sz="1588"/>
          </a:p>
        </p:txBody>
      </p:sp>
      <p:sp>
        <p:nvSpPr>
          <p:cNvPr id="17" name="object 17"/>
          <p:cNvSpPr/>
          <p:nvPr/>
        </p:nvSpPr>
        <p:spPr>
          <a:xfrm>
            <a:off x="8326418" y="3429001"/>
            <a:ext cx="207309" cy="1531843"/>
          </a:xfrm>
          <a:custGeom>
            <a:avLst/>
            <a:gdLst/>
            <a:ahLst/>
            <a:cxnLst/>
            <a:rect l="l" t="t" r="r" b="b"/>
            <a:pathLst>
              <a:path w="234950" h="1736089">
                <a:moveTo>
                  <a:pt x="12192" y="1676835"/>
                </a:moveTo>
                <a:lnTo>
                  <a:pt x="0" y="1684020"/>
                </a:lnTo>
                <a:lnTo>
                  <a:pt x="85344" y="1732788"/>
                </a:lnTo>
                <a:lnTo>
                  <a:pt x="88392" y="1735836"/>
                </a:lnTo>
                <a:lnTo>
                  <a:pt x="92964" y="1734312"/>
                </a:lnTo>
                <a:lnTo>
                  <a:pt x="96012" y="1728216"/>
                </a:lnTo>
                <a:lnTo>
                  <a:pt x="94488" y="1723644"/>
                </a:lnTo>
                <a:lnTo>
                  <a:pt x="91440" y="1722120"/>
                </a:lnTo>
                <a:lnTo>
                  <a:pt x="36260" y="1690116"/>
                </a:lnTo>
                <a:lnTo>
                  <a:pt x="12192" y="1690116"/>
                </a:lnTo>
                <a:lnTo>
                  <a:pt x="12192" y="1676835"/>
                </a:lnTo>
                <a:close/>
              </a:path>
              <a:path w="234950" h="1736089">
                <a:moveTo>
                  <a:pt x="92964" y="1632204"/>
                </a:moveTo>
                <a:lnTo>
                  <a:pt x="88392" y="1632204"/>
                </a:lnTo>
                <a:lnTo>
                  <a:pt x="85344" y="1633727"/>
                </a:lnTo>
                <a:lnTo>
                  <a:pt x="12192" y="1676835"/>
                </a:lnTo>
                <a:lnTo>
                  <a:pt x="12192" y="1690116"/>
                </a:lnTo>
                <a:lnTo>
                  <a:pt x="36260" y="1690116"/>
                </a:lnTo>
                <a:lnTo>
                  <a:pt x="33633" y="1688592"/>
                </a:lnTo>
                <a:lnTo>
                  <a:pt x="15240" y="1688592"/>
                </a:lnTo>
                <a:lnTo>
                  <a:pt x="15240" y="1677924"/>
                </a:lnTo>
                <a:lnTo>
                  <a:pt x="33633" y="1677924"/>
                </a:lnTo>
                <a:lnTo>
                  <a:pt x="91440" y="1644395"/>
                </a:lnTo>
                <a:lnTo>
                  <a:pt x="94488" y="1642872"/>
                </a:lnTo>
                <a:lnTo>
                  <a:pt x="96012" y="1638300"/>
                </a:lnTo>
                <a:lnTo>
                  <a:pt x="92964" y="1632204"/>
                </a:lnTo>
                <a:close/>
              </a:path>
              <a:path w="234950" h="1736089">
                <a:moveTo>
                  <a:pt x="222503" y="1676400"/>
                </a:moveTo>
                <a:lnTo>
                  <a:pt x="36260" y="1676400"/>
                </a:lnTo>
                <a:lnTo>
                  <a:pt x="24436" y="1683258"/>
                </a:lnTo>
                <a:lnTo>
                  <a:pt x="36260" y="1690116"/>
                </a:lnTo>
                <a:lnTo>
                  <a:pt x="231648" y="1690116"/>
                </a:lnTo>
                <a:lnTo>
                  <a:pt x="234696" y="1687068"/>
                </a:lnTo>
                <a:lnTo>
                  <a:pt x="234696" y="1684020"/>
                </a:lnTo>
                <a:lnTo>
                  <a:pt x="222503" y="1684020"/>
                </a:lnTo>
                <a:lnTo>
                  <a:pt x="222503" y="1676400"/>
                </a:lnTo>
                <a:close/>
              </a:path>
              <a:path w="234950" h="1736089">
                <a:moveTo>
                  <a:pt x="15240" y="1677924"/>
                </a:moveTo>
                <a:lnTo>
                  <a:pt x="15240" y="1688592"/>
                </a:lnTo>
                <a:lnTo>
                  <a:pt x="24436" y="1683258"/>
                </a:lnTo>
                <a:lnTo>
                  <a:pt x="15240" y="1677924"/>
                </a:lnTo>
                <a:close/>
              </a:path>
              <a:path w="234950" h="1736089">
                <a:moveTo>
                  <a:pt x="24436" y="1683258"/>
                </a:moveTo>
                <a:lnTo>
                  <a:pt x="15240" y="1688592"/>
                </a:lnTo>
                <a:lnTo>
                  <a:pt x="33633" y="1688592"/>
                </a:lnTo>
                <a:lnTo>
                  <a:pt x="24436" y="1683258"/>
                </a:lnTo>
                <a:close/>
              </a:path>
              <a:path w="234950" h="1736089">
                <a:moveTo>
                  <a:pt x="234696" y="0"/>
                </a:moveTo>
                <a:lnTo>
                  <a:pt x="222503" y="0"/>
                </a:lnTo>
                <a:lnTo>
                  <a:pt x="222503" y="1684020"/>
                </a:lnTo>
                <a:lnTo>
                  <a:pt x="228600" y="1676400"/>
                </a:lnTo>
                <a:lnTo>
                  <a:pt x="234696" y="1676400"/>
                </a:lnTo>
                <a:lnTo>
                  <a:pt x="234696" y="0"/>
                </a:lnTo>
                <a:close/>
              </a:path>
              <a:path w="234950" h="1736089">
                <a:moveTo>
                  <a:pt x="234696" y="1676400"/>
                </a:moveTo>
                <a:lnTo>
                  <a:pt x="228600" y="1676400"/>
                </a:lnTo>
                <a:lnTo>
                  <a:pt x="222503" y="1684020"/>
                </a:lnTo>
                <a:lnTo>
                  <a:pt x="234696" y="1684020"/>
                </a:lnTo>
                <a:lnTo>
                  <a:pt x="234696" y="1676400"/>
                </a:lnTo>
                <a:close/>
              </a:path>
              <a:path w="234950" h="1736089">
                <a:moveTo>
                  <a:pt x="33633" y="1677924"/>
                </a:moveTo>
                <a:lnTo>
                  <a:pt x="15240" y="1677924"/>
                </a:lnTo>
                <a:lnTo>
                  <a:pt x="24436" y="1683258"/>
                </a:lnTo>
                <a:lnTo>
                  <a:pt x="33633" y="1677924"/>
                </a:lnTo>
                <a:close/>
              </a:path>
              <a:path w="234950" h="1736089">
                <a:moveTo>
                  <a:pt x="12930" y="1676400"/>
                </a:moveTo>
                <a:lnTo>
                  <a:pt x="12192" y="1676400"/>
                </a:lnTo>
                <a:lnTo>
                  <a:pt x="12192" y="1676835"/>
                </a:lnTo>
                <a:lnTo>
                  <a:pt x="12930" y="1676400"/>
                </a:lnTo>
                <a:close/>
              </a:path>
            </a:pathLst>
          </a:custGeom>
          <a:solidFill>
            <a:srgbClr val="497EBA"/>
          </a:solidFill>
        </p:spPr>
        <p:txBody>
          <a:bodyPr wrap="square" lIns="0" tIns="0" rIns="0" bIns="0" rtlCol="0"/>
          <a:lstStyle/>
          <a:p>
            <a:endParaRPr sz="1588"/>
          </a:p>
        </p:txBody>
      </p:sp>
      <p:sp>
        <p:nvSpPr>
          <p:cNvPr id="19" name="object 19"/>
          <p:cNvSpPr/>
          <p:nvPr/>
        </p:nvSpPr>
        <p:spPr>
          <a:xfrm>
            <a:off x="979246" y="1259242"/>
            <a:ext cx="7158595" cy="22710"/>
          </a:xfrm>
          <a:prstGeom prst="rect">
            <a:avLst/>
          </a:prstGeom>
          <a:blipFill>
            <a:blip r:embed="rId6" cstate="print"/>
            <a:stretch>
              <a:fillRect/>
            </a:stretch>
          </a:blipFill>
        </p:spPr>
        <p:txBody>
          <a:bodyPr wrap="square" lIns="0" tIns="0" rIns="0" bIns="0" rtlCol="0"/>
          <a:lstStyle/>
          <a:p>
            <a:endParaRPr sz="1588"/>
          </a:p>
        </p:txBody>
      </p:sp>
      <p:sp>
        <p:nvSpPr>
          <p:cNvPr id="20"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836106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3266" y="805461"/>
            <a:ext cx="1258981" cy="76944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a:latin typeface="Tahoma"/>
              <a:cs typeface="Tahoma"/>
            </a:endParaRPr>
          </a:p>
        </p:txBody>
      </p:sp>
      <p:sp>
        <p:nvSpPr>
          <p:cNvPr id="3" name="object 3"/>
          <p:cNvSpPr/>
          <p:nvPr/>
        </p:nvSpPr>
        <p:spPr>
          <a:xfrm>
            <a:off x="1454803" y="1557170"/>
            <a:ext cx="119846" cy="13312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668219" y="1420520"/>
            <a:ext cx="4036024" cy="364361"/>
          </a:xfrm>
          <a:prstGeom prst="rect">
            <a:avLst/>
          </a:prstGeom>
        </p:spPr>
        <p:txBody>
          <a:bodyPr vert="horz" wrap="square" lIns="0" tIns="11206" rIns="0" bIns="0" rtlCol="0">
            <a:spAutoFit/>
          </a:bodyPr>
          <a:lstStyle/>
          <a:p>
            <a:pPr marL="11206">
              <a:spcBef>
                <a:spcPts val="88"/>
              </a:spcBef>
            </a:pPr>
            <a:r>
              <a:rPr sz="2294" spc="-9" dirty="0">
                <a:solidFill>
                  <a:schemeClr val="tx1"/>
                </a:solidFill>
                <a:latin typeface="Tahoma"/>
                <a:ea typeface="+mn-ea"/>
                <a:cs typeface="Tahoma"/>
              </a:rPr>
              <a:t>Chèn thêm nội dung HTML:</a:t>
            </a:r>
          </a:p>
        </p:txBody>
      </p:sp>
      <p:sp>
        <p:nvSpPr>
          <p:cNvPr id="22" name="Date Placeholder 21"/>
          <p:cNvSpPr>
            <a:spLocks noGrp="1"/>
          </p:cNvSpPr>
          <p:nvPr>
            <p:ph type="dt" sz="half" idx="4294967295"/>
          </p:nvPr>
        </p:nvSpPr>
        <p:spPr/>
        <p:txBody>
          <a:bodyPr/>
          <a:lstStyle/>
          <a:p>
            <a:endParaRPr lang="en-US"/>
          </a:p>
        </p:txBody>
      </p:sp>
      <p:sp>
        <p:nvSpPr>
          <p:cNvPr id="5" name="object 5"/>
          <p:cNvSpPr/>
          <p:nvPr/>
        </p:nvSpPr>
        <p:spPr>
          <a:xfrm>
            <a:off x="1344706" y="2017059"/>
            <a:ext cx="3294529" cy="327212"/>
          </a:xfrm>
          <a:custGeom>
            <a:avLst/>
            <a:gdLst/>
            <a:ahLst/>
            <a:cxnLst/>
            <a:rect l="l" t="t" r="r" b="b"/>
            <a:pathLst>
              <a:path w="3733800" h="370839">
                <a:moveTo>
                  <a:pt x="0" y="370332"/>
                </a:moveTo>
                <a:lnTo>
                  <a:pt x="3733800" y="370332"/>
                </a:lnTo>
                <a:lnTo>
                  <a:pt x="3733800" y="0"/>
                </a:lnTo>
                <a:lnTo>
                  <a:pt x="0" y="0"/>
                </a:lnTo>
                <a:lnTo>
                  <a:pt x="0" y="370332"/>
                </a:lnTo>
                <a:close/>
              </a:path>
            </a:pathLst>
          </a:custGeom>
          <a:solidFill>
            <a:srgbClr val="A5A5A5"/>
          </a:solidFill>
        </p:spPr>
        <p:txBody>
          <a:bodyPr wrap="square" lIns="0" tIns="0" rIns="0" bIns="0" rtlCol="0"/>
          <a:lstStyle/>
          <a:p>
            <a:endParaRPr sz="1588"/>
          </a:p>
        </p:txBody>
      </p:sp>
      <p:sp>
        <p:nvSpPr>
          <p:cNvPr id="6" name="object 6"/>
          <p:cNvSpPr/>
          <p:nvPr/>
        </p:nvSpPr>
        <p:spPr>
          <a:xfrm>
            <a:off x="1339326" y="2011681"/>
            <a:ext cx="3306856" cy="337857"/>
          </a:xfrm>
          <a:custGeom>
            <a:avLst/>
            <a:gdLst/>
            <a:ahLst/>
            <a:cxnLst/>
            <a:rect l="l" t="t" r="r" b="b"/>
            <a:pathLst>
              <a:path w="3747770" h="382905">
                <a:moveTo>
                  <a:pt x="3744468" y="0"/>
                </a:moveTo>
                <a:lnTo>
                  <a:pt x="3048" y="0"/>
                </a:lnTo>
                <a:lnTo>
                  <a:pt x="0" y="3048"/>
                </a:lnTo>
                <a:lnTo>
                  <a:pt x="0" y="379475"/>
                </a:lnTo>
                <a:lnTo>
                  <a:pt x="3048" y="382524"/>
                </a:lnTo>
                <a:lnTo>
                  <a:pt x="3744468" y="382524"/>
                </a:lnTo>
                <a:lnTo>
                  <a:pt x="3747516" y="379475"/>
                </a:lnTo>
                <a:lnTo>
                  <a:pt x="3747516" y="376428"/>
                </a:lnTo>
                <a:lnTo>
                  <a:pt x="13715" y="376428"/>
                </a:lnTo>
                <a:lnTo>
                  <a:pt x="6096" y="370332"/>
                </a:lnTo>
                <a:lnTo>
                  <a:pt x="13715" y="370332"/>
                </a:lnTo>
                <a:lnTo>
                  <a:pt x="13715" y="13716"/>
                </a:lnTo>
                <a:lnTo>
                  <a:pt x="6096" y="13716"/>
                </a:lnTo>
                <a:lnTo>
                  <a:pt x="13715" y="6096"/>
                </a:lnTo>
                <a:lnTo>
                  <a:pt x="3747516" y="6096"/>
                </a:lnTo>
                <a:lnTo>
                  <a:pt x="3747516" y="3048"/>
                </a:lnTo>
                <a:lnTo>
                  <a:pt x="3744468" y="0"/>
                </a:lnTo>
                <a:close/>
              </a:path>
              <a:path w="3747770" h="382905">
                <a:moveTo>
                  <a:pt x="13715" y="370332"/>
                </a:moveTo>
                <a:lnTo>
                  <a:pt x="6096" y="370332"/>
                </a:lnTo>
                <a:lnTo>
                  <a:pt x="13715" y="376428"/>
                </a:lnTo>
                <a:lnTo>
                  <a:pt x="13715" y="370332"/>
                </a:lnTo>
                <a:close/>
              </a:path>
              <a:path w="3747770" h="382905">
                <a:moveTo>
                  <a:pt x="3733800" y="370332"/>
                </a:moveTo>
                <a:lnTo>
                  <a:pt x="13715" y="370332"/>
                </a:lnTo>
                <a:lnTo>
                  <a:pt x="13715" y="376428"/>
                </a:lnTo>
                <a:lnTo>
                  <a:pt x="3733800" y="376428"/>
                </a:lnTo>
                <a:lnTo>
                  <a:pt x="3733800" y="370332"/>
                </a:lnTo>
                <a:close/>
              </a:path>
              <a:path w="3747770" h="382905">
                <a:moveTo>
                  <a:pt x="3733800" y="6096"/>
                </a:moveTo>
                <a:lnTo>
                  <a:pt x="3733800" y="376428"/>
                </a:lnTo>
                <a:lnTo>
                  <a:pt x="3739896" y="370332"/>
                </a:lnTo>
                <a:lnTo>
                  <a:pt x="3747516" y="370332"/>
                </a:lnTo>
                <a:lnTo>
                  <a:pt x="3747516" y="13716"/>
                </a:lnTo>
                <a:lnTo>
                  <a:pt x="3739896" y="13716"/>
                </a:lnTo>
                <a:lnTo>
                  <a:pt x="3733800" y="6096"/>
                </a:lnTo>
                <a:close/>
              </a:path>
              <a:path w="3747770" h="382905">
                <a:moveTo>
                  <a:pt x="3747516" y="370332"/>
                </a:moveTo>
                <a:lnTo>
                  <a:pt x="3739896" y="370332"/>
                </a:lnTo>
                <a:lnTo>
                  <a:pt x="3733800" y="376428"/>
                </a:lnTo>
                <a:lnTo>
                  <a:pt x="3747516" y="376428"/>
                </a:lnTo>
                <a:lnTo>
                  <a:pt x="3747516" y="370332"/>
                </a:lnTo>
                <a:close/>
              </a:path>
              <a:path w="3747770" h="382905">
                <a:moveTo>
                  <a:pt x="13715" y="6096"/>
                </a:moveTo>
                <a:lnTo>
                  <a:pt x="6096" y="13716"/>
                </a:lnTo>
                <a:lnTo>
                  <a:pt x="13715" y="13716"/>
                </a:lnTo>
                <a:lnTo>
                  <a:pt x="13715" y="6096"/>
                </a:lnTo>
                <a:close/>
              </a:path>
              <a:path w="3747770" h="382905">
                <a:moveTo>
                  <a:pt x="3733800" y="6096"/>
                </a:moveTo>
                <a:lnTo>
                  <a:pt x="13715" y="6096"/>
                </a:lnTo>
                <a:lnTo>
                  <a:pt x="13715" y="13716"/>
                </a:lnTo>
                <a:lnTo>
                  <a:pt x="3733800" y="13716"/>
                </a:lnTo>
                <a:lnTo>
                  <a:pt x="3733800" y="6096"/>
                </a:lnTo>
                <a:close/>
              </a:path>
              <a:path w="3747770" h="382905">
                <a:moveTo>
                  <a:pt x="3747516" y="6096"/>
                </a:moveTo>
                <a:lnTo>
                  <a:pt x="3733800" y="6096"/>
                </a:lnTo>
                <a:lnTo>
                  <a:pt x="3739896" y="13716"/>
                </a:lnTo>
                <a:lnTo>
                  <a:pt x="3747516" y="13716"/>
                </a:lnTo>
                <a:lnTo>
                  <a:pt x="3747516" y="6096"/>
                </a:lnTo>
                <a:close/>
              </a:path>
            </a:pathLst>
          </a:custGeom>
          <a:solidFill>
            <a:srgbClr val="7E7E7E"/>
          </a:solidFill>
        </p:spPr>
        <p:txBody>
          <a:bodyPr wrap="square" lIns="0" tIns="0" rIns="0" bIns="0" rtlCol="0"/>
          <a:lstStyle/>
          <a:p>
            <a:endParaRPr sz="1588"/>
          </a:p>
        </p:txBody>
      </p:sp>
      <p:sp>
        <p:nvSpPr>
          <p:cNvPr id="7" name="object 7"/>
          <p:cNvSpPr txBox="1"/>
          <p:nvPr/>
        </p:nvSpPr>
        <p:spPr>
          <a:xfrm>
            <a:off x="1344706" y="2035436"/>
            <a:ext cx="3294529" cy="255678"/>
          </a:xfrm>
          <a:prstGeom prst="rect">
            <a:avLst/>
          </a:prstGeom>
        </p:spPr>
        <p:txBody>
          <a:bodyPr vert="horz" wrap="square" lIns="0" tIns="11206" rIns="0" bIns="0" rtlCol="0">
            <a:spAutoFit/>
          </a:bodyPr>
          <a:lstStyle/>
          <a:p>
            <a:pPr marL="81807">
              <a:spcBef>
                <a:spcPts val="88"/>
              </a:spcBef>
            </a:pPr>
            <a:r>
              <a:rPr sz="1588" i="1" spc="-4" dirty="0">
                <a:latin typeface="Arial"/>
                <a:cs typeface="Arial"/>
              </a:rPr>
              <a:t>$("p").</a:t>
            </a:r>
            <a:r>
              <a:rPr sz="1588" i="1" spc="-4" dirty="0">
                <a:solidFill>
                  <a:srgbClr val="FF0000"/>
                </a:solidFill>
                <a:latin typeface="Arial"/>
                <a:cs typeface="Arial"/>
              </a:rPr>
              <a:t>after</a:t>
            </a:r>
            <a:r>
              <a:rPr sz="1588" i="1" spc="-4" dirty="0">
                <a:latin typeface="Arial"/>
                <a:cs typeface="Arial"/>
              </a:rPr>
              <a:t>("W3Schools");</a:t>
            </a:r>
            <a:endParaRPr sz="1588">
              <a:latin typeface="Arial"/>
              <a:cs typeface="Arial"/>
            </a:endParaRPr>
          </a:p>
        </p:txBody>
      </p:sp>
      <p:sp>
        <p:nvSpPr>
          <p:cNvPr id="8" name="object 8"/>
          <p:cNvSpPr/>
          <p:nvPr/>
        </p:nvSpPr>
        <p:spPr>
          <a:xfrm>
            <a:off x="5715000" y="1927078"/>
            <a:ext cx="2105686" cy="1503266"/>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5704243" y="1737359"/>
            <a:ext cx="2353235" cy="1693209"/>
          </a:xfrm>
          <a:custGeom>
            <a:avLst/>
            <a:gdLst/>
            <a:ahLst/>
            <a:cxnLst/>
            <a:rect l="l" t="t" r="r" b="b"/>
            <a:pathLst>
              <a:path w="2667000" h="1918970">
                <a:moveTo>
                  <a:pt x="2666999" y="0"/>
                </a:moveTo>
                <a:lnTo>
                  <a:pt x="0" y="0"/>
                </a:lnTo>
                <a:lnTo>
                  <a:pt x="0" y="1918715"/>
                </a:lnTo>
                <a:lnTo>
                  <a:pt x="12191" y="1918715"/>
                </a:lnTo>
                <a:lnTo>
                  <a:pt x="12191" y="12191"/>
                </a:lnTo>
                <a:lnTo>
                  <a:pt x="6095" y="12191"/>
                </a:lnTo>
                <a:lnTo>
                  <a:pt x="12191" y="6095"/>
                </a:lnTo>
                <a:lnTo>
                  <a:pt x="2666999" y="6095"/>
                </a:lnTo>
                <a:lnTo>
                  <a:pt x="2666999" y="0"/>
                </a:lnTo>
                <a:close/>
              </a:path>
              <a:path w="2667000" h="1918970">
                <a:moveTo>
                  <a:pt x="2654808" y="6095"/>
                </a:moveTo>
                <a:lnTo>
                  <a:pt x="2654808" y="1918715"/>
                </a:lnTo>
                <a:lnTo>
                  <a:pt x="2666999" y="1918715"/>
                </a:lnTo>
                <a:lnTo>
                  <a:pt x="2666999" y="12191"/>
                </a:lnTo>
                <a:lnTo>
                  <a:pt x="2660903" y="12191"/>
                </a:lnTo>
                <a:lnTo>
                  <a:pt x="2654808" y="6095"/>
                </a:lnTo>
                <a:close/>
              </a:path>
              <a:path w="2667000" h="1918970">
                <a:moveTo>
                  <a:pt x="12191" y="6095"/>
                </a:moveTo>
                <a:lnTo>
                  <a:pt x="6095" y="12191"/>
                </a:lnTo>
                <a:lnTo>
                  <a:pt x="12191" y="12191"/>
                </a:lnTo>
                <a:lnTo>
                  <a:pt x="12191" y="6095"/>
                </a:lnTo>
                <a:close/>
              </a:path>
              <a:path w="2667000" h="1918970">
                <a:moveTo>
                  <a:pt x="2654808" y="6095"/>
                </a:moveTo>
                <a:lnTo>
                  <a:pt x="12191" y="6095"/>
                </a:lnTo>
                <a:lnTo>
                  <a:pt x="12191" y="12191"/>
                </a:lnTo>
                <a:lnTo>
                  <a:pt x="2654808" y="12191"/>
                </a:lnTo>
                <a:lnTo>
                  <a:pt x="2654808" y="6095"/>
                </a:lnTo>
                <a:close/>
              </a:path>
              <a:path w="2667000" h="1918970">
                <a:moveTo>
                  <a:pt x="2666999" y="6095"/>
                </a:moveTo>
                <a:lnTo>
                  <a:pt x="2654808" y="6095"/>
                </a:lnTo>
                <a:lnTo>
                  <a:pt x="2660903" y="12191"/>
                </a:lnTo>
                <a:lnTo>
                  <a:pt x="2666999" y="12191"/>
                </a:lnTo>
                <a:lnTo>
                  <a:pt x="2666999" y="6095"/>
                </a:lnTo>
                <a:close/>
              </a:path>
            </a:pathLst>
          </a:custGeom>
          <a:solidFill>
            <a:srgbClr val="4F80BC"/>
          </a:solidFill>
        </p:spPr>
        <p:txBody>
          <a:bodyPr wrap="square" lIns="0" tIns="0" rIns="0" bIns="0" rtlCol="0"/>
          <a:lstStyle/>
          <a:p>
            <a:endParaRPr sz="1588"/>
          </a:p>
        </p:txBody>
      </p:sp>
      <p:sp>
        <p:nvSpPr>
          <p:cNvPr id="10" name="object 10"/>
          <p:cNvSpPr/>
          <p:nvPr/>
        </p:nvSpPr>
        <p:spPr>
          <a:xfrm>
            <a:off x="4637891" y="2175734"/>
            <a:ext cx="1077446" cy="564776"/>
          </a:xfrm>
          <a:custGeom>
            <a:avLst/>
            <a:gdLst/>
            <a:ahLst/>
            <a:cxnLst/>
            <a:rect l="l" t="t" r="r" b="b"/>
            <a:pathLst>
              <a:path w="1221104" h="640080">
                <a:moveTo>
                  <a:pt x="1185872" y="624566"/>
                </a:moveTo>
                <a:lnTo>
                  <a:pt x="1121664" y="627888"/>
                </a:lnTo>
                <a:lnTo>
                  <a:pt x="1118615" y="627888"/>
                </a:lnTo>
                <a:lnTo>
                  <a:pt x="1115568" y="630935"/>
                </a:lnTo>
                <a:lnTo>
                  <a:pt x="1115568" y="638555"/>
                </a:lnTo>
                <a:lnTo>
                  <a:pt x="1118615" y="640079"/>
                </a:lnTo>
                <a:lnTo>
                  <a:pt x="1123188" y="640079"/>
                </a:lnTo>
                <a:lnTo>
                  <a:pt x="1220724" y="635507"/>
                </a:lnTo>
                <a:lnTo>
                  <a:pt x="1207008" y="635507"/>
                </a:lnTo>
                <a:lnTo>
                  <a:pt x="1185872" y="624566"/>
                </a:lnTo>
                <a:close/>
              </a:path>
              <a:path w="1221104" h="640080">
                <a:moveTo>
                  <a:pt x="1200027" y="623834"/>
                </a:moveTo>
                <a:lnTo>
                  <a:pt x="1185872" y="624566"/>
                </a:lnTo>
                <a:lnTo>
                  <a:pt x="1207008" y="635507"/>
                </a:lnTo>
                <a:lnTo>
                  <a:pt x="1208532" y="632459"/>
                </a:lnTo>
                <a:lnTo>
                  <a:pt x="1205484" y="632459"/>
                </a:lnTo>
                <a:lnTo>
                  <a:pt x="1200027" y="623834"/>
                </a:lnTo>
                <a:close/>
              </a:path>
              <a:path w="1221104" h="640080">
                <a:moveTo>
                  <a:pt x="1162812" y="547115"/>
                </a:moveTo>
                <a:lnTo>
                  <a:pt x="1159764" y="550163"/>
                </a:lnTo>
                <a:lnTo>
                  <a:pt x="1156715" y="551688"/>
                </a:lnTo>
                <a:lnTo>
                  <a:pt x="1155191" y="554735"/>
                </a:lnTo>
                <a:lnTo>
                  <a:pt x="1158239" y="557783"/>
                </a:lnTo>
                <a:lnTo>
                  <a:pt x="1193206" y="613053"/>
                </a:lnTo>
                <a:lnTo>
                  <a:pt x="1213103" y="623315"/>
                </a:lnTo>
                <a:lnTo>
                  <a:pt x="1207008" y="635507"/>
                </a:lnTo>
                <a:lnTo>
                  <a:pt x="1220724" y="635507"/>
                </a:lnTo>
                <a:lnTo>
                  <a:pt x="1168908" y="551688"/>
                </a:lnTo>
                <a:lnTo>
                  <a:pt x="1165860" y="548639"/>
                </a:lnTo>
                <a:lnTo>
                  <a:pt x="1162812" y="547115"/>
                </a:lnTo>
                <a:close/>
              </a:path>
              <a:path w="1221104" h="640080">
                <a:moveTo>
                  <a:pt x="1210056" y="623315"/>
                </a:moveTo>
                <a:lnTo>
                  <a:pt x="1200027" y="623834"/>
                </a:lnTo>
                <a:lnTo>
                  <a:pt x="1205484" y="632459"/>
                </a:lnTo>
                <a:lnTo>
                  <a:pt x="1210056" y="623315"/>
                </a:lnTo>
                <a:close/>
              </a:path>
              <a:path w="1221104" h="640080">
                <a:moveTo>
                  <a:pt x="1213103" y="623315"/>
                </a:moveTo>
                <a:lnTo>
                  <a:pt x="1210056" y="623315"/>
                </a:lnTo>
                <a:lnTo>
                  <a:pt x="1205484" y="632459"/>
                </a:lnTo>
                <a:lnTo>
                  <a:pt x="1208532" y="632459"/>
                </a:lnTo>
                <a:lnTo>
                  <a:pt x="1213103" y="623315"/>
                </a:lnTo>
                <a:close/>
              </a:path>
              <a:path w="1221104" h="640080">
                <a:moveTo>
                  <a:pt x="4572" y="0"/>
                </a:moveTo>
                <a:lnTo>
                  <a:pt x="0" y="10667"/>
                </a:lnTo>
                <a:lnTo>
                  <a:pt x="1185872" y="624566"/>
                </a:lnTo>
                <a:lnTo>
                  <a:pt x="1200027" y="623834"/>
                </a:lnTo>
                <a:lnTo>
                  <a:pt x="1193206" y="613053"/>
                </a:lnTo>
                <a:lnTo>
                  <a:pt x="4572" y="0"/>
                </a:lnTo>
                <a:close/>
              </a:path>
              <a:path w="1221104" h="640080">
                <a:moveTo>
                  <a:pt x="1193206" y="613053"/>
                </a:moveTo>
                <a:lnTo>
                  <a:pt x="1200027" y="623834"/>
                </a:lnTo>
                <a:lnTo>
                  <a:pt x="1210056" y="623315"/>
                </a:lnTo>
                <a:lnTo>
                  <a:pt x="1213103" y="623315"/>
                </a:lnTo>
                <a:lnTo>
                  <a:pt x="1193206" y="613053"/>
                </a:lnTo>
                <a:close/>
              </a:path>
            </a:pathLst>
          </a:custGeom>
          <a:solidFill>
            <a:srgbClr val="497EBA"/>
          </a:solidFill>
        </p:spPr>
        <p:txBody>
          <a:bodyPr wrap="square" lIns="0" tIns="0" rIns="0" bIns="0" rtlCol="0"/>
          <a:lstStyle/>
          <a:p>
            <a:endParaRPr sz="1588"/>
          </a:p>
        </p:txBody>
      </p:sp>
      <p:sp>
        <p:nvSpPr>
          <p:cNvPr id="11" name="object 11"/>
          <p:cNvSpPr/>
          <p:nvPr/>
        </p:nvSpPr>
        <p:spPr>
          <a:xfrm>
            <a:off x="8046720" y="2731098"/>
            <a:ext cx="486896" cy="699247"/>
          </a:xfrm>
          <a:custGeom>
            <a:avLst/>
            <a:gdLst/>
            <a:ahLst/>
            <a:cxnLst/>
            <a:rect l="l" t="t" r="r" b="b"/>
            <a:pathLst>
              <a:path w="551815" h="792479">
                <a:moveTo>
                  <a:pt x="539495" y="6095"/>
                </a:moveTo>
                <a:lnTo>
                  <a:pt x="539495" y="792479"/>
                </a:lnTo>
                <a:lnTo>
                  <a:pt x="551687" y="792479"/>
                </a:lnTo>
                <a:lnTo>
                  <a:pt x="551687" y="12191"/>
                </a:lnTo>
                <a:lnTo>
                  <a:pt x="545591" y="12191"/>
                </a:lnTo>
                <a:lnTo>
                  <a:pt x="539495" y="6095"/>
                </a:lnTo>
                <a:close/>
              </a:path>
              <a:path w="551815" h="792479">
                <a:moveTo>
                  <a:pt x="548639" y="0"/>
                </a:moveTo>
                <a:lnTo>
                  <a:pt x="0" y="0"/>
                </a:lnTo>
                <a:lnTo>
                  <a:pt x="0" y="12191"/>
                </a:lnTo>
                <a:lnTo>
                  <a:pt x="539495" y="12191"/>
                </a:lnTo>
                <a:lnTo>
                  <a:pt x="539495" y="6095"/>
                </a:lnTo>
                <a:lnTo>
                  <a:pt x="551687" y="6095"/>
                </a:lnTo>
                <a:lnTo>
                  <a:pt x="551687" y="3047"/>
                </a:lnTo>
                <a:lnTo>
                  <a:pt x="548639" y="0"/>
                </a:lnTo>
                <a:close/>
              </a:path>
              <a:path w="551815" h="792479">
                <a:moveTo>
                  <a:pt x="551687" y="6095"/>
                </a:moveTo>
                <a:lnTo>
                  <a:pt x="539495" y="6095"/>
                </a:lnTo>
                <a:lnTo>
                  <a:pt x="545591" y="12191"/>
                </a:lnTo>
                <a:lnTo>
                  <a:pt x="551687" y="12191"/>
                </a:lnTo>
                <a:lnTo>
                  <a:pt x="551687" y="6095"/>
                </a:lnTo>
                <a:close/>
              </a:path>
            </a:pathLst>
          </a:custGeom>
          <a:solidFill>
            <a:srgbClr val="497EBA"/>
          </a:solidFill>
        </p:spPr>
        <p:txBody>
          <a:bodyPr wrap="square" lIns="0" tIns="0" rIns="0" bIns="0" rtlCol="0"/>
          <a:lstStyle/>
          <a:p>
            <a:endParaRPr sz="1588"/>
          </a:p>
        </p:txBody>
      </p:sp>
      <p:sp>
        <p:nvSpPr>
          <p:cNvPr id="12" name="object 12"/>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3" name="object 13"/>
          <p:cNvSpPr/>
          <p:nvPr/>
        </p:nvSpPr>
        <p:spPr>
          <a:xfrm>
            <a:off x="5994699" y="3974951"/>
            <a:ext cx="1583303" cy="1727716"/>
          </a:xfrm>
          <a:prstGeom prst="rect">
            <a:avLst/>
          </a:prstGeom>
          <a:blipFill>
            <a:blip r:embed="rId4" cstate="print"/>
            <a:stretch>
              <a:fillRect/>
            </a:stretch>
          </a:blipFill>
        </p:spPr>
        <p:txBody>
          <a:bodyPr wrap="square" lIns="0" tIns="0" rIns="0" bIns="0" rtlCol="0"/>
          <a:lstStyle/>
          <a:p>
            <a:endParaRPr sz="1588"/>
          </a:p>
        </p:txBody>
      </p:sp>
      <p:sp>
        <p:nvSpPr>
          <p:cNvPr id="14" name="object 14"/>
          <p:cNvSpPr/>
          <p:nvPr/>
        </p:nvSpPr>
        <p:spPr>
          <a:xfrm>
            <a:off x="5982597" y="3962848"/>
            <a:ext cx="1874744" cy="1902759"/>
          </a:xfrm>
          <a:custGeom>
            <a:avLst/>
            <a:gdLst/>
            <a:ahLst/>
            <a:cxnLst/>
            <a:rect l="l" t="t" r="r" b="b"/>
            <a:pathLst>
              <a:path w="2124709" h="2156459">
                <a:moveTo>
                  <a:pt x="2124455" y="0"/>
                </a:moveTo>
                <a:lnTo>
                  <a:pt x="0" y="0"/>
                </a:lnTo>
                <a:lnTo>
                  <a:pt x="0" y="2156460"/>
                </a:lnTo>
                <a:lnTo>
                  <a:pt x="2124455" y="2156460"/>
                </a:lnTo>
                <a:lnTo>
                  <a:pt x="2124455" y="2150364"/>
                </a:lnTo>
                <a:lnTo>
                  <a:pt x="13716" y="2150364"/>
                </a:lnTo>
                <a:lnTo>
                  <a:pt x="7620" y="2144268"/>
                </a:lnTo>
                <a:lnTo>
                  <a:pt x="13716" y="2144268"/>
                </a:lnTo>
                <a:lnTo>
                  <a:pt x="13716" y="13716"/>
                </a:lnTo>
                <a:lnTo>
                  <a:pt x="7620" y="13716"/>
                </a:lnTo>
                <a:lnTo>
                  <a:pt x="13716" y="7620"/>
                </a:lnTo>
                <a:lnTo>
                  <a:pt x="2124455" y="7620"/>
                </a:lnTo>
                <a:lnTo>
                  <a:pt x="2124455" y="0"/>
                </a:lnTo>
                <a:close/>
              </a:path>
              <a:path w="2124709" h="2156459">
                <a:moveTo>
                  <a:pt x="13716" y="2144268"/>
                </a:moveTo>
                <a:lnTo>
                  <a:pt x="7620" y="2144268"/>
                </a:lnTo>
                <a:lnTo>
                  <a:pt x="13716" y="2150364"/>
                </a:lnTo>
                <a:lnTo>
                  <a:pt x="13716" y="2144268"/>
                </a:lnTo>
                <a:close/>
              </a:path>
              <a:path w="2124709" h="2156459">
                <a:moveTo>
                  <a:pt x="2112264" y="2144268"/>
                </a:moveTo>
                <a:lnTo>
                  <a:pt x="13716" y="2144268"/>
                </a:lnTo>
                <a:lnTo>
                  <a:pt x="13716" y="2150364"/>
                </a:lnTo>
                <a:lnTo>
                  <a:pt x="2112264" y="2150364"/>
                </a:lnTo>
                <a:lnTo>
                  <a:pt x="2112264" y="2144268"/>
                </a:lnTo>
                <a:close/>
              </a:path>
              <a:path w="2124709" h="2156459">
                <a:moveTo>
                  <a:pt x="2112264" y="7620"/>
                </a:moveTo>
                <a:lnTo>
                  <a:pt x="2112264" y="2150364"/>
                </a:lnTo>
                <a:lnTo>
                  <a:pt x="2118359" y="2144268"/>
                </a:lnTo>
                <a:lnTo>
                  <a:pt x="2124455" y="2144268"/>
                </a:lnTo>
                <a:lnTo>
                  <a:pt x="2124455" y="13716"/>
                </a:lnTo>
                <a:lnTo>
                  <a:pt x="2118359" y="13716"/>
                </a:lnTo>
                <a:lnTo>
                  <a:pt x="2112264" y="7620"/>
                </a:lnTo>
                <a:close/>
              </a:path>
              <a:path w="2124709" h="2156459">
                <a:moveTo>
                  <a:pt x="2124455" y="2144268"/>
                </a:moveTo>
                <a:lnTo>
                  <a:pt x="2118359" y="2144268"/>
                </a:lnTo>
                <a:lnTo>
                  <a:pt x="2112264" y="2150364"/>
                </a:lnTo>
                <a:lnTo>
                  <a:pt x="2124455" y="2150364"/>
                </a:lnTo>
                <a:lnTo>
                  <a:pt x="2124455" y="2144268"/>
                </a:lnTo>
                <a:close/>
              </a:path>
              <a:path w="2124709" h="2156459">
                <a:moveTo>
                  <a:pt x="13716" y="7620"/>
                </a:moveTo>
                <a:lnTo>
                  <a:pt x="7620" y="13716"/>
                </a:lnTo>
                <a:lnTo>
                  <a:pt x="13716" y="13716"/>
                </a:lnTo>
                <a:lnTo>
                  <a:pt x="13716" y="7620"/>
                </a:lnTo>
                <a:close/>
              </a:path>
              <a:path w="2124709" h="2156459">
                <a:moveTo>
                  <a:pt x="2112264" y="7620"/>
                </a:moveTo>
                <a:lnTo>
                  <a:pt x="13716" y="7620"/>
                </a:lnTo>
                <a:lnTo>
                  <a:pt x="13716" y="13716"/>
                </a:lnTo>
                <a:lnTo>
                  <a:pt x="2112264" y="13716"/>
                </a:lnTo>
                <a:lnTo>
                  <a:pt x="2112264" y="7620"/>
                </a:lnTo>
                <a:close/>
              </a:path>
              <a:path w="2124709" h="2156459">
                <a:moveTo>
                  <a:pt x="2124455" y="7620"/>
                </a:moveTo>
                <a:lnTo>
                  <a:pt x="2112264" y="7620"/>
                </a:lnTo>
                <a:lnTo>
                  <a:pt x="2118359" y="13716"/>
                </a:lnTo>
                <a:lnTo>
                  <a:pt x="2124455" y="13716"/>
                </a:lnTo>
                <a:lnTo>
                  <a:pt x="2124455" y="7620"/>
                </a:lnTo>
                <a:close/>
              </a:path>
            </a:pathLst>
          </a:custGeom>
          <a:solidFill>
            <a:srgbClr val="4F80BC"/>
          </a:solidFill>
        </p:spPr>
        <p:txBody>
          <a:bodyPr wrap="square" lIns="0" tIns="0" rIns="0" bIns="0" rtlCol="0"/>
          <a:lstStyle/>
          <a:p>
            <a:endParaRPr sz="1588"/>
          </a:p>
        </p:txBody>
      </p:sp>
      <p:sp>
        <p:nvSpPr>
          <p:cNvPr id="15" name="object 15"/>
          <p:cNvSpPr/>
          <p:nvPr/>
        </p:nvSpPr>
        <p:spPr>
          <a:xfrm>
            <a:off x="5715000" y="3429000"/>
            <a:ext cx="951722" cy="191672"/>
          </a:xfrm>
          <a:prstGeom prst="rect">
            <a:avLst/>
          </a:prstGeom>
          <a:blipFill>
            <a:blip r:embed="rId5" cstate="print"/>
            <a:stretch>
              <a:fillRect/>
            </a:stretch>
          </a:blipFill>
        </p:spPr>
        <p:txBody>
          <a:bodyPr wrap="square" lIns="0" tIns="0" rIns="0" bIns="0" rtlCol="0"/>
          <a:lstStyle/>
          <a:p>
            <a:endParaRPr sz="1588"/>
          </a:p>
        </p:txBody>
      </p:sp>
      <p:sp>
        <p:nvSpPr>
          <p:cNvPr id="16" name="object 16"/>
          <p:cNvSpPr/>
          <p:nvPr/>
        </p:nvSpPr>
        <p:spPr>
          <a:xfrm>
            <a:off x="5704243" y="3429001"/>
            <a:ext cx="2353235" cy="305360"/>
          </a:xfrm>
          <a:custGeom>
            <a:avLst/>
            <a:gdLst/>
            <a:ahLst/>
            <a:cxnLst/>
            <a:rect l="l" t="t" r="r" b="b"/>
            <a:pathLst>
              <a:path w="2667000" h="346075">
                <a:moveTo>
                  <a:pt x="12191" y="0"/>
                </a:moveTo>
                <a:lnTo>
                  <a:pt x="0" y="0"/>
                </a:lnTo>
                <a:lnTo>
                  <a:pt x="0" y="345948"/>
                </a:lnTo>
                <a:lnTo>
                  <a:pt x="2666999" y="345948"/>
                </a:lnTo>
                <a:lnTo>
                  <a:pt x="2666999" y="338327"/>
                </a:lnTo>
                <a:lnTo>
                  <a:pt x="12191" y="338327"/>
                </a:lnTo>
                <a:lnTo>
                  <a:pt x="6095" y="332232"/>
                </a:lnTo>
                <a:lnTo>
                  <a:pt x="12191" y="332232"/>
                </a:lnTo>
                <a:lnTo>
                  <a:pt x="12191" y="0"/>
                </a:lnTo>
                <a:close/>
              </a:path>
              <a:path w="2667000" h="346075">
                <a:moveTo>
                  <a:pt x="12191" y="332232"/>
                </a:moveTo>
                <a:lnTo>
                  <a:pt x="6095" y="332232"/>
                </a:lnTo>
                <a:lnTo>
                  <a:pt x="12191" y="338327"/>
                </a:lnTo>
                <a:lnTo>
                  <a:pt x="12191" y="332232"/>
                </a:lnTo>
                <a:close/>
              </a:path>
              <a:path w="2667000" h="346075">
                <a:moveTo>
                  <a:pt x="2654808" y="332232"/>
                </a:moveTo>
                <a:lnTo>
                  <a:pt x="12191" y="332232"/>
                </a:lnTo>
                <a:lnTo>
                  <a:pt x="12191" y="338327"/>
                </a:lnTo>
                <a:lnTo>
                  <a:pt x="2654808" y="338327"/>
                </a:lnTo>
                <a:lnTo>
                  <a:pt x="2654808" y="332232"/>
                </a:lnTo>
                <a:close/>
              </a:path>
              <a:path w="2667000" h="346075">
                <a:moveTo>
                  <a:pt x="2666999" y="0"/>
                </a:moveTo>
                <a:lnTo>
                  <a:pt x="2654808" y="0"/>
                </a:lnTo>
                <a:lnTo>
                  <a:pt x="2654808" y="338327"/>
                </a:lnTo>
                <a:lnTo>
                  <a:pt x="2660903" y="332232"/>
                </a:lnTo>
                <a:lnTo>
                  <a:pt x="2666999" y="332232"/>
                </a:lnTo>
                <a:lnTo>
                  <a:pt x="2666999" y="0"/>
                </a:lnTo>
                <a:close/>
              </a:path>
              <a:path w="2667000" h="346075">
                <a:moveTo>
                  <a:pt x="2666999" y="332232"/>
                </a:moveTo>
                <a:lnTo>
                  <a:pt x="2660903" y="332232"/>
                </a:lnTo>
                <a:lnTo>
                  <a:pt x="2654808" y="338327"/>
                </a:lnTo>
                <a:lnTo>
                  <a:pt x="2666999" y="338327"/>
                </a:lnTo>
                <a:lnTo>
                  <a:pt x="2666999" y="332232"/>
                </a:lnTo>
                <a:close/>
              </a:path>
            </a:pathLst>
          </a:custGeom>
          <a:solidFill>
            <a:srgbClr val="4F80BC"/>
          </a:solidFill>
        </p:spPr>
        <p:txBody>
          <a:bodyPr wrap="square" lIns="0" tIns="0" rIns="0" bIns="0" rtlCol="0"/>
          <a:lstStyle/>
          <a:p>
            <a:endParaRPr sz="1588"/>
          </a:p>
        </p:txBody>
      </p:sp>
      <p:sp>
        <p:nvSpPr>
          <p:cNvPr id="17" name="object 17"/>
          <p:cNvSpPr/>
          <p:nvPr/>
        </p:nvSpPr>
        <p:spPr>
          <a:xfrm>
            <a:off x="8326418" y="3429001"/>
            <a:ext cx="207309" cy="1531843"/>
          </a:xfrm>
          <a:custGeom>
            <a:avLst/>
            <a:gdLst/>
            <a:ahLst/>
            <a:cxnLst/>
            <a:rect l="l" t="t" r="r" b="b"/>
            <a:pathLst>
              <a:path w="234950" h="1736089">
                <a:moveTo>
                  <a:pt x="12192" y="1676835"/>
                </a:moveTo>
                <a:lnTo>
                  <a:pt x="0" y="1684020"/>
                </a:lnTo>
                <a:lnTo>
                  <a:pt x="85344" y="1732788"/>
                </a:lnTo>
                <a:lnTo>
                  <a:pt x="88392" y="1735836"/>
                </a:lnTo>
                <a:lnTo>
                  <a:pt x="92964" y="1734312"/>
                </a:lnTo>
                <a:lnTo>
                  <a:pt x="96012" y="1728216"/>
                </a:lnTo>
                <a:lnTo>
                  <a:pt x="94488" y="1723644"/>
                </a:lnTo>
                <a:lnTo>
                  <a:pt x="91440" y="1722120"/>
                </a:lnTo>
                <a:lnTo>
                  <a:pt x="36260" y="1690116"/>
                </a:lnTo>
                <a:lnTo>
                  <a:pt x="12192" y="1690116"/>
                </a:lnTo>
                <a:lnTo>
                  <a:pt x="12192" y="1676835"/>
                </a:lnTo>
                <a:close/>
              </a:path>
              <a:path w="234950" h="1736089">
                <a:moveTo>
                  <a:pt x="92964" y="1632204"/>
                </a:moveTo>
                <a:lnTo>
                  <a:pt x="88392" y="1632204"/>
                </a:lnTo>
                <a:lnTo>
                  <a:pt x="85344" y="1633727"/>
                </a:lnTo>
                <a:lnTo>
                  <a:pt x="12192" y="1676835"/>
                </a:lnTo>
                <a:lnTo>
                  <a:pt x="12192" y="1690116"/>
                </a:lnTo>
                <a:lnTo>
                  <a:pt x="36260" y="1690116"/>
                </a:lnTo>
                <a:lnTo>
                  <a:pt x="33633" y="1688592"/>
                </a:lnTo>
                <a:lnTo>
                  <a:pt x="15240" y="1688592"/>
                </a:lnTo>
                <a:lnTo>
                  <a:pt x="15240" y="1677924"/>
                </a:lnTo>
                <a:lnTo>
                  <a:pt x="33633" y="1677924"/>
                </a:lnTo>
                <a:lnTo>
                  <a:pt x="91440" y="1644395"/>
                </a:lnTo>
                <a:lnTo>
                  <a:pt x="94488" y="1642872"/>
                </a:lnTo>
                <a:lnTo>
                  <a:pt x="96012" y="1638300"/>
                </a:lnTo>
                <a:lnTo>
                  <a:pt x="92964" y="1632204"/>
                </a:lnTo>
                <a:close/>
              </a:path>
              <a:path w="234950" h="1736089">
                <a:moveTo>
                  <a:pt x="222503" y="1676400"/>
                </a:moveTo>
                <a:lnTo>
                  <a:pt x="36260" y="1676400"/>
                </a:lnTo>
                <a:lnTo>
                  <a:pt x="24436" y="1683258"/>
                </a:lnTo>
                <a:lnTo>
                  <a:pt x="36260" y="1690116"/>
                </a:lnTo>
                <a:lnTo>
                  <a:pt x="231648" y="1690116"/>
                </a:lnTo>
                <a:lnTo>
                  <a:pt x="234696" y="1687068"/>
                </a:lnTo>
                <a:lnTo>
                  <a:pt x="234696" y="1684020"/>
                </a:lnTo>
                <a:lnTo>
                  <a:pt x="222503" y="1684020"/>
                </a:lnTo>
                <a:lnTo>
                  <a:pt x="222503" y="1676400"/>
                </a:lnTo>
                <a:close/>
              </a:path>
              <a:path w="234950" h="1736089">
                <a:moveTo>
                  <a:pt x="15240" y="1677924"/>
                </a:moveTo>
                <a:lnTo>
                  <a:pt x="15240" y="1688592"/>
                </a:lnTo>
                <a:lnTo>
                  <a:pt x="24436" y="1683258"/>
                </a:lnTo>
                <a:lnTo>
                  <a:pt x="15240" y="1677924"/>
                </a:lnTo>
                <a:close/>
              </a:path>
              <a:path w="234950" h="1736089">
                <a:moveTo>
                  <a:pt x="24436" y="1683258"/>
                </a:moveTo>
                <a:lnTo>
                  <a:pt x="15240" y="1688592"/>
                </a:lnTo>
                <a:lnTo>
                  <a:pt x="33633" y="1688592"/>
                </a:lnTo>
                <a:lnTo>
                  <a:pt x="24436" y="1683258"/>
                </a:lnTo>
                <a:close/>
              </a:path>
              <a:path w="234950" h="1736089">
                <a:moveTo>
                  <a:pt x="234696" y="0"/>
                </a:moveTo>
                <a:lnTo>
                  <a:pt x="222503" y="0"/>
                </a:lnTo>
                <a:lnTo>
                  <a:pt x="222503" y="1684020"/>
                </a:lnTo>
                <a:lnTo>
                  <a:pt x="228600" y="1676400"/>
                </a:lnTo>
                <a:lnTo>
                  <a:pt x="234696" y="1676400"/>
                </a:lnTo>
                <a:lnTo>
                  <a:pt x="234696" y="0"/>
                </a:lnTo>
                <a:close/>
              </a:path>
              <a:path w="234950" h="1736089">
                <a:moveTo>
                  <a:pt x="234696" y="1676400"/>
                </a:moveTo>
                <a:lnTo>
                  <a:pt x="228600" y="1676400"/>
                </a:lnTo>
                <a:lnTo>
                  <a:pt x="222503" y="1684020"/>
                </a:lnTo>
                <a:lnTo>
                  <a:pt x="234696" y="1684020"/>
                </a:lnTo>
                <a:lnTo>
                  <a:pt x="234696" y="1676400"/>
                </a:lnTo>
                <a:close/>
              </a:path>
              <a:path w="234950" h="1736089">
                <a:moveTo>
                  <a:pt x="33633" y="1677924"/>
                </a:moveTo>
                <a:lnTo>
                  <a:pt x="15240" y="1677924"/>
                </a:lnTo>
                <a:lnTo>
                  <a:pt x="24436" y="1683258"/>
                </a:lnTo>
                <a:lnTo>
                  <a:pt x="33633" y="1677924"/>
                </a:lnTo>
                <a:close/>
              </a:path>
              <a:path w="234950" h="1736089">
                <a:moveTo>
                  <a:pt x="12930" y="1676400"/>
                </a:moveTo>
                <a:lnTo>
                  <a:pt x="12192" y="1676400"/>
                </a:lnTo>
                <a:lnTo>
                  <a:pt x="12192" y="1676835"/>
                </a:lnTo>
                <a:lnTo>
                  <a:pt x="12930" y="1676400"/>
                </a:lnTo>
                <a:close/>
              </a:path>
            </a:pathLst>
          </a:custGeom>
          <a:solidFill>
            <a:srgbClr val="497EBA"/>
          </a:solidFill>
        </p:spPr>
        <p:txBody>
          <a:bodyPr wrap="square" lIns="0" tIns="0" rIns="0" bIns="0" rtlCol="0"/>
          <a:lstStyle/>
          <a:p>
            <a:endParaRPr sz="1588"/>
          </a:p>
        </p:txBody>
      </p:sp>
      <p:sp>
        <p:nvSpPr>
          <p:cNvPr id="19" name="object 19"/>
          <p:cNvSpPr/>
          <p:nvPr/>
        </p:nvSpPr>
        <p:spPr>
          <a:xfrm>
            <a:off x="979246" y="1259242"/>
            <a:ext cx="7158595" cy="22710"/>
          </a:xfrm>
          <a:prstGeom prst="rect">
            <a:avLst/>
          </a:prstGeom>
          <a:blipFill>
            <a:blip r:embed="rId6"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17643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0539" y="2355076"/>
            <a:ext cx="3649979" cy="12446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262626"/>
                </a:solidFill>
                <a:latin typeface="Calibri"/>
                <a:cs typeface="Calibri"/>
              </a:rPr>
              <a:t>Nhúng</a:t>
            </a:r>
            <a:r>
              <a:rPr sz="4000" b="1" spc="-55" dirty="0">
                <a:solidFill>
                  <a:srgbClr val="262626"/>
                </a:solidFill>
                <a:latin typeface="Calibri"/>
                <a:cs typeface="Calibri"/>
              </a:rPr>
              <a:t> </a:t>
            </a:r>
            <a:r>
              <a:rPr sz="4000" b="1" spc="-5" dirty="0">
                <a:solidFill>
                  <a:srgbClr val="262626"/>
                </a:solidFill>
                <a:latin typeface="Calibri"/>
                <a:cs typeface="Calibri"/>
              </a:rPr>
              <a:t>JavaScript</a:t>
            </a:r>
            <a:endParaRPr sz="4000">
              <a:latin typeface="Calibri"/>
              <a:cs typeface="Calibri"/>
            </a:endParaRPr>
          </a:p>
          <a:p>
            <a:pPr marL="12700">
              <a:lnSpc>
                <a:spcPct val="100000"/>
              </a:lnSpc>
            </a:pPr>
            <a:r>
              <a:rPr sz="4000" dirty="0">
                <a:solidFill>
                  <a:srgbClr val="7F7F7F"/>
                </a:solidFill>
                <a:latin typeface="Calibri"/>
                <a:cs typeface="Calibri"/>
              </a:rPr>
              <a:t>vào </a:t>
            </a:r>
            <a:r>
              <a:rPr sz="4000" spc="-5" dirty="0">
                <a:solidFill>
                  <a:srgbClr val="7F7F7F"/>
                </a:solidFill>
                <a:latin typeface="Calibri"/>
                <a:cs typeface="Calibri"/>
              </a:rPr>
              <a:t>trang</a:t>
            </a:r>
            <a:r>
              <a:rPr sz="4000" spc="-40" dirty="0">
                <a:solidFill>
                  <a:srgbClr val="7F7F7F"/>
                </a:solidFill>
                <a:latin typeface="Calibri"/>
                <a:cs typeface="Calibri"/>
              </a:rPr>
              <a:t> </a:t>
            </a:r>
            <a:r>
              <a:rPr sz="4000" spc="-5" dirty="0">
                <a:solidFill>
                  <a:srgbClr val="7F7F7F"/>
                </a:solidFill>
                <a:latin typeface="Calibri"/>
                <a:cs typeface="Calibri"/>
              </a:rPr>
              <a:t>HTML</a:t>
            </a:r>
            <a:endParaRPr sz="4000">
              <a:latin typeface="Calibri"/>
              <a:cs typeface="Calibri"/>
            </a:endParaRPr>
          </a:p>
        </p:txBody>
      </p:sp>
      <p:sp>
        <p:nvSpPr>
          <p:cNvPr id="3" name="object 3"/>
          <p:cNvSpPr txBox="1"/>
          <p:nvPr/>
        </p:nvSpPr>
        <p:spPr>
          <a:xfrm>
            <a:off x="6679762" y="5163686"/>
            <a:ext cx="1857375" cy="284480"/>
          </a:xfrm>
          <a:prstGeom prst="rect">
            <a:avLst/>
          </a:prstGeom>
        </p:spPr>
        <p:txBody>
          <a:bodyPr vert="horz" wrap="square" lIns="0" tIns="12700" rIns="0" bIns="0" rtlCol="0">
            <a:spAutoFit/>
          </a:bodyPr>
          <a:lstStyle/>
          <a:p>
            <a:pPr marL="12700">
              <a:lnSpc>
                <a:spcPct val="100000"/>
              </a:lnSpc>
              <a:spcBef>
                <a:spcPts val="100"/>
              </a:spcBef>
            </a:pPr>
            <a:r>
              <a:rPr sz="1700" b="1" dirty="0">
                <a:solidFill>
                  <a:srgbClr val="404040"/>
                </a:solidFill>
                <a:latin typeface="Calibri"/>
                <a:cs typeface="Calibri"/>
              </a:rPr>
              <a:t>Ngôn ngữ</a:t>
            </a:r>
            <a:r>
              <a:rPr sz="1700" b="1" spc="-60" dirty="0">
                <a:solidFill>
                  <a:srgbClr val="404040"/>
                </a:solidFill>
                <a:latin typeface="Calibri"/>
                <a:cs typeface="Calibri"/>
              </a:rPr>
              <a:t> </a:t>
            </a:r>
            <a:r>
              <a:rPr sz="1700" b="1" spc="-5" dirty="0">
                <a:solidFill>
                  <a:srgbClr val="404040"/>
                </a:solidFill>
                <a:latin typeface="Calibri"/>
                <a:cs typeface="Calibri"/>
              </a:rPr>
              <a:t>JavaScript</a:t>
            </a:r>
            <a:endParaRPr sz="1700">
              <a:latin typeface="Calibri"/>
              <a:cs typeface="Calibri"/>
            </a:endParaRPr>
          </a:p>
        </p:txBody>
      </p:sp>
      <p:sp>
        <p:nvSpPr>
          <p:cNvPr id="4" name="object 4"/>
          <p:cNvSpPr txBox="1"/>
          <p:nvPr/>
        </p:nvSpPr>
        <p:spPr>
          <a:xfrm>
            <a:off x="1200131" y="1590476"/>
            <a:ext cx="1120140" cy="2616200"/>
          </a:xfrm>
          <a:prstGeom prst="rect">
            <a:avLst/>
          </a:prstGeom>
        </p:spPr>
        <p:txBody>
          <a:bodyPr vert="horz" wrap="square" lIns="0" tIns="12700" rIns="0" bIns="0" rtlCol="0">
            <a:spAutoFit/>
          </a:bodyPr>
          <a:lstStyle/>
          <a:p>
            <a:pPr marL="12700">
              <a:lnSpc>
                <a:spcPct val="100000"/>
              </a:lnSpc>
              <a:spcBef>
                <a:spcPts val="100"/>
              </a:spcBef>
            </a:pPr>
            <a:r>
              <a:rPr sz="17000" b="1" dirty="0">
                <a:solidFill>
                  <a:srgbClr val="F26200"/>
                </a:solidFill>
                <a:latin typeface="Calibri"/>
                <a:cs typeface="Calibri"/>
              </a:rPr>
              <a:t>2</a:t>
            </a:r>
            <a:endParaRPr sz="17000">
              <a:latin typeface="Calibri"/>
              <a:cs typeface="Calibri"/>
            </a:endParaRPr>
          </a:p>
        </p:txBody>
      </p:sp>
      <p:sp>
        <p:nvSpPr>
          <p:cNvPr id="5" name="object 5"/>
          <p:cNvSpPr/>
          <p:nvPr/>
        </p:nvSpPr>
        <p:spPr>
          <a:xfrm>
            <a:off x="6857998" y="2971800"/>
            <a:ext cx="1981200" cy="1981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3266" y="805461"/>
            <a:ext cx="1258981" cy="76944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a:latin typeface="Tahoma"/>
              <a:cs typeface="Tahoma"/>
            </a:endParaRPr>
          </a:p>
        </p:txBody>
      </p:sp>
      <p:sp>
        <p:nvSpPr>
          <p:cNvPr id="3" name="object 3"/>
          <p:cNvSpPr/>
          <p:nvPr/>
        </p:nvSpPr>
        <p:spPr>
          <a:xfrm>
            <a:off x="1454803" y="1557170"/>
            <a:ext cx="119846" cy="13312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668219" y="1439732"/>
            <a:ext cx="3291168" cy="337238"/>
          </a:xfrm>
          <a:prstGeom prst="rect">
            <a:avLst/>
          </a:prstGeom>
        </p:spPr>
        <p:txBody>
          <a:bodyPr vert="horz" wrap="square" lIns="0" tIns="11206" rIns="0" bIns="0" rtlCol="0">
            <a:spAutoFit/>
          </a:bodyPr>
          <a:lstStyle/>
          <a:p>
            <a:pPr marL="11206">
              <a:spcBef>
                <a:spcPts val="88"/>
              </a:spcBef>
            </a:pPr>
            <a:r>
              <a:rPr sz="2118" b="0" spc="-4" dirty="0">
                <a:solidFill>
                  <a:srgbClr val="000000"/>
                </a:solidFill>
                <a:latin typeface="Tahoma"/>
                <a:cs typeface="Tahoma"/>
              </a:rPr>
              <a:t>Chèn thêm </a:t>
            </a:r>
            <a:r>
              <a:rPr sz="2118" b="0" spc="-326" dirty="0">
                <a:solidFill>
                  <a:srgbClr val="000000"/>
                </a:solidFill>
                <a:latin typeface="Tahoma"/>
                <a:cs typeface="Tahoma"/>
              </a:rPr>
              <a:t>nội </a:t>
            </a:r>
            <a:r>
              <a:rPr sz="2118" b="0" spc="-4" dirty="0">
                <a:solidFill>
                  <a:srgbClr val="000000"/>
                </a:solidFill>
                <a:latin typeface="Tahoma"/>
                <a:cs typeface="Tahoma"/>
              </a:rPr>
              <a:t>dung</a:t>
            </a:r>
            <a:r>
              <a:rPr sz="2118" b="0" spc="-106" dirty="0">
                <a:solidFill>
                  <a:srgbClr val="000000"/>
                </a:solidFill>
                <a:latin typeface="Tahoma"/>
                <a:cs typeface="Tahoma"/>
              </a:rPr>
              <a:t> </a:t>
            </a:r>
            <a:r>
              <a:rPr sz="2118" b="0" spc="-4" dirty="0">
                <a:solidFill>
                  <a:srgbClr val="000000"/>
                </a:solidFill>
                <a:latin typeface="Tahoma"/>
                <a:cs typeface="Tahoma"/>
              </a:rPr>
              <a:t>HTML:</a:t>
            </a:r>
            <a:endParaRPr sz="2118">
              <a:latin typeface="Tahoma"/>
              <a:cs typeface="Tahoma"/>
            </a:endParaRPr>
          </a:p>
        </p:txBody>
      </p:sp>
      <p:sp>
        <p:nvSpPr>
          <p:cNvPr id="22" name="Date Placeholder 21"/>
          <p:cNvSpPr>
            <a:spLocks noGrp="1"/>
          </p:cNvSpPr>
          <p:nvPr>
            <p:ph type="dt" sz="half" idx="4294967295"/>
          </p:nvPr>
        </p:nvSpPr>
        <p:spPr/>
        <p:txBody>
          <a:bodyPr/>
          <a:lstStyle/>
          <a:p>
            <a:endParaRPr lang="en-US"/>
          </a:p>
        </p:txBody>
      </p:sp>
      <p:sp>
        <p:nvSpPr>
          <p:cNvPr id="5" name="object 5"/>
          <p:cNvSpPr/>
          <p:nvPr/>
        </p:nvSpPr>
        <p:spPr>
          <a:xfrm>
            <a:off x="1344706" y="2017059"/>
            <a:ext cx="3294529" cy="327212"/>
          </a:xfrm>
          <a:custGeom>
            <a:avLst/>
            <a:gdLst/>
            <a:ahLst/>
            <a:cxnLst/>
            <a:rect l="l" t="t" r="r" b="b"/>
            <a:pathLst>
              <a:path w="3733800" h="370839">
                <a:moveTo>
                  <a:pt x="0" y="370332"/>
                </a:moveTo>
                <a:lnTo>
                  <a:pt x="3733800" y="370332"/>
                </a:lnTo>
                <a:lnTo>
                  <a:pt x="3733800" y="0"/>
                </a:lnTo>
                <a:lnTo>
                  <a:pt x="0" y="0"/>
                </a:lnTo>
                <a:lnTo>
                  <a:pt x="0" y="370332"/>
                </a:lnTo>
                <a:close/>
              </a:path>
            </a:pathLst>
          </a:custGeom>
          <a:solidFill>
            <a:srgbClr val="A5A5A5"/>
          </a:solidFill>
        </p:spPr>
        <p:txBody>
          <a:bodyPr wrap="square" lIns="0" tIns="0" rIns="0" bIns="0" rtlCol="0"/>
          <a:lstStyle/>
          <a:p>
            <a:endParaRPr sz="1588"/>
          </a:p>
        </p:txBody>
      </p:sp>
      <p:sp>
        <p:nvSpPr>
          <p:cNvPr id="6" name="object 6"/>
          <p:cNvSpPr/>
          <p:nvPr/>
        </p:nvSpPr>
        <p:spPr>
          <a:xfrm>
            <a:off x="1339326" y="2011681"/>
            <a:ext cx="3306856" cy="337857"/>
          </a:xfrm>
          <a:custGeom>
            <a:avLst/>
            <a:gdLst/>
            <a:ahLst/>
            <a:cxnLst/>
            <a:rect l="l" t="t" r="r" b="b"/>
            <a:pathLst>
              <a:path w="3747770" h="382905">
                <a:moveTo>
                  <a:pt x="3744468" y="0"/>
                </a:moveTo>
                <a:lnTo>
                  <a:pt x="3048" y="0"/>
                </a:lnTo>
                <a:lnTo>
                  <a:pt x="0" y="3048"/>
                </a:lnTo>
                <a:lnTo>
                  <a:pt x="0" y="379475"/>
                </a:lnTo>
                <a:lnTo>
                  <a:pt x="3048" y="382524"/>
                </a:lnTo>
                <a:lnTo>
                  <a:pt x="3744468" y="382524"/>
                </a:lnTo>
                <a:lnTo>
                  <a:pt x="3747516" y="379475"/>
                </a:lnTo>
                <a:lnTo>
                  <a:pt x="3747516" y="376428"/>
                </a:lnTo>
                <a:lnTo>
                  <a:pt x="13715" y="376428"/>
                </a:lnTo>
                <a:lnTo>
                  <a:pt x="6096" y="370332"/>
                </a:lnTo>
                <a:lnTo>
                  <a:pt x="13715" y="370332"/>
                </a:lnTo>
                <a:lnTo>
                  <a:pt x="13715" y="13716"/>
                </a:lnTo>
                <a:lnTo>
                  <a:pt x="6096" y="13716"/>
                </a:lnTo>
                <a:lnTo>
                  <a:pt x="13715" y="6096"/>
                </a:lnTo>
                <a:lnTo>
                  <a:pt x="3747516" y="6096"/>
                </a:lnTo>
                <a:lnTo>
                  <a:pt x="3747516" y="3048"/>
                </a:lnTo>
                <a:lnTo>
                  <a:pt x="3744468" y="0"/>
                </a:lnTo>
                <a:close/>
              </a:path>
              <a:path w="3747770" h="382905">
                <a:moveTo>
                  <a:pt x="13715" y="370332"/>
                </a:moveTo>
                <a:lnTo>
                  <a:pt x="6096" y="370332"/>
                </a:lnTo>
                <a:lnTo>
                  <a:pt x="13715" y="376428"/>
                </a:lnTo>
                <a:lnTo>
                  <a:pt x="13715" y="370332"/>
                </a:lnTo>
                <a:close/>
              </a:path>
              <a:path w="3747770" h="382905">
                <a:moveTo>
                  <a:pt x="3733800" y="370332"/>
                </a:moveTo>
                <a:lnTo>
                  <a:pt x="13715" y="370332"/>
                </a:lnTo>
                <a:lnTo>
                  <a:pt x="13715" y="376428"/>
                </a:lnTo>
                <a:lnTo>
                  <a:pt x="3733800" y="376428"/>
                </a:lnTo>
                <a:lnTo>
                  <a:pt x="3733800" y="370332"/>
                </a:lnTo>
                <a:close/>
              </a:path>
              <a:path w="3747770" h="382905">
                <a:moveTo>
                  <a:pt x="3733800" y="6096"/>
                </a:moveTo>
                <a:lnTo>
                  <a:pt x="3733800" y="376428"/>
                </a:lnTo>
                <a:lnTo>
                  <a:pt x="3739896" y="370332"/>
                </a:lnTo>
                <a:lnTo>
                  <a:pt x="3747516" y="370332"/>
                </a:lnTo>
                <a:lnTo>
                  <a:pt x="3747516" y="13716"/>
                </a:lnTo>
                <a:lnTo>
                  <a:pt x="3739896" y="13716"/>
                </a:lnTo>
                <a:lnTo>
                  <a:pt x="3733800" y="6096"/>
                </a:lnTo>
                <a:close/>
              </a:path>
              <a:path w="3747770" h="382905">
                <a:moveTo>
                  <a:pt x="3747516" y="370332"/>
                </a:moveTo>
                <a:lnTo>
                  <a:pt x="3739896" y="370332"/>
                </a:lnTo>
                <a:lnTo>
                  <a:pt x="3733800" y="376428"/>
                </a:lnTo>
                <a:lnTo>
                  <a:pt x="3747516" y="376428"/>
                </a:lnTo>
                <a:lnTo>
                  <a:pt x="3747516" y="370332"/>
                </a:lnTo>
                <a:close/>
              </a:path>
              <a:path w="3747770" h="382905">
                <a:moveTo>
                  <a:pt x="13715" y="6096"/>
                </a:moveTo>
                <a:lnTo>
                  <a:pt x="6096" y="13716"/>
                </a:lnTo>
                <a:lnTo>
                  <a:pt x="13715" y="13716"/>
                </a:lnTo>
                <a:lnTo>
                  <a:pt x="13715" y="6096"/>
                </a:lnTo>
                <a:close/>
              </a:path>
              <a:path w="3747770" h="382905">
                <a:moveTo>
                  <a:pt x="3733800" y="6096"/>
                </a:moveTo>
                <a:lnTo>
                  <a:pt x="13715" y="6096"/>
                </a:lnTo>
                <a:lnTo>
                  <a:pt x="13715" y="13716"/>
                </a:lnTo>
                <a:lnTo>
                  <a:pt x="3733800" y="13716"/>
                </a:lnTo>
                <a:lnTo>
                  <a:pt x="3733800" y="6096"/>
                </a:lnTo>
                <a:close/>
              </a:path>
              <a:path w="3747770" h="382905">
                <a:moveTo>
                  <a:pt x="3747516" y="6096"/>
                </a:moveTo>
                <a:lnTo>
                  <a:pt x="3733800" y="6096"/>
                </a:lnTo>
                <a:lnTo>
                  <a:pt x="3739896" y="13716"/>
                </a:lnTo>
                <a:lnTo>
                  <a:pt x="3747516" y="13716"/>
                </a:lnTo>
                <a:lnTo>
                  <a:pt x="3747516" y="6096"/>
                </a:lnTo>
                <a:close/>
              </a:path>
            </a:pathLst>
          </a:custGeom>
          <a:solidFill>
            <a:srgbClr val="7E7E7E"/>
          </a:solidFill>
        </p:spPr>
        <p:txBody>
          <a:bodyPr wrap="square" lIns="0" tIns="0" rIns="0" bIns="0" rtlCol="0"/>
          <a:lstStyle/>
          <a:p>
            <a:endParaRPr sz="1588"/>
          </a:p>
        </p:txBody>
      </p:sp>
      <p:sp>
        <p:nvSpPr>
          <p:cNvPr id="7" name="object 7"/>
          <p:cNvSpPr txBox="1"/>
          <p:nvPr/>
        </p:nvSpPr>
        <p:spPr>
          <a:xfrm>
            <a:off x="1344706" y="2035436"/>
            <a:ext cx="3294529" cy="255678"/>
          </a:xfrm>
          <a:prstGeom prst="rect">
            <a:avLst/>
          </a:prstGeom>
        </p:spPr>
        <p:txBody>
          <a:bodyPr vert="horz" wrap="square" lIns="0" tIns="11206" rIns="0" bIns="0" rtlCol="0">
            <a:spAutoFit/>
          </a:bodyPr>
          <a:lstStyle/>
          <a:p>
            <a:pPr marL="81807">
              <a:spcBef>
                <a:spcPts val="88"/>
              </a:spcBef>
            </a:pPr>
            <a:r>
              <a:rPr sz="1588" i="1" spc="-4" dirty="0">
                <a:latin typeface="Arial"/>
                <a:cs typeface="Arial"/>
              </a:rPr>
              <a:t>$("p").</a:t>
            </a:r>
            <a:r>
              <a:rPr sz="1588" i="1" spc="-4" dirty="0">
                <a:solidFill>
                  <a:srgbClr val="FF0000"/>
                </a:solidFill>
                <a:latin typeface="Arial"/>
                <a:cs typeface="Arial"/>
              </a:rPr>
              <a:t>before</a:t>
            </a:r>
            <a:r>
              <a:rPr sz="1588" i="1" spc="-4" dirty="0">
                <a:latin typeface="Arial"/>
                <a:cs typeface="Arial"/>
              </a:rPr>
              <a:t>("W3Schools");</a:t>
            </a:r>
            <a:endParaRPr sz="1588">
              <a:latin typeface="Arial"/>
              <a:cs typeface="Arial"/>
            </a:endParaRPr>
          </a:p>
        </p:txBody>
      </p:sp>
      <p:sp>
        <p:nvSpPr>
          <p:cNvPr id="8" name="object 8"/>
          <p:cNvSpPr/>
          <p:nvPr/>
        </p:nvSpPr>
        <p:spPr>
          <a:xfrm>
            <a:off x="5715000" y="1927078"/>
            <a:ext cx="2105686" cy="1503266"/>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5704243" y="1737359"/>
            <a:ext cx="2353235" cy="1693209"/>
          </a:xfrm>
          <a:custGeom>
            <a:avLst/>
            <a:gdLst/>
            <a:ahLst/>
            <a:cxnLst/>
            <a:rect l="l" t="t" r="r" b="b"/>
            <a:pathLst>
              <a:path w="2667000" h="1918970">
                <a:moveTo>
                  <a:pt x="2666999" y="0"/>
                </a:moveTo>
                <a:lnTo>
                  <a:pt x="0" y="0"/>
                </a:lnTo>
                <a:lnTo>
                  <a:pt x="0" y="1918715"/>
                </a:lnTo>
                <a:lnTo>
                  <a:pt x="12191" y="1918715"/>
                </a:lnTo>
                <a:lnTo>
                  <a:pt x="12191" y="12191"/>
                </a:lnTo>
                <a:lnTo>
                  <a:pt x="6095" y="12191"/>
                </a:lnTo>
                <a:lnTo>
                  <a:pt x="12191" y="6095"/>
                </a:lnTo>
                <a:lnTo>
                  <a:pt x="2666999" y="6095"/>
                </a:lnTo>
                <a:lnTo>
                  <a:pt x="2666999" y="0"/>
                </a:lnTo>
                <a:close/>
              </a:path>
              <a:path w="2667000" h="1918970">
                <a:moveTo>
                  <a:pt x="2654808" y="6095"/>
                </a:moveTo>
                <a:lnTo>
                  <a:pt x="2654808" y="1918715"/>
                </a:lnTo>
                <a:lnTo>
                  <a:pt x="2666999" y="1918715"/>
                </a:lnTo>
                <a:lnTo>
                  <a:pt x="2666999" y="12191"/>
                </a:lnTo>
                <a:lnTo>
                  <a:pt x="2660903" y="12191"/>
                </a:lnTo>
                <a:lnTo>
                  <a:pt x="2654808" y="6095"/>
                </a:lnTo>
                <a:close/>
              </a:path>
              <a:path w="2667000" h="1918970">
                <a:moveTo>
                  <a:pt x="12191" y="6095"/>
                </a:moveTo>
                <a:lnTo>
                  <a:pt x="6095" y="12191"/>
                </a:lnTo>
                <a:lnTo>
                  <a:pt x="12191" y="12191"/>
                </a:lnTo>
                <a:lnTo>
                  <a:pt x="12191" y="6095"/>
                </a:lnTo>
                <a:close/>
              </a:path>
              <a:path w="2667000" h="1918970">
                <a:moveTo>
                  <a:pt x="2654808" y="6095"/>
                </a:moveTo>
                <a:lnTo>
                  <a:pt x="12191" y="6095"/>
                </a:lnTo>
                <a:lnTo>
                  <a:pt x="12191" y="12191"/>
                </a:lnTo>
                <a:lnTo>
                  <a:pt x="2654808" y="12191"/>
                </a:lnTo>
                <a:lnTo>
                  <a:pt x="2654808" y="6095"/>
                </a:lnTo>
                <a:close/>
              </a:path>
              <a:path w="2667000" h="1918970">
                <a:moveTo>
                  <a:pt x="2666999" y="6095"/>
                </a:moveTo>
                <a:lnTo>
                  <a:pt x="2654808" y="6095"/>
                </a:lnTo>
                <a:lnTo>
                  <a:pt x="2660903" y="12191"/>
                </a:lnTo>
                <a:lnTo>
                  <a:pt x="2666999" y="12191"/>
                </a:lnTo>
                <a:lnTo>
                  <a:pt x="2666999" y="6095"/>
                </a:lnTo>
                <a:close/>
              </a:path>
            </a:pathLst>
          </a:custGeom>
          <a:solidFill>
            <a:srgbClr val="4F80BC"/>
          </a:solidFill>
        </p:spPr>
        <p:txBody>
          <a:bodyPr wrap="square" lIns="0" tIns="0" rIns="0" bIns="0" rtlCol="0"/>
          <a:lstStyle/>
          <a:p>
            <a:endParaRPr sz="1588"/>
          </a:p>
        </p:txBody>
      </p:sp>
      <p:sp>
        <p:nvSpPr>
          <p:cNvPr id="10" name="object 10"/>
          <p:cNvSpPr/>
          <p:nvPr/>
        </p:nvSpPr>
        <p:spPr>
          <a:xfrm>
            <a:off x="4637891" y="2175734"/>
            <a:ext cx="1077446" cy="564776"/>
          </a:xfrm>
          <a:custGeom>
            <a:avLst/>
            <a:gdLst/>
            <a:ahLst/>
            <a:cxnLst/>
            <a:rect l="l" t="t" r="r" b="b"/>
            <a:pathLst>
              <a:path w="1221104" h="640080">
                <a:moveTo>
                  <a:pt x="1185872" y="624566"/>
                </a:moveTo>
                <a:lnTo>
                  <a:pt x="1121664" y="627888"/>
                </a:lnTo>
                <a:lnTo>
                  <a:pt x="1118615" y="627888"/>
                </a:lnTo>
                <a:lnTo>
                  <a:pt x="1115568" y="630935"/>
                </a:lnTo>
                <a:lnTo>
                  <a:pt x="1115568" y="638555"/>
                </a:lnTo>
                <a:lnTo>
                  <a:pt x="1118615" y="640079"/>
                </a:lnTo>
                <a:lnTo>
                  <a:pt x="1123188" y="640079"/>
                </a:lnTo>
                <a:lnTo>
                  <a:pt x="1220724" y="635507"/>
                </a:lnTo>
                <a:lnTo>
                  <a:pt x="1207008" y="635507"/>
                </a:lnTo>
                <a:lnTo>
                  <a:pt x="1185872" y="624566"/>
                </a:lnTo>
                <a:close/>
              </a:path>
              <a:path w="1221104" h="640080">
                <a:moveTo>
                  <a:pt x="1200027" y="623834"/>
                </a:moveTo>
                <a:lnTo>
                  <a:pt x="1185872" y="624566"/>
                </a:lnTo>
                <a:lnTo>
                  <a:pt x="1207008" y="635507"/>
                </a:lnTo>
                <a:lnTo>
                  <a:pt x="1208532" y="632459"/>
                </a:lnTo>
                <a:lnTo>
                  <a:pt x="1205484" y="632459"/>
                </a:lnTo>
                <a:lnTo>
                  <a:pt x="1200027" y="623834"/>
                </a:lnTo>
                <a:close/>
              </a:path>
              <a:path w="1221104" h="640080">
                <a:moveTo>
                  <a:pt x="1162812" y="547115"/>
                </a:moveTo>
                <a:lnTo>
                  <a:pt x="1159764" y="550163"/>
                </a:lnTo>
                <a:lnTo>
                  <a:pt x="1156715" y="551688"/>
                </a:lnTo>
                <a:lnTo>
                  <a:pt x="1155191" y="554735"/>
                </a:lnTo>
                <a:lnTo>
                  <a:pt x="1158239" y="557783"/>
                </a:lnTo>
                <a:lnTo>
                  <a:pt x="1193206" y="613053"/>
                </a:lnTo>
                <a:lnTo>
                  <a:pt x="1213103" y="623315"/>
                </a:lnTo>
                <a:lnTo>
                  <a:pt x="1207008" y="635507"/>
                </a:lnTo>
                <a:lnTo>
                  <a:pt x="1220724" y="635507"/>
                </a:lnTo>
                <a:lnTo>
                  <a:pt x="1168908" y="551688"/>
                </a:lnTo>
                <a:lnTo>
                  <a:pt x="1165860" y="548639"/>
                </a:lnTo>
                <a:lnTo>
                  <a:pt x="1162812" y="547115"/>
                </a:lnTo>
                <a:close/>
              </a:path>
              <a:path w="1221104" h="640080">
                <a:moveTo>
                  <a:pt x="1210056" y="623315"/>
                </a:moveTo>
                <a:lnTo>
                  <a:pt x="1200027" y="623834"/>
                </a:lnTo>
                <a:lnTo>
                  <a:pt x="1205484" y="632459"/>
                </a:lnTo>
                <a:lnTo>
                  <a:pt x="1210056" y="623315"/>
                </a:lnTo>
                <a:close/>
              </a:path>
              <a:path w="1221104" h="640080">
                <a:moveTo>
                  <a:pt x="1213103" y="623315"/>
                </a:moveTo>
                <a:lnTo>
                  <a:pt x="1210056" y="623315"/>
                </a:lnTo>
                <a:lnTo>
                  <a:pt x="1205484" y="632459"/>
                </a:lnTo>
                <a:lnTo>
                  <a:pt x="1208532" y="632459"/>
                </a:lnTo>
                <a:lnTo>
                  <a:pt x="1213103" y="623315"/>
                </a:lnTo>
                <a:close/>
              </a:path>
              <a:path w="1221104" h="640080">
                <a:moveTo>
                  <a:pt x="4572" y="0"/>
                </a:moveTo>
                <a:lnTo>
                  <a:pt x="0" y="10667"/>
                </a:lnTo>
                <a:lnTo>
                  <a:pt x="1185872" y="624566"/>
                </a:lnTo>
                <a:lnTo>
                  <a:pt x="1200027" y="623834"/>
                </a:lnTo>
                <a:lnTo>
                  <a:pt x="1193206" y="613053"/>
                </a:lnTo>
                <a:lnTo>
                  <a:pt x="4572" y="0"/>
                </a:lnTo>
                <a:close/>
              </a:path>
              <a:path w="1221104" h="640080">
                <a:moveTo>
                  <a:pt x="1193206" y="613053"/>
                </a:moveTo>
                <a:lnTo>
                  <a:pt x="1200027" y="623834"/>
                </a:lnTo>
                <a:lnTo>
                  <a:pt x="1210056" y="623315"/>
                </a:lnTo>
                <a:lnTo>
                  <a:pt x="1213103" y="623315"/>
                </a:lnTo>
                <a:lnTo>
                  <a:pt x="1193206" y="613053"/>
                </a:lnTo>
                <a:close/>
              </a:path>
            </a:pathLst>
          </a:custGeom>
          <a:solidFill>
            <a:srgbClr val="497EBA"/>
          </a:solidFill>
        </p:spPr>
        <p:txBody>
          <a:bodyPr wrap="square" lIns="0" tIns="0" rIns="0" bIns="0" rtlCol="0"/>
          <a:lstStyle/>
          <a:p>
            <a:endParaRPr sz="1588"/>
          </a:p>
        </p:txBody>
      </p:sp>
      <p:sp>
        <p:nvSpPr>
          <p:cNvPr id="11" name="object 11"/>
          <p:cNvSpPr/>
          <p:nvPr/>
        </p:nvSpPr>
        <p:spPr>
          <a:xfrm>
            <a:off x="8046720" y="2731098"/>
            <a:ext cx="486896" cy="699247"/>
          </a:xfrm>
          <a:custGeom>
            <a:avLst/>
            <a:gdLst/>
            <a:ahLst/>
            <a:cxnLst/>
            <a:rect l="l" t="t" r="r" b="b"/>
            <a:pathLst>
              <a:path w="551815" h="792479">
                <a:moveTo>
                  <a:pt x="539495" y="6095"/>
                </a:moveTo>
                <a:lnTo>
                  <a:pt x="539495" y="792479"/>
                </a:lnTo>
                <a:lnTo>
                  <a:pt x="551687" y="792479"/>
                </a:lnTo>
                <a:lnTo>
                  <a:pt x="551687" y="12191"/>
                </a:lnTo>
                <a:lnTo>
                  <a:pt x="545591" y="12191"/>
                </a:lnTo>
                <a:lnTo>
                  <a:pt x="539495" y="6095"/>
                </a:lnTo>
                <a:close/>
              </a:path>
              <a:path w="551815" h="792479">
                <a:moveTo>
                  <a:pt x="548639" y="0"/>
                </a:moveTo>
                <a:lnTo>
                  <a:pt x="0" y="0"/>
                </a:lnTo>
                <a:lnTo>
                  <a:pt x="0" y="12191"/>
                </a:lnTo>
                <a:lnTo>
                  <a:pt x="539495" y="12191"/>
                </a:lnTo>
                <a:lnTo>
                  <a:pt x="539495" y="6095"/>
                </a:lnTo>
                <a:lnTo>
                  <a:pt x="551687" y="6095"/>
                </a:lnTo>
                <a:lnTo>
                  <a:pt x="551687" y="3047"/>
                </a:lnTo>
                <a:lnTo>
                  <a:pt x="548639" y="0"/>
                </a:lnTo>
                <a:close/>
              </a:path>
              <a:path w="551815" h="792479">
                <a:moveTo>
                  <a:pt x="551687" y="6095"/>
                </a:moveTo>
                <a:lnTo>
                  <a:pt x="539495" y="6095"/>
                </a:lnTo>
                <a:lnTo>
                  <a:pt x="545591" y="12191"/>
                </a:lnTo>
                <a:lnTo>
                  <a:pt x="551687" y="12191"/>
                </a:lnTo>
                <a:lnTo>
                  <a:pt x="551687" y="6095"/>
                </a:lnTo>
                <a:close/>
              </a:path>
            </a:pathLst>
          </a:custGeom>
          <a:solidFill>
            <a:srgbClr val="497EBA"/>
          </a:solidFill>
        </p:spPr>
        <p:txBody>
          <a:bodyPr wrap="square" lIns="0" tIns="0" rIns="0" bIns="0" rtlCol="0"/>
          <a:lstStyle/>
          <a:p>
            <a:endParaRPr sz="1588"/>
          </a:p>
        </p:txBody>
      </p:sp>
      <p:sp>
        <p:nvSpPr>
          <p:cNvPr id="12" name="object 12"/>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3" name="object 13"/>
          <p:cNvSpPr/>
          <p:nvPr/>
        </p:nvSpPr>
        <p:spPr>
          <a:xfrm>
            <a:off x="6008145" y="3974951"/>
            <a:ext cx="1391144" cy="1769779"/>
          </a:xfrm>
          <a:prstGeom prst="rect">
            <a:avLst/>
          </a:prstGeom>
          <a:blipFill>
            <a:blip r:embed="rId4" cstate="print"/>
            <a:stretch>
              <a:fillRect/>
            </a:stretch>
          </a:blipFill>
        </p:spPr>
        <p:txBody>
          <a:bodyPr wrap="square" lIns="0" tIns="0" rIns="0" bIns="0" rtlCol="0"/>
          <a:lstStyle/>
          <a:p>
            <a:endParaRPr sz="1588"/>
          </a:p>
        </p:txBody>
      </p:sp>
      <p:sp>
        <p:nvSpPr>
          <p:cNvPr id="14" name="object 14"/>
          <p:cNvSpPr/>
          <p:nvPr/>
        </p:nvSpPr>
        <p:spPr>
          <a:xfrm>
            <a:off x="5997388" y="3962848"/>
            <a:ext cx="1846729" cy="1902759"/>
          </a:xfrm>
          <a:custGeom>
            <a:avLst/>
            <a:gdLst/>
            <a:ahLst/>
            <a:cxnLst/>
            <a:rect l="l" t="t" r="r" b="b"/>
            <a:pathLst>
              <a:path w="2092959" h="2156459">
                <a:moveTo>
                  <a:pt x="2092452" y="0"/>
                </a:moveTo>
                <a:lnTo>
                  <a:pt x="0" y="0"/>
                </a:lnTo>
                <a:lnTo>
                  <a:pt x="0" y="2156460"/>
                </a:lnTo>
                <a:lnTo>
                  <a:pt x="2092452" y="2156460"/>
                </a:lnTo>
                <a:lnTo>
                  <a:pt x="2092452" y="2150364"/>
                </a:lnTo>
                <a:lnTo>
                  <a:pt x="12191" y="2150364"/>
                </a:lnTo>
                <a:lnTo>
                  <a:pt x="6095" y="2144268"/>
                </a:lnTo>
                <a:lnTo>
                  <a:pt x="12191" y="2144268"/>
                </a:lnTo>
                <a:lnTo>
                  <a:pt x="12191" y="13716"/>
                </a:lnTo>
                <a:lnTo>
                  <a:pt x="6095" y="13716"/>
                </a:lnTo>
                <a:lnTo>
                  <a:pt x="12191" y="7620"/>
                </a:lnTo>
                <a:lnTo>
                  <a:pt x="2092452" y="7620"/>
                </a:lnTo>
                <a:lnTo>
                  <a:pt x="2092452" y="0"/>
                </a:lnTo>
                <a:close/>
              </a:path>
              <a:path w="2092959" h="2156459">
                <a:moveTo>
                  <a:pt x="12191" y="2144268"/>
                </a:moveTo>
                <a:lnTo>
                  <a:pt x="6095" y="2144268"/>
                </a:lnTo>
                <a:lnTo>
                  <a:pt x="12191" y="2150364"/>
                </a:lnTo>
                <a:lnTo>
                  <a:pt x="12191" y="2144268"/>
                </a:lnTo>
                <a:close/>
              </a:path>
              <a:path w="2092959" h="2156459">
                <a:moveTo>
                  <a:pt x="2078735" y="2144268"/>
                </a:moveTo>
                <a:lnTo>
                  <a:pt x="12191" y="2144268"/>
                </a:lnTo>
                <a:lnTo>
                  <a:pt x="12191" y="2150364"/>
                </a:lnTo>
                <a:lnTo>
                  <a:pt x="2078735" y="2150364"/>
                </a:lnTo>
                <a:lnTo>
                  <a:pt x="2078735" y="2144268"/>
                </a:lnTo>
                <a:close/>
              </a:path>
              <a:path w="2092959" h="2156459">
                <a:moveTo>
                  <a:pt x="2078735" y="7620"/>
                </a:moveTo>
                <a:lnTo>
                  <a:pt x="2078735" y="2150364"/>
                </a:lnTo>
                <a:lnTo>
                  <a:pt x="2086355" y="2144268"/>
                </a:lnTo>
                <a:lnTo>
                  <a:pt x="2092452" y="2144268"/>
                </a:lnTo>
                <a:lnTo>
                  <a:pt x="2092452" y="13716"/>
                </a:lnTo>
                <a:lnTo>
                  <a:pt x="2086355" y="13716"/>
                </a:lnTo>
                <a:lnTo>
                  <a:pt x="2078735" y="7620"/>
                </a:lnTo>
                <a:close/>
              </a:path>
              <a:path w="2092959" h="2156459">
                <a:moveTo>
                  <a:pt x="2092452" y="2144268"/>
                </a:moveTo>
                <a:lnTo>
                  <a:pt x="2086355" y="2144268"/>
                </a:lnTo>
                <a:lnTo>
                  <a:pt x="2078735" y="2150364"/>
                </a:lnTo>
                <a:lnTo>
                  <a:pt x="2092452" y="2150364"/>
                </a:lnTo>
                <a:lnTo>
                  <a:pt x="2092452" y="2144268"/>
                </a:lnTo>
                <a:close/>
              </a:path>
              <a:path w="2092959" h="2156459">
                <a:moveTo>
                  <a:pt x="12191" y="7620"/>
                </a:moveTo>
                <a:lnTo>
                  <a:pt x="6095" y="13716"/>
                </a:lnTo>
                <a:lnTo>
                  <a:pt x="12191" y="13716"/>
                </a:lnTo>
                <a:lnTo>
                  <a:pt x="12191" y="7620"/>
                </a:lnTo>
                <a:close/>
              </a:path>
              <a:path w="2092959" h="2156459">
                <a:moveTo>
                  <a:pt x="2078735" y="7620"/>
                </a:moveTo>
                <a:lnTo>
                  <a:pt x="12191" y="7620"/>
                </a:lnTo>
                <a:lnTo>
                  <a:pt x="12191" y="13716"/>
                </a:lnTo>
                <a:lnTo>
                  <a:pt x="2078735" y="13716"/>
                </a:lnTo>
                <a:lnTo>
                  <a:pt x="2078735" y="7620"/>
                </a:lnTo>
                <a:close/>
              </a:path>
              <a:path w="2092959" h="2156459">
                <a:moveTo>
                  <a:pt x="2092452" y="7620"/>
                </a:moveTo>
                <a:lnTo>
                  <a:pt x="2078735" y="7620"/>
                </a:lnTo>
                <a:lnTo>
                  <a:pt x="2086355" y="13716"/>
                </a:lnTo>
                <a:lnTo>
                  <a:pt x="2092452" y="13716"/>
                </a:lnTo>
                <a:lnTo>
                  <a:pt x="2092452" y="7620"/>
                </a:lnTo>
                <a:close/>
              </a:path>
            </a:pathLst>
          </a:custGeom>
          <a:solidFill>
            <a:srgbClr val="4F80BC"/>
          </a:solidFill>
        </p:spPr>
        <p:txBody>
          <a:bodyPr wrap="square" lIns="0" tIns="0" rIns="0" bIns="0" rtlCol="0"/>
          <a:lstStyle/>
          <a:p>
            <a:endParaRPr sz="1588"/>
          </a:p>
        </p:txBody>
      </p:sp>
      <p:sp>
        <p:nvSpPr>
          <p:cNvPr id="15" name="object 15"/>
          <p:cNvSpPr/>
          <p:nvPr/>
        </p:nvSpPr>
        <p:spPr>
          <a:xfrm>
            <a:off x="5715000" y="3429000"/>
            <a:ext cx="951722" cy="191672"/>
          </a:xfrm>
          <a:prstGeom prst="rect">
            <a:avLst/>
          </a:prstGeom>
          <a:blipFill>
            <a:blip r:embed="rId5" cstate="print"/>
            <a:stretch>
              <a:fillRect/>
            </a:stretch>
          </a:blipFill>
        </p:spPr>
        <p:txBody>
          <a:bodyPr wrap="square" lIns="0" tIns="0" rIns="0" bIns="0" rtlCol="0"/>
          <a:lstStyle/>
          <a:p>
            <a:endParaRPr sz="1588"/>
          </a:p>
        </p:txBody>
      </p:sp>
      <p:sp>
        <p:nvSpPr>
          <p:cNvPr id="16" name="object 16"/>
          <p:cNvSpPr/>
          <p:nvPr/>
        </p:nvSpPr>
        <p:spPr>
          <a:xfrm>
            <a:off x="5704243" y="3429001"/>
            <a:ext cx="2353235" cy="305360"/>
          </a:xfrm>
          <a:custGeom>
            <a:avLst/>
            <a:gdLst/>
            <a:ahLst/>
            <a:cxnLst/>
            <a:rect l="l" t="t" r="r" b="b"/>
            <a:pathLst>
              <a:path w="2667000" h="346075">
                <a:moveTo>
                  <a:pt x="12191" y="0"/>
                </a:moveTo>
                <a:lnTo>
                  <a:pt x="0" y="0"/>
                </a:lnTo>
                <a:lnTo>
                  <a:pt x="0" y="345948"/>
                </a:lnTo>
                <a:lnTo>
                  <a:pt x="2666999" y="345948"/>
                </a:lnTo>
                <a:lnTo>
                  <a:pt x="2666999" y="338327"/>
                </a:lnTo>
                <a:lnTo>
                  <a:pt x="12191" y="338327"/>
                </a:lnTo>
                <a:lnTo>
                  <a:pt x="6095" y="332232"/>
                </a:lnTo>
                <a:lnTo>
                  <a:pt x="12191" y="332232"/>
                </a:lnTo>
                <a:lnTo>
                  <a:pt x="12191" y="0"/>
                </a:lnTo>
                <a:close/>
              </a:path>
              <a:path w="2667000" h="346075">
                <a:moveTo>
                  <a:pt x="12191" y="332232"/>
                </a:moveTo>
                <a:lnTo>
                  <a:pt x="6095" y="332232"/>
                </a:lnTo>
                <a:lnTo>
                  <a:pt x="12191" y="338327"/>
                </a:lnTo>
                <a:lnTo>
                  <a:pt x="12191" y="332232"/>
                </a:lnTo>
                <a:close/>
              </a:path>
              <a:path w="2667000" h="346075">
                <a:moveTo>
                  <a:pt x="2654808" y="332232"/>
                </a:moveTo>
                <a:lnTo>
                  <a:pt x="12191" y="332232"/>
                </a:lnTo>
                <a:lnTo>
                  <a:pt x="12191" y="338327"/>
                </a:lnTo>
                <a:lnTo>
                  <a:pt x="2654808" y="338327"/>
                </a:lnTo>
                <a:lnTo>
                  <a:pt x="2654808" y="332232"/>
                </a:lnTo>
                <a:close/>
              </a:path>
              <a:path w="2667000" h="346075">
                <a:moveTo>
                  <a:pt x="2666999" y="0"/>
                </a:moveTo>
                <a:lnTo>
                  <a:pt x="2654808" y="0"/>
                </a:lnTo>
                <a:lnTo>
                  <a:pt x="2654808" y="338327"/>
                </a:lnTo>
                <a:lnTo>
                  <a:pt x="2660903" y="332232"/>
                </a:lnTo>
                <a:lnTo>
                  <a:pt x="2666999" y="332232"/>
                </a:lnTo>
                <a:lnTo>
                  <a:pt x="2666999" y="0"/>
                </a:lnTo>
                <a:close/>
              </a:path>
              <a:path w="2667000" h="346075">
                <a:moveTo>
                  <a:pt x="2666999" y="332232"/>
                </a:moveTo>
                <a:lnTo>
                  <a:pt x="2660903" y="332232"/>
                </a:lnTo>
                <a:lnTo>
                  <a:pt x="2654808" y="338327"/>
                </a:lnTo>
                <a:lnTo>
                  <a:pt x="2666999" y="338327"/>
                </a:lnTo>
                <a:lnTo>
                  <a:pt x="2666999" y="332232"/>
                </a:lnTo>
                <a:close/>
              </a:path>
            </a:pathLst>
          </a:custGeom>
          <a:solidFill>
            <a:srgbClr val="4F80BC"/>
          </a:solidFill>
        </p:spPr>
        <p:txBody>
          <a:bodyPr wrap="square" lIns="0" tIns="0" rIns="0" bIns="0" rtlCol="0"/>
          <a:lstStyle/>
          <a:p>
            <a:endParaRPr sz="1588"/>
          </a:p>
        </p:txBody>
      </p:sp>
      <p:sp>
        <p:nvSpPr>
          <p:cNvPr id="17" name="object 17"/>
          <p:cNvSpPr/>
          <p:nvPr/>
        </p:nvSpPr>
        <p:spPr>
          <a:xfrm>
            <a:off x="8326418" y="3429001"/>
            <a:ext cx="207309" cy="1531843"/>
          </a:xfrm>
          <a:custGeom>
            <a:avLst/>
            <a:gdLst/>
            <a:ahLst/>
            <a:cxnLst/>
            <a:rect l="l" t="t" r="r" b="b"/>
            <a:pathLst>
              <a:path w="234950" h="1736089">
                <a:moveTo>
                  <a:pt x="12192" y="1676835"/>
                </a:moveTo>
                <a:lnTo>
                  <a:pt x="0" y="1684020"/>
                </a:lnTo>
                <a:lnTo>
                  <a:pt x="85344" y="1732788"/>
                </a:lnTo>
                <a:lnTo>
                  <a:pt x="88392" y="1735836"/>
                </a:lnTo>
                <a:lnTo>
                  <a:pt x="92964" y="1734312"/>
                </a:lnTo>
                <a:lnTo>
                  <a:pt x="96012" y="1728216"/>
                </a:lnTo>
                <a:lnTo>
                  <a:pt x="94488" y="1723644"/>
                </a:lnTo>
                <a:lnTo>
                  <a:pt x="91440" y="1722120"/>
                </a:lnTo>
                <a:lnTo>
                  <a:pt x="36260" y="1690116"/>
                </a:lnTo>
                <a:lnTo>
                  <a:pt x="12192" y="1690116"/>
                </a:lnTo>
                <a:lnTo>
                  <a:pt x="12192" y="1676835"/>
                </a:lnTo>
                <a:close/>
              </a:path>
              <a:path w="234950" h="1736089">
                <a:moveTo>
                  <a:pt x="92964" y="1632204"/>
                </a:moveTo>
                <a:lnTo>
                  <a:pt x="88392" y="1632204"/>
                </a:lnTo>
                <a:lnTo>
                  <a:pt x="85344" y="1633727"/>
                </a:lnTo>
                <a:lnTo>
                  <a:pt x="12192" y="1676835"/>
                </a:lnTo>
                <a:lnTo>
                  <a:pt x="12192" y="1690116"/>
                </a:lnTo>
                <a:lnTo>
                  <a:pt x="36260" y="1690116"/>
                </a:lnTo>
                <a:lnTo>
                  <a:pt x="33633" y="1688592"/>
                </a:lnTo>
                <a:lnTo>
                  <a:pt x="15240" y="1688592"/>
                </a:lnTo>
                <a:lnTo>
                  <a:pt x="15240" y="1677924"/>
                </a:lnTo>
                <a:lnTo>
                  <a:pt x="33633" y="1677924"/>
                </a:lnTo>
                <a:lnTo>
                  <a:pt x="91440" y="1644395"/>
                </a:lnTo>
                <a:lnTo>
                  <a:pt x="94488" y="1642872"/>
                </a:lnTo>
                <a:lnTo>
                  <a:pt x="96012" y="1638300"/>
                </a:lnTo>
                <a:lnTo>
                  <a:pt x="92964" y="1632204"/>
                </a:lnTo>
                <a:close/>
              </a:path>
              <a:path w="234950" h="1736089">
                <a:moveTo>
                  <a:pt x="222503" y="1676400"/>
                </a:moveTo>
                <a:lnTo>
                  <a:pt x="36260" y="1676400"/>
                </a:lnTo>
                <a:lnTo>
                  <a:pt x="24436" y="1683258"/>
                </a:lnTo>
                <a:lnTo>
                  <a:pt x="36260" y="1690116"/>
                </a:lnTo>
                <a:lnTo>
                  <a:pt x="231648" y="1690116"/>
                </a:lnTo>
                <a:lnTo>
                  <a:pt x="234696" y="1687068"/>
                </a:lnTo>
                <a:lnTo>
                  <a:pt x="234696" y="1684020"/>
                </a:lnTo>
                <a:lnTo>
                  <a:pt x="222503" y="1684020"/>
                </a:lnTo>
                <a:lnTo>
                  <a:pt x="222503" y="1676400"/>
                </a:lnTo>
                <a:close/>
              </a:path>
              <a:path w="234950" h="1736089">
                <a:moveTo>
                  <a:pt x="15240" y="1677924"/>
                </a:moveTo>
                <a:lnTo>
                  <a:pt x="15240" y="1688592"/>
                </a:lnTo>
                <a:lnTo>
                  <a:pt x="24436" y="1683258"/>
                </a:lnTo>
                <a:lnTo>
                  <a:pt x="15240" y="1677924"/>
                </a:lnTo>
                <a:close/>
              </a:path>
              <a:path w="234950" h="1736089">
                <a:moveTo>
                  <a:pt x="24436" y="1683258"/>
                </a:moveTo>
                <a:lnTo>
                  <a:pt x="15240" y="1688592"/>
                </a:lnTo>
                <a:lnTo>
                  <a:pt x="33633" y="1688592"/>
                </a:lnTo>
                <a:lnTo>
                  <a:pt x="24436" y="1683258"/>
                </a:lnTo>
                <a:close/>
              </a:path>
              <a:path w="234950" h="1736089">
                <a:moveTo>
                  <a:pt x="234696" y="0"/>
                </a:moveTo>
                <a:lnTo>
                  <a:pt x="222503" y="0"/>
                </a:lnTo>
                <a:lnTo>
                  <a:pt x="222503" y="1684020"/>
                </a:lnTo>
                <a:lnTo>
                  <a:pt x="228600" y="1676400"/>
                </a:lnTo>
                <a:lnTo>
                  <a:pt x="234696" y="1676400"/>
                </a:lnTo>
                <a:lnTo>
                  <a:pt x="234696" y="0"/>
                </a:lnTo>
                <a:close/>
              </a:path>
              <a:path w="234950" h="1736089">
                <a:moveTo>
                  <a:pt x="234696" y="1676400"/>
                </a:moveTo>
                <a:lnTo>
                  <a:pt x="228600" y="1676400"/>
                </a:lnTo>
                <a:lnTo>
                  <a:pt x="222503" y="1684020"/>
                </a:lnTo>
                <a:lnTo>
                  <a:pt x="234696" y="1684020"/>
                </a:lnTo>
                <a:lnTo>
                  <a:pt x="234696" y="1676400"/>
                </a:lnTo>
                <a:close/>
              </a:path>
              <a:path w="234950" h="1736089">
                <a:moveTo>
                  <a:pt x="33633" y="1677924"/>
                </a:moveTo>
                <a:lnTo>
                  <a:pt x="15240" y="1677924"/>
                </a:lnTo>
                <a:lnTo>
                  <a:pt x="24436" y="1683258"/>
                </a:lnTo>
                <a:lnTo>
                  <a:pt x="33633" y="1677924"/>
                </a:lnTo>
                <a:close/>
              </a:path>
              <a:path w="234950" h="1736089">
                <a:moveTo>
                  <a:pt x="12930" y="1676400"/>
                </a:moveTo>
                <a:lnTo>
                  <a:pt x="12192" y="1676400"/>
                </a:lnTo>
                <a:lnTo>
                  <a:pt x="12192" y="1676835"/>
                </a:lnTo>
                <a:lnTo>
                  <a:pt x="12930" y="1676400"/>
                </a:lnTo>
                <a:close/>
              </a:path>
            </a:pathLst>
          </a:custGeom>
          <a:solidFill>
            <a:srgbClr val="497EBA"/>
          </a:solidFill>
        </p:spPr>
        <p:txBody>
          <a:bodyPr wrap="square" lIns="0" tIns="0" rIns="0" bIns="0" rtlCol="0"/>
          <a:lstStyle/>
          <a:p>
            <a:endParaRPr sz="1588"/>
          </a:p>
        </p:txBody>
      </p:sp>
      <p:sp>
        <p:nvSpPr>
          <p:cNvPr id="19" name="object 19"/>
          <p:cNvSpPr/>
          <p:nvPr/>
        </p:nvSpPr>
        <p:spPr>
          <a:xfrm>
            <a:off x="979246" y="1259242"/>
            <a:ext cx="7158595" cy="22710"/>
          </a:xfrm>
          <a:prstGeom prst="rect">
            <a:avLst/>
          </a:prstGeom>
          <a:blipFill>
            <a:blip r:embed="rId6"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17819965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314562" y="1439731"/>
            <a:ext cx="3236819" cy="717972"/>
          </a:xfrm>
          <a:prstGeom prst="rect">
            <a:avLst/>
          </a:prstGeom>
        </p:spPr>
        <p:txBody>
          <a:bodyPr vert="horz" wrap="square" lIns="0" tIns="11766" rIns="0" bIns="0" rtlCol="0">
            <a:spAutoFit/>
          </a:bodyPr>
          <a:lstStyle/>
          <a:p>
            <a:pPr marL="11206">
              <a:spcBef>
                <a:spcPts val="93"/>
              </a:spcBef>
            </a:pPr>
            <a:r>
              <a:rPr sz="2294" spc="-9" dirty="0">
                <a:solidFill>
                  <a:schemeClr val="tx1"/>
                </a:solidFill>
                <a:latin typeface="Tahoma"/>
                <a:ea typeface="+mn-ea"/>
                <a:cs typeface="Tahoma"/>
              </a:rPr>
              <a:t>Thao tác với Jquery CSS:</a:t>
            </a:r>
          </a:p>
        </p:txBody>
      </p:sp>
      <p:sp>
        <p:nvSpPr>
          <p:cNvPr id="8" name="object 8"/>
          <p:cNvSpPr txBox="1">
            <a:spLocks noGrp="1"/>
          </p:cNvSpPr>
          <p:nvPr>
            <p:ph idx="1"/>
          </p:nvPr>
        </p:nvSpPr>
        <p:spPr>
          <a:xfrm>
            <a:off x="1242956" y="1820506"/>
            <a:ext cx="7987553" cy="2598992"/>
          </a:xfrm>
          <a:prstGeom prst="rect">
            <a:avLst/>
          </a:prstGeom>
        </p:spPr>
        <p:txBody>
          <a:bodyPr vert="horz" wrap="square" lIns="0" tIns="75640" rIns="0" bIns="0" rtlCol="0">
            <a:spAutoFit/>
          </a:bodyPr>
          <a:lstStyle/>
          <a:p>
            <a:pPr marL="11206">
              <a:spcBef>
                <a:spcPts val="93"/>
              </a:spcBef>
            </a:pPr>
            <a:r>
              <a:rPr sz="2294" spc="-9" dirty="0">
                <a:latin typeface="Tahoma"/>
                <a:cs typeface="Tahoma"/>
              </a:rPr>
              <a:t>Là phương thức quan trọng để thao tác với CSS</a:t>
            </a:r>
          </a:p>
          <a:p>
            <a:pPr marL="11206" marR="233095">
              <a:spcBef>
                <a:spcPts val="93"/>
              </a:spcBef>
            </a:pPr>
            <a:r>
              <a:rPr sz="2294" spc="-9" dirty="0">
                <a:latin typeface="Tahoma"/>
                <a:cs typeface="Tahoma"/>
              </a:rPr>
              <a:t>Bao gồm 3 cú pháp khác nhau, nhằm thực hiện các  nhiệm vụ khác nhau:</a:t>
            </a:r>
          </a:p>
          <a:p>
            <a:pPr marL="11206">
              <a:spcBef>
                <a:spcPts val="93"/>
              </a:spcBef>
              <a:tabLst>
                <a:tab pos="363090" algn="l"/>
                <a:tab pos="363650" algn="l"/>
              </a:tabLst>
            </a:pPr>
            <a:r>
              <a:rPr sz="2294" spc="-9" dirty="0">
                <a:latin typeface="Tahoma"/>
                <a:cs typeface="Tahoma"/>
              </a:rPr>
              <a:t>css(property) – Trả về giá trị mặc định của CSS</a:t>
            </a:r>
          </a:p>
          <a:p>
            <a:pPr marL="11206">
              <a:spcBef>
                <a:spcPts val="93"/>
              </a:spcBef>
              <a:tabLst>
                <a:tab pos="363090" algn="l"/>
                <a:tab pos="363650" algn="l"/>
              </a:tabLst>
            </a:pPr>
            <a:r>
              <a:rPr sz="2294" spc="-9" dirty="0">
                <a:latin typeface="Tahoma"/>
                <a:cs typeface="Tahoma"/>
              </a:rPr>
              <a:t>css(property,value) – Thiết lập giá trị và thuộc tính CSS</a:t>
            </a:r>
          </a:p>
          <a:p>
            <a:pPr marL="11206" marR="35300">
              <a:spcBef>
                <a:spcPts val="93"/>
              </a:spcBef>
              <a:tabLst>
                <a:tab pos="363090" algn="l"/>
                <a:tab pos="363650" algn="l"/>
              </a:tabLst>
            </a:pPr>
            <a:r>
              <a:rPr sz="2294" spc="-9" dirty="0">
                <a:latin typeface="Tahoma"/>
                <a:cs typeface="Tahoma"/>
              </a:rPr>
              <a:t>css({properties}) – Thiết lập nhiều thuộc tính và giá trị  cho CSS</a:t>
            </a:r>
          </a:p>
        </p:txBody>
      </p:sp>
      <p:sp>
        <p:nvSpPr>
          <p:cNvPr id="13" name="Date Placeholder 12"/>
          <p:cNvSpPr>
            <a:spLocks noGrp="1"/>
          </p:cNvSpPr>
          <p:nvPr>
            <p:ph type="dt" sz="half" idx="4294967295"/>
          </p:nvPr>
        </p:nvSpPr>
        <p:spPr/>
        <p:txBody>
          <a:bodyPr/>
          <a:lstStyle/>
          <a:p>
            <a:endParaRPr lang="en-US"/>
          </a:p>
        </p:txBody>
      </p:sp>
      <p:sp>
        <p:nvSpPr>
          <p:cNvPr id="5" name="object 5"/>
          <p:cNvSpPr/>
          <p:nvPr/>
        </p:nvSpPr>
        <p:spPr>
          <a:xfrm>
            <a:off x="1075765" y="1972683"/>
            <a:ext cx="119846" cy="129091"/>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1075765" y="2359959"/>
            <a:ext cx="119846" cy="133125"/>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0" name="object 10"/>
          <p:cNvSpPr/>
          <p:nvPr/>
        </p:nvSpPr>
        <p:spPr>
          <a:xfrm>
            <a:off x="979246" y="1259242"/>
            <a:ext cx="7158595" cy="22710"/>
          </a:xfrm>
          <a:prstGeom prst="rect">
            <a:avLst/>
          </a:prstGeom>
          <a:blipFill>
            <a:blip r:embed="rId5" cstate="print"/>
            <a:stretch>
              <a:fillRect/>
            </a:stretch>
          </a:blipFill>
        </p:spPr>
        <p:txBody>
          <a:bodyPr wrap="square" lIns="0" tIns="0" rIns="0" bIns="0" rtlCol="0"/>
          <a:lstStyle/>
          <a:p>
            <a:endParaRPr sz="1588"/>
          </a:p>
        </p:txBody>
      </p:sp>
      <p:sp>
        <p:nvSpPr>
          <p:cNvPr id="12"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4016427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3266" y="805461"/>
            <a:ext cx="1258981" cy="76944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a:latin typeface="Tahoma"/>
              <a:cs typeface="Tahoma"/>
            </a:endParaRPr>
          </a:p>
        </p:txBody>
      </p:sp>
      <p:sp>
        <p:nvSpPr>
          <p:cNvPr id="3" name="object 3"/>
          <p:cNvSpPr/>
          <p:nvPr/>
        </p:nvSpPr>
        <p:spPr>
          <a:xfrm>
            <a:off x="1454803" y="1557170"/>
            <a:ext cx="119846" cy="13312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668219" y="1439732"/>
            <a:ext cx="1590674" cy="337238"/>
          </a:xfrm>
          <a:prstGeom prst="rect">
            <a:avLst/>
          </a:prstGeom>
        </p:spPr>
        <p:txBody>
          <a:bodyPr vert="horz" wrap="square" lIns="0" tIns="11206" rIns="0" bIns="0" rtlCol="0">
            <a:spAutoFit/>
          </a:bodyPr>
          <a:lstStyle/>
          <a:p>
            <a:pPr marL="11206">
              <a:spcBef>
                <a:spcPts val="88"/>
              </a:spcBef>
            </a:pPr>
            <a:r>
              <a:rPr sz="2118" b="0" spc="-9" dirty="0">
                <a:solidFill>
                  <a:srgbClr val="000000"/>
                </a:solidFill>
                <a:latin typeface="Tahoma"/>
                <a:cs typeface="Tahoma"/>
              </a:rPr>
              <a:t>css(property)</a:t>
            </a:r>
            <a:endParaRPr sz="2118">
              <a:latin typeface="Tahoma"/>
              <a:cs typeface="Tahoma"/>
            </a:endParaRPr>
          </a:p>
        </p:txBody>
      </p:sp>
      <p:sp>
        <p:nvSpPr>
          <p:cNvPr id="21" name="Date Placeholder 20"/>
          <p:cNvSpPr>
            <a:spLocks noGrp="1"/>
          </p:cNvSpPr>
          <p:nvPr>
            <p:ph type="dt" sz="half" idx="4294967295"/>
          </p:nvPr>
        </p:nvSpPr>
        <p:spPr/>
        <p:txBody>
          <a:bodyPr/>
          <a:lstStyle/>
          <a:p>
            <a:endParaRPr lang="en-US"/>
          </a:p>
        </p:txBody>
      </p:sp>
      <p:sp>
        <p:nvSpPr>
          <p:cNvPr id="5" name="object 5"/>
          <p:cNvSpPr/>
          <p:nvPr/>
        </p:nvSpPr>
        <p:spPr>
          <a:xfrm>
            <a:off x="1344706" y="2017059"/>
            <a:ext cx="3294529" cy="327212"/>
          </a:xfrm>
          <a:custGeom>
            <a:avLst/>
            <a:gdLst/>
            <a:ahLst/>
            <a:cxnLst/>
            <a:rect l="l" t="t" r="r" b="b"/>
            <a:pathLst>
              <a:path w="3733800" h="370839">
                <a:moveTo>
                  <a:pt x="0" y="370332"/>
                </a:moveTo>
                <a:lnTo>
                  <a:pt x="3733800" y="370332"/>
                </a:lnTo>
                <a:lnTo>
                  <a:pt x="3733800" y="0"/>
                </a:lnTo>
                <a:lnTo>
                  <a:pt x="0" y="0"/>
                </a:lnTo>
                <a:lnTo>
                  <a:pt x="0" y="370332"/>
                </a:lnTo>
                <a:close/>
              </a:path>
            </a:pathLst>
          </a:custGeom>
          <a:solidFill>
            <a:srgbClr val="A5A5A5"/>
          </a:solidFill>
        </p:spPr>
        <p:txBody>
          <a:bodyPr wrap="square" lIns="0" tIns="0" rIns="0" bIns="0" rtlCol="0"/>
          <a:lstStyle/>
          <a:p>
            <a:endParaRPr sz="1588"/>
          </a:p>
        </p:txBody>
      </p:sp>
      <p:sp>
        <p:nvSpPr>
          <p:cNvPr id="6" name="object 6"/>
          <p:cNvSpPr/>
          <p:nvPr/>
        </p:nvSpPr>
        <p:spPr>
          <a:xfrm>
            <a:off x="1339326" y="2011681"/>
            <a:ext cx="3306856" cy="337857"/>
          </a:xfrm>
          <a:custGeom>
            <a:avLst/>
            <a:gdLst/>
            <a:ahLst/>
            <a:cxnLst/>
            <a:rect l="l" t="t" r="r" b="b"/>
            <a:pathLst>
              <a:path w="3747770" h="382905">
                <a:moveTo>
                  <a:pt x="3744468" y="0"/>
                </a:moveTo>
                <a:lnTo>
                  <a:pt x="3048" y="0"/>
                </a:lnTo>
                <a:lnTo>
                  <a:pt x="0" y="3048"/>
                </a:lnTo>
                <a:lnTo>
                  <a:pt x="0" y="379475"/>
                </a:lnTo>
                <a:lnTo>
                  <a:pt x="3048" y="382524"/>
                </a:lnTo>
                <a:lnTo>
                  <a:pt x="3744468" y="382524"/>
                </a:lnTo>
                <a:lnTo>
                  <a:pt x="3747516" y="379475"/>
                </a:lnTo>
                <a:lnTo>
                  <a:pt x="3747516" y="376428"/>
                </a:lnTo>
                <a:lnTo>
                  <a:pt x="13715" y="376428"/>
                </a:lnTo>
                <a:lnTo>
                  <a:pt x="6096" y="370332"/>
                </a:lnTo>
                <a:lnTo>
                  <a:pt x="13715" y="370332"/>
                </a:lnTo>
                <a:lnTo>
                  <a:pt x="13715" y="13716"/>
                </a:lnTo>
                <a:lnTo>
                  <a:pt x="6096" y="13716"/>
                </a:lnTo>
                <a:lnTo>
                  <a:pt x="13715" y="6096"/>
                </a:lnTo>
                <a:lnTo>
                  <a:pt x="3747516" y="6096"/>
                </a:lnTo>
                <a:lnTo>
                  <a:pt x="3747516" y="3048"/>
                </a:lnTo>
                <a:lnTo>
                  <a:pt x="3744468" y="0"/>
                </a:lnTo>
                <a:close/>
              </a:path>
              <a:path w="3747770" h="382905">
                <a:moveTo>
                  <a:pt x="13715" y="370332"/>
                </a:moveTo>
                <a:lnTo>
                  <a:pt x="6096" y="370332"/>
                </a:lnTo>
                <a:lnTo>
                  <a:pt x="13715" y="376428"/>
                </a:lnTo>
                <a:lnTo>
                  <a:pt x="13715" y="370332"/>
                </a:lnTo>
                <a:close/>
              </a:path>
              <a:path w="3747770" h="382905">
                <a:moveTo>
                  <a:pt x="3733800" y="370332"/>
                </a:moveTo>
                <a:lnTo>
                  <a:pt x="13715" y="370332"/>
                </a:lnTo>
                <a:lnTo>
                  <a:pt x="13715" y="376428"/>
                </a:lnTo>
                <a:lnTo>
                  <a:pt x="3733800" y="376428"/>
                </a:lnTo>
                <a:lnTo>
                  <a:pt x="3733800" y="370332"/>
                </a:lnTo>
                <a:close/>
              </a:path>
              <a:path w="3747770" h="382905">
                <a:moveTo>
                  <a:pt x="3733800" y="6096"/>
                </a:moveTo>
                <a:lnTo>
                  <a:pt x="3733800" y="376428"/>
                </a:lnTo>
                <a:lnTo>
                  <a:pt x="3739896" y="370332"/>
                </a:lnTo>
                <a:lnTo>
                  <a:pt x="3747516" y="370332"/>
                </a:lnTo>
                <a:lnTo>
                  <a:pt x="3747516" y="13716"/>
                </a:lnTo>
                <a:lnTo>
                  <a:pt x="3739896" y="13716"/>
                </a:lnTo>
                <a:lnTo>
                  <a:pt x="3733800" y="6096"/>
                </a:lnTo>
                <a:close/>
              </a:path>
              <a:path w="3747770" h="382905">
                <a:moveTo>
                  <a:pt x="3747516" y="370332"/>
                </a:moveTo>
                <a:lnTo>
                  <a:pt x="3739896" y="370332"/>
                </a:lnTo>
                <a:lnTo>
                  <a:pt x="3733800" y="376428"/>
                </a:lnTo>
                <a:lnTo>
                  <a:pt x="3747516" y="376428"/>
                </a:lnTo>
                <a:lnTo>
                  <a:pt x="3747516" y="370332"/>
                </a:lnTo>
                <a:close/>
              </a:path>
              <a:path w="3747770" h="382905">
                <a:moveTo>
                  <a:pt x="13715" y="6096"/>
                </a:moveTo>
                <a:lnTo>
                  <a:pt x="6096" y="13716"/>
                </a:lnTo>
                <a:lnTo>
                  <a:pt x="13715" y="13716"/>
                </a:lnTo>
                <a:lnTo>
                  <a:pt x="13715" y="6096"/>
                </a:lnTo>
                <a:close/>
              </a:path>
              <a:path w="3747770" h="382905">
                <a:moveTo>
                  <a:pt x="3733800" y="6096"/>
                </a:moveTo>
                <a:lnTo>
                  <a:pt x="13715" y="6096"/>
                </a:lnTo>
                <a:lnTo>
                  <a:pt x="13715" y="13716"/>
                </a:lnTo>
                <a:lnTo>
                  <a:pt x="3733800" y="13716"/>
                </a:lnTo>
                <a:lnTo>
                  <a:pt x="3733800" y="6096"/>
                </a:lnTo>
                <a:close/>
              </a:path>
              <a:path w="3747770" h="382905">
                <a:moveTo>
                  <a:pt x="3747516" y="6096"/>
                </a:moveTo>
                <a:lnTo>
                  <a:pt x="3733800" y="6096"/>
                </a:lnTo>
                <a:lnTo>
                  <a:pt x="3739896" y="13716"/>
                </a:lnTo>
                <a:lnTo>
                  <a:pt x="3747516" y="13716"/>
                </a:lnTo>
                <a:lnTo>
                  <a:pt x="3747516" y="6096"/>
                </a:lnTo>
                <a:close/>
              </a:path>
            </a:pathLst>
          </a:custGeom>
          <a:solidFill>
            <a:srgbClr val="7E7E7E"/>
          </a:solidFill>
        </p:spPr>
        <p:txBody>
          <a:bodyPr wrap="square" lIns="0" tIns="0" rIns="0" bIns="0" rtlCol="0"/>
          <a:lstStyle/>
          <a:p>
            <a:endParaRPr sz="1588"/>
          </a:p>
        </p:txBody>
      </p:sp>
      <p:sp>
        <p:nvSpPr>
          <p:cNvPr id="7" name="object 7"/>
          <p:cNvSpPr txBox="1"/>
          <p:nvPr/>
        </p:nvSpPr>
        <p:spPr>
          <a:xfrm>
            <a:off x="1344706" y="2035436"/>
            <a:ext cx="3294529" cy="255678"/>
          </a:xfrm>
          <a:prstGeom prst="rect">
            <a:avLst/>
          </a:prstGeom>
        </p:spPr>
        <p:txBody>
          <a:bodyPr vert="horz" wrap="square" lIns="0" tIns="11206" rIns="0" bIns="0" rtlCol="0">
            <a:spAutoFit/>
          </a:bodyPr>
          <a:lstStyle/>
          <a:p>
            <a:pPr marL="81807">
              <a:spcBef>
                <a:spcPts val="88"/>
              </a:spcBef>
            </a:pPr>
            <a:r>
              <a:rPr sz="1588" spc="-4" dirty="0">
                <a:latin typeface="Arial"/>
                <a:cs typeface="Arial"/>
              </a:rPr>
              <a:t>$("p").css("background");</a:t>
            </a:r>
            <a:endParaRPr sz="1588">
              <a:latin typeface="Arial"/>
              <a:cs typeface="Arial"/>
            </a:endParaRPr>
          </a:p>
        </p:txBody>
      </p:sp>
      <p:sp>
        <p:nvSpPr>
          <p:cNvPr id="8" name="object 8"/>
          <p:cNvSpPr/>
          <p:nvPr/>
        </p:nvSpPr>
        <p:spPr>
          <a:xfrm>
            <a:off x="4639236" y="2723288"/>
            <a:ext cx="3676425" cy="707056"/>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4628478" y="2544183"/>
            <a:ext cx="3697941" cy="886384"/>
          </a:xfrm>
          <a:custGeom>
            <a:avLst/>
            <a:gdLst/>
            <a:ahLst/>
            <a:cxnLst/>
            <a:rect l="l" t="t" r="r" b="b"/>
            <a:pathLst>
              <a:path w="4191000" h="1004570">
                <a:moveTo>
                  <a:pt x="4190999" y="0"/>
                </a:moveTo>
                <a:lnTo>
                  <a:pt x="0" y="0"/>
                </a:lnTo>
                <a:lnTo>
                  <a:pt x="0" y="1004315"/>
                </a:lnTo>
                <a:lnTo>
                  <a:pt x="12191" y="1004315"/>
                </a:lnTo>
                <a:lnTo>
                  <a:pt x="12191" y="12191"/>
                </a:lnTo>
                <a:lnTo>
                  <a:pt x="6095" y="12191"/>
                </a:lnTo>
                <a:lnTo>
                  <a:pt x="12191" y="6095"/>
                </a:lnTo>
                <a:lnTo>
                  <a:pt x="4190999" y="6095"/>
                </a:lnTo>
                <a:lnTo>
                  <a:pt x="4190999" y="0"/>
                </a:lnTo>
                <a:close/>
              </a:path>
              <a:path w="4191000" h="1004570">
                <a:moveTo>
                  <a:pt x="4178808" y="6095"/>
                </a:moveTo>
                <a:lnTo>
                  <a:pt x="4178808" y="1004315"/>
                </a:lnTo>
                <a:lnTo>
                  <a:pt x="4190999" y="1004315"/>
                </a:lnTo>
                <a:lnTo>
                  <a:pt x="4190999" y="12191"/>
                </a:lnTo>
                <a:lnTo>
                  <a:pt x="4184903" y="12191"/>
                </a:lnTo>
                <a:lnTo>
                  <a:pt x="4178808" y="6095"/>
                </a:lnTo>
                <a:close/>
              </a:path>
              <a:path w="4191000" h="1004570">
                <a:moveTo>
                  <a:pt x="12191" y="6095"/>
                </a:moveTo>
                <a:lnTo>
                  <a:pt x="6095" y="12191"/>
                </a:lnTo>
                <a:lnTo>
                  <a:pt x="12191" y="12191"/>
                </a:lnTo>
                <a:lnTo>
                  <a:pt x="12191" y="6095"/>
                </a:lnTo>
                <a:close/>
              </a:path>
              <a:path w="4191000" h="1004570">
                <a:moveTo>
                  <a:pt x="4178808" y="6095"/>
                </a:moveTo>
                <a:lnTo>
                  <a:pt x="12191" y="6095"/>
                </a:lnTo>
                <a:lnTo>
                  <a:pt x="12191" y="12191"/>
                </a:lnTo>
                <a:lnTo>
                  <a:pt x="4178808" y="12191"/>
                </a:lnTo>
                <a:lnTo>
                  <a:pt x="4178808" y="6095"/>
                </a:lnTo>
                <a:close/>
              </a:path>
              <a:path w="4191000" h="1004570">
                <a:moveTo>
                  <a:pt x="4190999" y="6095"/>
                </a:moveTo>
                <a:lnTo>
                  <a:pt x="4178808" y="6095"/>
                </a:lnTo>
                <a:lnTo>
                  <a:pt x="4184903" y="12191"/>
                </a:lnTo>
                <a:lnTo>
                  <a:pt x="4190999" y="12191"/>
                </a:lnTo>
                <a:lnTo>
                  <a:pt x="4190999" y="6095"/>
                </a:lnTo>
                <a:close/>
              </a:path>
            </a:pathLst>
          </a:custGeom>
          <a:solidFill>
            <a:srgbClr val="4F80BC"/>
          </a:solidFill>
        </p:spPr>
        <p:txBody>
          <a:bodyPr wrap="square" lIns="0" tIns="0" rIns="0" bIns="0" rtlCol="0"/>
          <a:lstStyle/>
          <a:p>
            <a:endParaRPr sz="1588"/>
          </a:p>
        </p:txBody>
      </p:sp>
      <p:sp>
        <p:nvSpPr>
          <p:cNvPr id="10" name="object 10"/>
          <p:cNvSpPr/>
          <p:nvPr/>
        </p:nvSpPr>
        <p:spPr>
          <a:xfrm>
            <a:off x="4706471" y="2146150"/>
            <a:ext cx="1817034" cy="409015"/>
          </a:xfrm>
          <a:custGeom>
            <a:avLst/>
            <a:gdLst/>
            <a:ahLst/>
            <a:cxnLst/>
            <a:rect l="l" t="t" r="r" b="b"/>
            <a:pathLst>
              <a:path w="2059304" h="463550">
                <a:moveTo>
                  <a:pt x="1962911" y="367284"/>
                </a:moveTo>
                <a:lnTo>
                  <a:pt x="1959864" y="370332"/>
                </a:lnTo>
                <a:lnTo>
                  <a:pt x="1956816" y="371856"/>
                </a:lnTo>
                <a:lnTo>
                  <a:pt x="1955292" y="374904"/>
                </a:lnTo>
                <a:lnTo>
                  <a:pt x="1956816" y="377951"/>
                </a:lnTo>
                <a:lnTo>
                  <a:pt x="2007107" y="463296"/>
                </a:lnTo>
                <a:lnTo>
                  <a:pt x="2014292" y="451104"/>
                </a:lnTo>
                <a:lnTo>
                  <a:pt x="2001011" y="451104"/>
                </a:lnTo>
                <a:lnTo>
                  <a:pt x="2001011" y="427035"/>
                </a:lnTo>
                <a:lnTo>
                  <a:pt x="1969007" y="371856"/>
                </a:lnTo>
                <a:lnTo>
                  <a:pt x="1965959" y="368808"/>
                </a:lnTo>
                <a:lnTo>
                  <a:pt x="1962911" y="367284"/>
                </a:lnTo>
                <a:close/>
              </a:path>
              <a:path w="2059304" h="463550">
                <a:moveTo>
                  <a:pt x="2001011" y="427035"/>
                </a:moveTo>
                <a:lnTo>
                  <a:pt x="2001011" y="451104"/>
                </a:lnTo>
                <a:lnTo>
                  <a:pt x="2013203" y="451104"/>
                </a:lnTo>
                <a:lnTo>
                  <a:pt x="2013203" y="448056"/>
                </a:lnTo>
                <a:lnTo>
                  <a:pt x="2002535" y="448056"/>
                </a:lnTo>
                <a:lnTo>
                  <a:pt x="2007869" y="438859"/>
                </a:lnTo>
                <a:lnTo>
                  <a:pt x="2001011" y="427035"/>
                </a:lnTo>
                <a:close/>
              </a:path>
              <a:path w="2059304" h="463550">
                <a:moveTo>
                  <a:pt x="2051303" y="367284"/>
                </a:moveTo>
                <a:lnTo>
                  <a:pt x="2048255" y="368808"/>
                </a:lnTo>
                <a:lnTo>
                  <a:pt x="2046731" y="371856"/>
                </a:lnTo>
                <a:lnTo>
                  <a:pt x="2013203" y="429662"/>
                </a:lnTo>
                <a:lnTo>
                  <a:pt x="2013203" y="451104"/>
                </a:lnTo>
                <a:lnTo>
                  <a:pt x="2014292" y="451104"/>
                </a:lnTo>
                <a:lnTo>
                  <a:pt x="2057400" y="377951"/>
                </a:lnTo>
                <a:lnTo>
                  <a:pt x="2058924" y="374904"/>
                </a:lnTo>
                <a:lnTo>
                  <a:pt x="2057400" y="371856"/>
                </a:lnTo>
                <a:lnTo>
                  <a:pt x="2054352" y="370332"/>
                </a:lnTo>
                <a:lnTo>
                  <a:pt x="2051303" y="367284"/>
                </a:lnTo>
                <a:close/>
              </a:path>
              <a:path w="2059304" h="463550">
                <a:moveTo>
                  <a:pt x="2007869" y="438859"/>
                </a:moveTo>
                <a:lnTo>
                  <a:pt x="2002535" y="448056"/>
                </a:lnTo>
                <a:lnTo>
                  <a:pt x="2013203" y="448056"/>
                </a:lnTo>
                <a:lnTo>
                  <a:pt x="2007869" y="438859"/>
                </a:lnTo>
                <a:close/>
              </a:path>
              <a:path w="2059304" h="463550">
                <a:moveTo>
                  <a:pt x="2013203" y="429662"/>
                </a:moveTo>
                <a:lnTo>
                  <a:pt x="2007869" y="438859"/>
                </a:lnTo>
                <a:lnTo>
                  <a:pt x="2013203" y="448056"/>
                </a:lnTo>
                <a:lnTo>
                  <a:pt x="2013203" y="429662"/>
                </a:lnTo>
                <a:close/>
              </a:path>
              <a:path w="2059304" h="463550">
                <a:moveTo>
                  <a:pt x="2001011" y="6096"/>
                </a:moveTo>
                <a:lnTo>
                  <a:pt x="2001011" y="427035"/>
                </a:lnTo>
                <a:lnTo>
                  <a:pt x="2007869" y="438859"/>
                </a:lnTo>
                <a:lnTo>
                  <a:pt x="2013203" y="429662"/>
                </a:lnTo>
                <a:lnTo>
                  <a:pt x="2013203" y="13716"/>
                </a:lnTo>
                <a:lnTo>
                  <a:pt x="2007107" y="13716"/>
                </a:lnTo>
                <a:lnTo>
                  <a:pt x="2001011" y="6096"/>
                </a:lnTo>
                <a:close/>
              </a:path>
              <a:path w="2059304" h="463550">
                <a:moveTo>
                  <a:pt x="2010155" y="0"/>
                </a:moveTo>
                <a:lnTo>
                  <a:pt x="0" y="0"/>
                </a:lnTo>
                <a:lnTo>
                  <a:pt x="0" y="13716"/>
                </a:lnTo>
                <a:lnTo>
                  <a:pt x="2001011" y="13716"/>
                </a:lnTo>
                <a:lnTo>
                  <a:pt x="2001011" y="6096"/>
                </a:lnTo>
                <a:lnTo>
                  <a:pt x="2013203" y="6096"/>
                </a:lnTo>
                <a:lnTo>
                  <a:pt x="2013203" y="3048"/>
                </a:lnTo>
                <a:lnTo>
                  <a:pt x="2010155" y="0"/>
                </a:lnTo>
                <a:close/>
              </a:path>
              <a:path w="2059304" h="463550">
                <a:moveTo>
                  <a:pt x="2013203" y="6096"/>
                </a:moveTo>
                <a:lnTo>
                  <a:pt x="2001011" y="6096"/>
                </a:lnTo>
                <a:lnTo>
                  <a:pt x="2007107" y="13716"/>
                </a:lnTo>
                <a:lnTo>
                  <a:pt x="2013203" y="13716"/>
                </a:lnTo>
                <a:lnTo>
                  <a:pt x="2013203" y="6096"/>
                </a:lnTo>
                <a:close/>
              </a:path>
            </a:pathLst>
          </a:custGeom>
          <a:solidFill>
            <a:srgbClr val="497EBA"/>
          </a:solidFill>
        </p:spPr>
        <p:txBody>
          <a:bodyPr wrap="square" lIns="0" tIns="0" rIns="0" bIns="0" rtlCol="0"/>
          <a:lstStyle/>
          <a:p>
            <a:endParaRPr sz="1588"/>
          </a:p>
        </p:txBody>
      </p:sp>
      <p:sp>
        <p:nvSpPr>
          <p:cNvPr id="11" name="object 11"/>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2" name="object 12"/>
          <p:cNvSpPr/>
          <p:nvPr/>
        </p:nvSpPr>
        <p:spPr>
          <a:xfrm>
            <a:off x="4650444" y="3429000"/>
            <a:ext cx="3665216" cy="844892"/>
          </a:xfrm>
          <a:prstGeom prst="rect">
            <a:avLst/>
          </a:prstGeom>
          <a:blipFill>
            <a:blip r:embed="rId4" cstate="print"/>
            <a:stretch>
              <a:fillRect/>
            </a:stretch>
          </a:blipFill>
        </p:spPr>
        <p:txBody>
          <a:bodyPr wrap="square" lIns="0" tIns="0" rIns="0" bIns="0" rtlCol="0"/>
          <a:lstStyle/>
          <a:p>
            <a:endParaRPr sz="1588"/>
          </a:p>
        </p:txBody>
      </p:sp>
      <p:sp>
        <p:nvSpPr>
          <p:cNvPr id="13" name="object 13"/>
          <p:cNvSpPr/>
          <p:nvPr/>
        </p:nvSpPr>
        <p:spPr>
          <a:xfrm>
            <a:off x="4628478" y="3429000"/>
            <a:ext cx="3697941" cy="1300443"/>
          </a:xfrm>
          <a:custGeom>
            <a:avLst/>
            <a:gdLst/>
            <a:ahLst/>
            <a:cxnLst/>
            <a:rect l="l" t="t" r="r" b="b"/>
            <a:pathLst>
              <a:path w="4191000" h="1473835">
                <a:moveTo>
                  <a:pt x="12191" y="0"/>
                </a:moveTo>
                <a:lnTo>
                  <a:pt x="0" y="0"/>
                </a:lnTo>
                <a:lnTo>
                  <a:pt x="0" y="1473708"/>
                </a:lnTo>
                <a:lnTo>
                  <a:pt x="4190999" y="1473708"/>
                </a:lnTo>
                <a:lnTo>
                  <a:pt x="4190999" y="1467612"/>
                </a:lnTo>
                <a:lnTo>
                  <a:pt x="12191" y="1467612"/>
                </a:lnTo>
                <a:lnTo>
                  <a:pt x="6095" y="1461516"/>
                </a:lnTo>
                <a:lnTo>
                  <a:pt x="12191" y="1461516"/>
                </a:lnTo>
                <a:lnTo>
                  <a:pt x="12191" y="0"/>
                </a:lnTo>
                <a:close/>
              </a:path>
              <a:path w="4191000" h="1473835">
                <a:moveTo>
                  <a:pt x="12191" y="1461516"/>
                </a:moveTo>
                <a:lnTo>
                  <a:pt x="6095" y="1461516"/>
                </a:lnTo>
                <a:lnTo>
                  <a:pt x="12191" y="1467612"/>
                </a:lnTo>
                <a:lnTo>
                  <a:pt x="12191" y="1461516"/>
                </a:lnTo>
                <a:close/>
              </a:path>
              <a:path w="4191000" h="1473835">
                <a:moveTo>
                  <a:pt x="4178808" y="1461516"/>
                </a:moveTo>
                <a:lnTo>
                  <a:pt x="12191" y="1461516"/>
                </a:lnTo>
                <a:lnTo>
                  <a:pt x="12191" y="1467612"/>
                </a:lnTo>
                <a:lnTo>
                  <a:pt x="4178808" y="1467612"/>
                </a:lnTo>
                <a:lnTo>
                  <a:pt x="4178808" y="1461516"/>
                </a:lnTo>
                <a:close/>
              </a:path>
              <a:path w="4191000" h="1473835">
                <a:moveTo>
                  <a:pt x="4190999" y="0"/>
                </a:moveTo>
                <a:lnTo>
                  <a:pt x="4178808" y="0"/>
                </a:lnTo>
                <a:lnTo>
                  <a:pt x="4178808" y="1467612"/>
                </a:lnTo>
                <a:lnTo>
                  <a:pt x="4184903" y="1461516"/>
                </a:lnTo>
                <a:lnTo>
                  <a:pt x="4190999" y="1461516"/>
                </a:lnTo>
                <a:lnTo>
                  <a:pt x="4190999" y="0"/>
                </a:lnTo>
                <a:close/>
              </a:path>
              <a:path w="4191000" h="1473835">
                <a:moveTo>
                  <a:pt x="4190999" y="1461516"/>
                </a:moveTo>
                <a:lnTo>
                  <a:pt x="4184903" y="1461516"/>
                </a:lnTo>
                <a:lnTo>
                  <a:pt x="4178808" y="1467612"/>
                </a:lnTo>
                <a:lnTo>
                  <a:pt x="4190999" y="1467612"/>
                </a:lnTo>
                <a:lnTo>
                  <a:pt x="4190999" y="1461516"/>
                </a:lnTo>
                <a:close/>
              </a:path>
            </a:pathLst>
          </a:custGeom>
          <a:solidFill>
            <a:srgbClr val="4F80BC"/>
          </a:solidFill>
        </p:spPr>
        <p:txBody>
          <a:bodyPr wrap="square" lIns="0" tIns="0" rIns="0" bIns="0" rtlCol="0"/>
          <a:lstStyle/>
          <a:p>
            <a:endParaRPr sz="1588"/>
          </a:p>
        </p:txBody>
      </p:sp>
      <p:sp>
        <p:nvSpPr>
          <p:cNvPr id="14" name="object 14"/>
          <p:cNvSpPr/>
          <p:nvPr/>
        </p:nvSpPr>
        <p:spPr>
          <a:xfrm>
            <a:off x="1008529" y="3765177"/>
            <a:ext cx="3474720" cy="2073536"/>
          </a:xfrm>
          <a:prstGeom prst="rect">
            <a:avLst/>
          </a:prstGeom>
          <a:blipFill>
            <a:blip r:embed="rId5" cstate="print"/>
            <a:stretch>
              <a:fillRect/>
            </a:stretch>
          </a:blipFill>
        </p:spPr>
        <p:txBody>
          <a:bodyPr wrap="square" lIns="0" tIns="0" rIns="0" bIns="0" rtlCol="0"/>
          <a:lstStyle/>
          <a:p>
            <a:endParaRPr sz="1588"/>
          </a:p>
        </p:txBody>
      </p:sp>
      <p:sp>
        <p:nvSpPr>
          <p:cNvPr id="15" name="object 15"/>
          <p:cNvSpPr/>
          <p:nvPr/>
        </p:nvSpPr>
        <p:spPr>
          <a:xfrm>
            <a:off x="997772" y="3754419"/>
            <a:ext cx="3496235" cy="2095500"/>
          </a:xfrm>
          <a:custGeom>
            <a:avLst/>
            <a:gdLst/>
            <a:ahLst/>
            <a:cxnLst/>
            <a:rect l="l" t="t" r="r" b="b"/>
            <a:pathLst>
              <a:path w="3962400" h="2374900">
                <a:moveTo>
                  <a:pt x="3962400" y="0"/>
                </a:moveTo>
                <a:lnTo>
                  <a:pt x="0" y="0"/>
                </a:lnTo>
                <a:lnTo>
                  <a:pt x="0" y="2374391"/>
                </a:lnTo>
                <a:lnTo>
                  <a:pt x="3962400" y="2374391"/>
                </a:lnTo>
                <a:lnTo>
                  <a:pt x="3962400" y="2368295"/>
                </a:lnTo>
                <a:lnTo>
                  <a:pt x="12191" y="2368295"/>
                </a:lnTo>
                <a:lnTo>
                  <a:pt x="6096" y="2362200"/>
                </a:lnTo>
                <a:lnTo>
                  <a:pt x="12191" y="2362200"/>
                </a:lnTo>
                <a:lnTo>
                  <a:pt x="12191" y="12191"/>
                </a:lnTo>
                <a:lnTo>
                  <a:pt x="6095" y="12191"/>
                </a:lnTo>
                <a:lnTo>
                  <a:pt x="12191" y="6095"/>
                </a:lnTo>
                <a:lnTo>
                  <a:pt x="3962400" y="6095"/>
                </a:lnTo>
                <a:lnTo>
                  <a:pt x="3962400" y="0"/>
                </a:lnTo>
                <a:close/>
              </a:path>
              <a:path w="3962400" h="2374900">
                <a:moveTo>
                  <a:pt x="12191" y="2362200"/>
                </a:moveTo>
                <a:lnTo>
                  <a:pt x="6096" y="2362200"/>
                </a:lnTo>
                <a:lnTo>
                  <a:pt x="12191" y="2368295"/>
                </a:lnTo>
                <a:lnTo>
                  <a:pt x="12191" y="2362200"/>
                </a:lnTo>
                <a:close/>
              </a:path>
              <a:path w="3962400" h="2374900">
                <a:moveTo>
                  <a:pt x="3950207" y="2362200"/>
                </a:moveTo>
                <a:lnTo>
                  <a:pt x="12191" y="2362200"/>
                </a:lnTo>
                <a:lnTo>
                  <a:pt x="12191" y="2368295"/>
                </a:lnTo>
                <a:lnTo>
                  <a:pt x="3950207" y="2368295"/>
                </a:lnTo>
                <a:lnTo>
                  <a:pt x="3950207" y="2362200"/>
                </a:lnTo>
                <a:close/>
              </a:path>
              <a:path w="3962400" h="2374900">
                <a:moveTo>
                  <a:pt x="3950207" y="6095"/>
                </a:moveTo>
                <a:lnTo>
                  <a:pt x="3950207" y="2368295"/>
                </a:lnTo>
                <a:lnTo>
                  <a:pt x="3956304" y="2362200"/>
                </a:lnTo>
                <a:lnTo>
                  <a:pt x="3962400" y="2362200"/>
                </a:lnTo>
                <a:lnTo>
                  <a:pt x="3962400" y="12191"/>
                </a:lnTo>
                <a:lnTo>
                  <a:pt x="3956304" y="12191"/>
                </a:lnTo>
                <a:lnTo>
                  <a:pt x="3950207" y="6095"/>
                </a:lnTo>
                <a:close/>
              </a:path>
              <a:path w="3962400" h="2374900">
                <a:moveTo>
                  <a:pt x="3962400" y="2362200"/>
                </a:moveTo>
                <a:lnTo>
                  <a:pt x="3956304" y="2362200"/>
                </a:lnTo>
                <a:lnTo>
                  <a:pt x="3950207" y="2368295"/>
                </a:lnTo>
                <a:lnTo>
                  <a:pt x="3962400" y="2368295"/>
                </a:lnTo>
                <a:lnTo>
                  <a:pt x="3962400" y="2362200"/>
                </a:lnTo>
                <a:close/>
              </a:path>
              <a:path w="3962400" h="2374900">
                <a:moveTo>
                  <a:pt x="12191" y="6095"/>
                </a:moveTo>
                <a:lnTo>
                  <a:pt x="6095" y="12191"/>
                </a:lnTo>
                <a:lnTo>
                  <a:pt x="12191" y="12191"/>
                </a:lnTo>
                <a:lnTo>
                  <a:pt x="12191" y="6095"/>
                </a:lnTo>
                <a:close/>
              </a:path>
              <a:path w="3962400" h="2374900">
                <a:moveTo>
                  <a:pt x="3950207" y="6095"/>
                </a:moveTo>
                <a:lnTo>
                  <a:pt x="12191" y="6095"/>
                </a:lnTo>
                <a:lnTo>
                  <a:pt x="12191" y="12191"/>
                </a:lnTo>
                <a:lnTo>
                  <a:pt x="3950207" y="12191"/>
                </a:lnTo>
                <a:lnTo>
                  <a:pt x="3950207" y="6095"/>
                </a:lnTo>
                <a:close/>
              </a:path>
              <a:path w="3962400" h="2374900">
                <a:moveTo>
                  <a:pt x="3962400" y="6095"/>
                </a:moveTo>
                <a:lnTo>
                  <a:pt x="3950207" y="6095"/>
                </a:lnTo>
                <a:lnTo>
                  <a:pt x="3956304" y="12191"/>
                </a:lnTo>
                <a:lnTo>
                  <a:pt x="3962400" y="12191"/>
                </a:lnTo>
                <a:lnTo>
                  <a:pt x="3962400" y="6095"/>
                </a:lnTo>
                <a:close/>
              </a:path>
            </a:pathLst>
          </a:custGeom>
          <a:solidFill>
            <a:srgbClr val="4F80BC"/>
          </a:solidFill>
        </p:spPr>
        <p:txBody>
          <a:bodyPr wrap="square" lIns="0" tIns="0" rIns="0" bIns="0" rtlCol="0"/>
          <a:lstStyle/>
          <a:p>
            <a:endParaRPr sz="1588"/>
          </a:p>
        </p:txBody>
      </p:sp>
      <p:sp>
        <p:nvSpPr>
          <p:cNvPr id="16" name="object 16"/>
          <p:cNvSpPr/>
          <p:nvPr/>
        </p:nvSpPr>
        <p:spPr>
          <a:xfrm>
            <a:off x="4483249" y="4718572"/>
            <a:ext cx="1999690" cy="129428"/>
          </a:xfrm>
          <a:custGeom>
            <a:avLst/>
            <a:gdLst/>
            <a:ahLst/>
            <a:cxnLst/>
            <a:rect l="l" t="t" r="r" b="b"/>
            <a:pathLst>
              <a:path w="2266315" h="146685">
                <a:moveTo>
                  <a:pt x="88392" y="42671"/>
                </a:moveTo>
                <a:lnTo>
                  <a:pt x="85344" y="45719"/>
                </a:lnTo>
                <a:lnTo>
                  <a:pt x="0" y="94487"/>
                </a:lnTo>
                <a:lnTo>
                  <a:pt x="85344" y="144779"/>
                </a:lnTo>
                <a:lnTo>
                  <a:pt x="88392" y="146303"/>
                </a:lnTo>
                <a:lnTo>
                  <a:pt x="91439" y="146303"/>
                </a:lnTo>
                <a:lnTo>
                  <a:pt x="94487" y="143255"/>
                </a:lnTo>
                <a:lnTo>
                  <a:pt x="96012" y="140207"/>
                </a:lnTo>
                <a:lnTo>
                  <a:pt x="94487" y="135635"/>
                </a:lnTo>
                <a:lnTo>
                  <a:pt x="91439" y="134111"/>
                </a:lnTo>
                <a:lnTo>
                  <a:pt x="33633" y="100583"/>
                </a:lnTo>
                <a:lnTo>
                  <a:pt x="12192" y="100583"/>
                </a:lnTo>
                <a:lnTo>
                  <a:pt x="12192" y="88391"/>
                </a:lnTo>
                <a:lnTo>
                  <a:pt x="36260" y="88391"/>
                </a:lnTo>
                <a:lnTo>
                  <a:pt x="91439" y="56387"/>
                </a:lnTo>
                <a:lnTo>
                  <a:pt x="94487" y="54863"/>
                </a:lnTo>
                <a:lnTo>
                  <a:pt x="96012" y="50291"/>
                </a:lnTo>
                <a:lnTo>
                  <a:pt x="94487" y="47243"/>
                </a:lnTo>
                <a:lnTo>
                  <a:pt x="91439" y="44195"/>
                </a:lnTo>
                <a:lnTo>
                  <a:pt x="88392" y="42671"/>
                </a:lnTo>
                <a:close/>
              </a:path>
              <a:path w="2266315" h="146685">
                <a:moveTo>
                  <a:pt x="36260" y="88391"/>
                </a:moveTo>
                <a:lnTo>
                  <a:pt x="12192" y="88391"/>
                </a:lnTo>
                <a:lnTo>
                  <a:pt x="12192" y="100583"/>
                </a:lnTo>
                <a:lnTo>
                  <a:pt x="15239" y="100583"/>
                </a:lnTo>
                <a:lnTo>
                  <a:pt x="15239" y="89915"/>
                </a:lnTo>
                <a:lnTo>
                  <a:pt x="33633" y="89915"/>
                </a:lnTo>
                <a:lnTo>
                  <a:pt x="36260" y="88391"/>
                </a:lnTo>
                <a:close/>
              </a:path>
              <a:path w="2266315" h="146685">
                <a:moveTo>
                  <a:pt x="15239" y="89915"/>
                </a:moveTo>
                <a:lnTo>
                  <a:pt x="15239" y="100583"/>
                </a:lnTo>
                <a:lnTo>
                  <a:pt x="24436" y="95249"/>
                </a:lnTo>
                <a:lnTo>
                  <a:pt x="15239" y="89915"/>
                </a:lnTo>
                <a:close/>
              </a:path>
              <a:path w="2266315" h="146685">
                <a:moveTo>
                  <a:pt x="24436" y="95249"/>
                </a:moveTo>
                <a:lnTo>
                  <a:pt x="15239" y="100583"/>
                </a:lnTo>
                <a:lnTo>
                  <a:pt x="33633" y="100583"/>
                </a:lnTo>
                <a:lnTo>
                  <a:pt x="24436" y="95249"/>
                </a:lnTo>
                <a:close/>
              </a:path>
              <a:path w="2266315" h="146685">
                <a:moveTo>
                  <a:pt x="2253995" y="88391"/>
                </a:moveTo>
                <a:lnTo>
                  <a:pt x="36260" y="88391"/>
                </a:lnTo>
                <a:lnTo>
                  <a:pt x="24436" y="95249"/>
                </a:lnTo>
                <a:lnTo>
                  <a:pt x="33633" y="100583"/>
                </a:lnTo>
                <a:lnTo>
                  <a:pt x="2263140" y="100583"/>
                </a:lnTo>
                <a:lnTo>
                  <a:pt x="2266188" y="99059"/>
                </a:lnTo>
                <a:lnTo>
                  <a:pt x="2266188" y="94487"/>
                </a:lnTo>
                <a:lnTo>
                  <a:pt x="2253995" y="94487"/>
                </a:lnTo>
                <a:lnTo>
                  <a:pt x="2253995" y="88391"/>
                </a:lnTo>
                <a:close/>
              </a:path>
              <a:path w="2266315" h="146685">
                <a:moveTo>
                  <a:pt x="33633" y="89915"/>
                </a:moveTo>
                <a:lnTo>
                  <a:pt x="15239" y="89915"/>
                </a:lnTo>
                <a:lnTo>
                  <a:pt x="24436" y="95249"/>
                </a:lnTo>
                <a:lnTo>
                  <a:pt x="33633" y="89915"/>
                </a:lnTo>
                <a:close/>
              </a:path>
              <a:path w="2266315" h="146685">
                <a:moveTo>
                  <a:pt x="2266188" y="0"/>
                </a:moveTo>
                <a:lnTo>
                  <a:pt x="2253995" y="0"/>
                </a:lnTo>
                <a:lnTo>
                  <a:pt x="2253995" y="94487"/>
                </a:lnTo>
                <a:lnTo>
                  <a:pt x="2260091" y="88391"/>
                </a:lnTo>
                <a:lnTo>
                  <a:pt x="2266188" y="88391"/>
                </a:lnTo>
                <a:lnTo>
                  <a:pt x="2266188" y="0"/>
                </a:lnTo>
                <a:close/>
              </a:path>
              <a:path w="2266315" h="146685">
                <a:moveTo>
                  <a:pt x="2266188" y="88391"/>
                </a:moveTo>
                <a:lnTo>
                  <a:pt x="2260091" y="88391"/>
                </a:lnTo>
                <a:lnTo>
                  <a:pt x="2253995" y="94487"/>
                </a:lnTo>
                <a:lnTo>
                  <a:pt x="2266188" y="94487"/>
                </a:lnTo>
                <a:lnTo>
                  <a:pt x="2266188" y="88391"/>
                </a:lnTo>
                <a:close/>
              </a:path>
            </a:pathLst>
          </a:custGeom>
          <a:solidFill>
            <a:srgbClr val="497EBA"/>
          </a:solidFill>
        </p:spPr>
        <p:txBody>
          <a:bodyPr wrap="square" lIns="0" tIns="0" rIns="0" bIns="0" rtlCol="0"/>
          <a:lstStyle/>
          <a:p>
            <a:endParaRPr sz="1588"/>
          </a:p>
        </p:txBody>
      </p:sp>
      <p:sp>
        <p:nvSpPr>
          <p:cNvPr id="18" name="object 18"/>
          <p:cNvSpPr/>
          <p:nvPr/>
        </p:nvSpPr>
        <p:spPr>
          <a:xfrm>
            <a:off x="979246" y="1259242"/>
            <a:ext cx="7158595" cy="22710"/>
          </a:xfrm>
          <a:prstGeom prst="rect">
            <a:avLst/>
          </a:prstGeom>
          <a:blipFill>
            <a:blip r:embed="rId6"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21903922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54803" y="1557170"/>
            <a:ext cx="119846" cy="13312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668219" y="1439732"/>
            <a:ext cx="2271432" cy="337238"/>
          </a:xfrm>
          <a:prstGeom prst="rect">
            <a:avLst/>
          </a:prstGeom>
        </p:spPr>
        <p:txBody>
          <a:bodyPr vert="horz" wrap="square" lIns="0" tIns="11206" rIns="0" bIns="0" rtlCol="0">
            <a:spAutoFit/>
          </a:bodyPr>
          <a:lstStyle/>
          <a:p>
            <a:pPr marL="11206">
              <a:spcBef>
                <a:spcPts val="88"/>
              </a:spcBef>
            </a:pPr>
            <a:r>
              <a:rPr sz="2118" b="0" spc="-18" dirty="0">
                <a:solidFill>
                  <a:srgbClr val="000000"/>
                </a:solidFill>
                <a:latin typeface="Tahoma"/>
                <a:cs typeface="Tahoma"/>
              </a:rPr>
              <a:t>css(property,value)</a:t>
            </a:r>
            <a:endParaRPr sz="2118">
              <a:latin typeface="Tahoma"/>
              <a:cs typeface="Tahoma"/>
            </a:endParaRPr>
          </a:p>
        </p:txBody>
      </p:sp>
      <p:sp>
        <p:nvSpPr>
          <p:cNvPr id="21" name="Date Placeholder 20"/>
          <p:cNvSpPr>
            <a:spLocks noGrp="1"/>
          </p:cNvSpPr>
          <p:nvPr>
            <p:ph type="dt" sz="half" idx="4294967295"/>
          </p:nvPr>
        </p:nvSpPr>
        <p:spPr/>
        <p:txBody>
          <a:bodyPr/>
          <a:lstStyle/>
          <a:p>
            <a:endParaRPr lang="en-US"/>
          </a:p>
        </p:txBody>
      </p:sp>
      <p:sp>
        <p:nvSpPr>
          <p:cNvPr id="5" name="object 5"/>
          <p:cNvSpPr/>
          <p:nvPr/>
        </p:nvSpPr>
        <p:spPr>
          <a:xfrm>
            <a:off x="1344706" y="2017059"/>
            <a:ext cx="3294529" cy="327212"/>
          </a:xfrm>
          <a:custGeom>
            <a:avLst/>
            <a:gdLst/>
            <a:ahLst/>
            <a:cxnLst/>
            <a:rect l="l" t="t" r="r" b="b"/>
            <a:pathLst>
              <a:path w="3733800" h="370839">
                <a:moveTo>
                  <a:pt x="0" y="370332"/>
                </a:moveTo>
                <a:lnTo>
                  <a:pt x="3733800" y="370332"/>
                </a:lnTo>
                <a:lnTo>
                  <a:pt x="3733800" y="0"/>
                </a:lnTo>
                <a:lnTo>
                  <a:pt x="0" y="0"/>
                </a:lnTo>
                <a:lnTo>
                  <a:pt x="0" y="370332"/>
                </a:lnTo>
                <a:close/>
              </a:path>
            </a:pathLst>
          </a:custGeom>
          <a:solidFill>
            <a:srgbClr val="A5A5A5"/>
          </a:solidFill>
        </p:spPr>
        <p:txBody>
          <a:bodyPr wrap="square" lIns="0" tIns="0" rIns="0" bIns="0" rtlCol="0"/>
          <a:lstStyle/>
          <a:p>
            <a:endParaRPr sz="1588"/>
          </a:p>
        </p:txBody>
      </p:sp>
      <p:sp>
        <p:nvSpPr>
          <p:cNvPr id="6" name="object 6"/>
          <p:cNvSpPr/>
          <p:nvPr/>
        </p:nvSpPr>
        <p:spPr>
          <a:xfrm>
            <a:off x="1339326" y="2011681"/>
            <a:ext cx="3306856" cy="337857"/>
          </a:xfrm>
          <a:custGeom>
            <a:avLst/>
            <a:gdLst/>
            <a:ahLst/>
            <a:cxnLst/>
            <a:rect l="l" t="t" r="r" b="b"/>
            <a:pathLst>
              <a:path w="3747770" h="382905">
                <a:moveTo>
                  <a:pt x="3744468" y="0"/>
                </a:moveTo>
                <a:lnTo>
                  <a:pt x="3048" y="0"/>
                </a:lnTo>
                <a:lnTo>
                  <a:pt x="0" y="3048"/>
                </a:lnTo>
                <a:lnTo>
                  <a:pt x="0" y="379475"/>
                </a:lnTo>
                <a:lnTo>
                  <a:pt x="3048" y="382524"/>
                </a:lnTo>
                <a:lnTo>
                  <a:pt x="3744468" y="382524"/>
                </a:lnTo>
                <a:lnTo>
                  <a:pt x="3747516" y="379475"/>
                </a:lnTo>
                <a:lnTo>
                  <a:pt x="3747516" y="376428"/>
                </a:lnTo>
                <a:lnTo>
                  <a:pt x="13715" y="376428"/>
                </a:lnTo>
                <a:lnTo>
                  <a:pt x="6096" y="370332"/>
                </a:lnTo>
                <a:lnTo>
                  <a:pt x="13715" y="370332"/>
                </a:lnTo>
                <a:lnTo>
                  <a:pt x="13715" y="13716"/>
                </a:lnTo>
                <a:lnTo>
                  <a:pt x="6096" y="13716"/>
                </a:lnTo>
                <a:lnTo>
                  <a:pt x="13715" y="6096"/>
                </a:lnTo>
                <a:lnTo>
                  <a:pt x="3747516" y="6096"/>
                </a:lnTo>
                <a:lnTo>
                  <a:pt x="3747516" y="3048"/>
                </a:lnTo>
                <a:lnTo>
                  <a:pt x="3744468" y="0"/>
                </a:lnTo>
                <a:close/>
              </a:path>
              <a:path w="3747770" h="382905">
                <a:moveTo>
                  <a:pt x="13715" y="370332"/>
                </a:moveTo>
                <a:lnTo>
                  <a:pt x="6096" y="370332"/>
                </a:lnTo>
                <a:lnTo>
                  <a:pt x="13715" y="376428"/>
                </a:lnTo>
                <a:lnTo>
                  <a:pt x="13715" y="370332"/>
                </a:lnTo>
                <a:close/>
              </a:path>
              <a:path w="3747770" h="382905">
                <a:moveTo>
                  <a:pt x="3733800" y="370332"/>
                </a:moveTo>
                <a:lnTo>
                  <a:pt x="13715" y="370332"/>
                </a:lnTo>
                <a:lnTo>
                  <a:pt x="13715" y="376428"/>
                </a:lnTo>
                <a:lnTo>
                  <a:pt x="3733800" y="376428"/>
                </a:lnTo>
                <a:lnTo>
                  <a:pt x="3733800" y="370332"/>
                </a:lnTo>
                <a:close/>
              </a:path>
              <a:path w="3747770" h="382905">
                <a:moveTo>
                  <a:pt x="3733800" y="6096"/>
                </a:moveTo>
                <a:lnTo>
                  <a:pt x="3733800" y="376428"/>
                </a:lnTo>
                <a:lnTo>
                  <a:pt x="3739896" y="370332"/>
                </a:lnTo>
                <a:lnTo>
                  <a:pt x="3747516" y="370332"/>
                </a:lnTo>
                <a:lnTo>
                  <a:pt x="3747516" y="13716"/>
                </a:lnTo>
                <a:lnTo>
                  <a:pt x="3739896" y="13716"/>
                </a:lnTo>
                <a:lnTo>
                  <a:pt x="3733800" y="6096"/>
                </a:lnTo>
                <a:close/>
              </a:path>
              <a:path w="3747770" h="382905">
                <a:moveTo>
                  <a:pt x="3747516" y="370332"/>
                </a:moveTo>
                <a:lnTo>
                  <a:pt x="3739896" y="370332"/>
                </a:lnTo>
                <a:lnTo>
                  <a:pt x="3733800" y="376428"/>
                </a:lnTo>
                <a:lnTo>
                  <a:pt x="3747516" y="376428"/>
                </a:lnTo>
                <a:lnTo>
                  <a:pt x="3747516" y="370332"/>
                </a:lnTo>
                <a:close/>
              </a:path>
              <a:path w="3747770" h="382905">
                <a:moveTo>
                  <a:pt x="13715" y="6096"/>
                </a:moveTo>
                <a:lnTo>
                  <a:pt x="6096" y="13716"/>
                </a:lnTo>
                <a:lnTo>
                  <a:pt x="13715" y="13716"/>
                </a:lnTo>
                <a:lnTo>
                  <a:pt x="13715" y="6096"/>
                </a:lnTo>
                <a:close/>
              </a:path>
              <a:path w="3747770" h="382905">
                <a:moveTo>
                  <a:pt x="3733800" y="6096"/>
                </a:moveTo>
                <a:lnTo>
                  <a:pt x="13715" y="6096"/>
                </a:lnTo>
                <a:lnTo>
                  <a:pt x="13715" y="13716"/>
                </a:lnTo>
                <a:lnTo>
                  <a:pt x="3733800" y="13716"/>
                </a:lnTo>
                <a:lnTo>
                  <a:pt x="3733800" y="6096"/>
                </a:lnTo>
                <a:close/>
              </a:path>
              <a:path w="3747770" h="382905">
                <a:moveTo>
                  <a:pt x="3747516" y="6096"/>
                </a:moveTo>
                <a:lnTo>
                  <a:pt x="3733800" y="6096"/>
                </a:lnTo>
                <a:lnTo>
                  <a:pt x="3739896" y="13716"/>
                </a:lnTo>
                <a:lnTo>
                  <a:pt x="3747516" y="13716"/>
                </a:lnTo>
                <a:lnTo>
                  <a:pt x="3747516" y="6096"/>
                </a:lnTo>
                <a:close/>
              </a:path>
            </a:pathLst>
          </a:custGeom>
          <a:solidFill>
            <a:srgbClr val="7E7E7E"/>
          </a:solidFill>
        </p:spPr>
        <p:txBody>
          <a:bodyPr wrap="square" lIns="0" tIns="0" rIns="0" bIns="0" rtlCol="0"/>
          <a:lstStyle/>
          <a:p>
            <a:endParaRPr sz="1588"/>
          </a:p>
        </p:txBody>
      </p:sp>
      <p:sp>
        <p:nvSpPr>
          <p:cNvPr id="7" name="object 7"/>
          <p:cNvSpPr txBox="1"/>
          <p:nvPr/>
        </p:nvSpPr>
        <p:spPr>
          <a:xfrm>
            <a:off x="1344706" y="2035436"/>
            <a:ext cx="3294529" cy="255678"/>
          </a:xfrm>
          <a:prstGeom prst="rect">
            <a:avLst/>
          </a:prstGeom>
        </p:spPr>
        <p:txBody>
          <a:bodyPr vert="horz" wrap="square" lIns="0" tIns="11206" rIns="0" bIns="0" rtlCol="0">
            <a:spAutoFit/>
          </a:bodyPr>
          <a:lstStyle/>
          <a:p>
            <a:pPr marL="81807">
              <a:spcBef>
                <a:spcPts val="88"/>
              </a:spcBef>
            </a:pPr>
            <a:r>
              <a:rPr sz="1588" spc="-4" dirty="0">
                <a:latin typeface="Arial"/>
                <a:cs typeface="Arial"/>
              </a:rPr>
              <a:t>$("p").css("background","yellow");</a:t>
            </a:r>
            <a:endParaRPr sz="1588">
              <a:latin typeface="Arial"/>
              <a:cs typeface="Arial"/>
            </a:endParaRPr>
          </a:p>
        </p:txBody>
      </p:sp>
      <p:sp>
        <p:nvSpPr>
          <p:cNvPr id="8" name="object 8"/>
          <p:cNvSpPr/>
          <p:nvPr/>
        </p:nvSpPr>
        <p:spPr>
          <a:xfrm>
            <a:off x="5513295" y="2353236"/>
            <a:ext cx="2152243" cy="1077109"/>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5502537" y="2342477"/>
            <a:ext cx="2723029" cy="1088091"/>
          </a:xfrm>
          <a:custGeom>
            <a:avLst/>
            <a:gdLst/>
            <a:ahLst/>
            <a:cxnLst/>
            <a:rect l="l" t="t" r="r" b="b"/>
            <a:pathLst>
              <a:path w="3086100" h="1233170">
                <a:moveTo>
                  <a:pt x="3086099" y="0"/>
                </a:moveTo>
                <a:lnTo>
                  <a:pt x="0" y="0"/>
                </a:lnTo>
                <a:lnTo>
                  <a:pt x="0" y="1232915"/>
                </a:lnTo>
                <a:lnTo>
                  <a:pt x="12191" y="1232915"/>
                </a:lnTo>
                <a:lnTo>
                  <a:pt x="12191" y="12191"/>
                </a:lnTo>
                <a:lnTo>
                  <a:pt x="6095" y="12191"/>
                </a:lnTo>
                <a:lnTo>
                  <a:pt x="12191" y="6095"/>
                </a:lnTo>
                <a:lnTo>
                  <a:pt x="3086099" y="6095"/>
                </a:lnTo>
                <a:lnTo>
                  <a:pt x="3086099" y="0"/>
                </a:lnTo>
                <a:close/>
              </a:path>
              <a:path w="3086100" h="1233170">
                <a:moveTo>
                  <a:pt x="3073908" y="6095"/>
                </a:moveTo>
                <a:lnTo>
                  <a:pt x="3073908" y="1232915"/>
                </a:lnTo>
                <a:lnTo>
                  <a:pt x="3086099" y="1232915"/>
                </a:lnTo>
                <a:lnTo>
                  <a:pt x="3086099" y="12191"/>
                </a:lnTo>
                <a:lnTo>
                  <a:pt x="3080003" y="12191"/>
                </a:lnTo>
                <a:lnTo>
                  <a:pt x="3073908" y="6095"/>
                </a:lnTo>
                <a:close/>
              </a:path>
              <a:path w="3086100" h="1233170">
                <a:moveTo>
                  <a:pt x="12191" y="6095"/>
                </a:moveTo>
                <a:lnTo>
                  <a:pt x="6095" y="12191"/>
                </a:lnTo>
                <a:lnTo>
                  <a:pt x="12191" y="12191"/>
                </a:lnTo>
                <a:lnTo>
                  <a:pt x="12191" y="6095"/>
                </a:lnTo>
                <a:close/>
              </a:path>
              <a:path w="3086100" h="1233170">
                <a:moveTo>
                  <a:pt x="3073908" y="6095"/>
                </a:moveTo>
                <a:lnTo>
                  <a:pt x="12191" y="6095"/>
                </a:lnTo>
                <a:lnTo>
                  <a:pt x="12191" y="12191"/>
                </a:lnTo>
                <a:lnTo>
                  <a:pt x="3073908" y="12191"/>
                </a:lnTo>
                <a:lnTo>
                  <a:pt x="3073908" y="6095"/>
                </a:lnTo>
                <a:close/>
              </a:path>
              <a:path w="3086100" h="1233170">
                <a:moveTo>
                  <a:pt x="3086099" y="6095"/>
                </a:moveTo>
                <a:lnTo>
                  <a:pt x="3073908" y="6095"/>
                </a:lnTo>
                <a:lnTo>
                  <a:pt x="3080003" y="12191"/>
                </a:lnTo>
                <a:lnTo>
                  <a:pt x="3086099" y="12191"/>
                </a:lnTo>
                <a:lnTo>
                  <a:pt x="3086099" y="6095"/>
                </a:lnTo>
                <a:close/>
              </a:path>
            </a:pathLst>
          </a:custGeom>
          <a:solidFill>
            <a:srgbClr val="4F80BC"/>
          </a:solidFill>
        </p:spPr>
        <p:txBody>
          <a:bodyPr wrap="square" lIns="0" tIns="0" rIns="0" bIns="0" rtlCol="0"/>
          <a:lstStyle/>
          <a:p>
            <a:endParaRPr sz="1588"/>
          </a:p>
        </p:txBody>
      </p:sp>
      <p:sp>
        <p:nvSpPr>
          <p:cNvPr id="10" name="object 10"/>
          <p:cNvSpPr/>
          <p:nvPr/>
        </p:nvSpPr>
        <p:spPr>
          <a:xfrm>
            <a:off x="4639235" y="2174389"/>
            <a:ext cx="2271432" cy="179294"/>
          </a:xfrm>
          <a:custGeom>
            <a:avLst/>
            <a:gdLst/>
            <a:ahLst/>
            <a:cxnLst/>
            <a:rect l="l" t="t" r="r" b="b"/>
            <a:pathLst>
              <a:path w="2574290" h="203200">
                <a:moveTo>
                  <a:pt x="2514600" y="166431"/>
                </a:moveTo>
                <a:lnTo>
                  <a:pt x="2514600" y="189761"/>
                </a:lnTo>
                <a:lnTo>
                  <a:pt x="2522220" y="202691"/>
                </a:lnTo>
                <a:lnTo>
                  <a:pt x="2529186" y="190500"/>
                </a:lnTo>
                <a:lnTo>
                  <a:pt x="2528316" y="190500"/>
                </a:lnTo>
                <a:lnTo>
                  <a:pt x="2528316" y="187451"/>
                </a:lnTo>
                <a:lnTo>
                  <a:pt x="2516124" y="187451"/>
                </a:lnTo>
                <a:lnTo>
                  <a:pt x="2521457" y="178255"/>
                </a:lnTo>
                <a:lnTo>
                  <a:pt x="2514600" y="166431"/>
                </a:lnTo>
                <a:close/>
              </a:path>
              <a:path w="2574290" h="203200">
                <a:moveTo>
                  <a:pt x="2514600" y="189761"/>
                </a:moveTo>
                <a:lnTo>
                  <a:pt x="2514600" y="190500"/>
                </a:lnTo>
                <a:lnTo>
                  <a:pt x="2515035" y="190500"/>
                </a:lnTo>
                <a:lnTo>
                  <a:pt x="2514600" y="189761"/>
                </a:lnTo>
                <a:close/>
              </a:path>
              <a:path w="2574290" h="203200">
                <a:moveTo>
                  <a:pt x="2566416" y="106679"/>
                </a:moveTo>
                <a:lnTo>
                  <a:pt x="2561844" y="108203"/>
                </a:lnTo>
                <a:lnTo>
                  <a:pt x="2560320" y="111251"/>
                </a:lnTo>
                <a:lnTo>
                  <a:pt x="2528316" y="166431"/>
                </a:lnTo>
                <a:lnTo>
                  <a:pt x="2528316" y="190500"/>
                </a:lnTo>
                <a:lnTo>
                  <a:pt x="2529186" y="190500"/>
                </a:lnTo>
                <a:lnTo>
                  <a:pt x="2570988" y="117347"/>
                </a:lnTo>
                <a:lnTo>
                  <a:pt x="2574035" y="114300"/>
                </a:lnTo>
                <a:lnTo>
                  <a:pt x="2572511" y="111251"/>
                </a:lnTo>
                <a:lnTo>
                  <a:pt x="2569464" y="109727"/>
                </a:lnTo>
                <a:lnTo>
                  <a:pt x="2566416" y="106679"/>
                </a:lnTo>
                <a:close/>
              </a:path>
              <a:path w="2574290" h="203200">
                <a:moveTo>
                  <a:pt x="2476500" y="106679"/>
                </a:moveTo>
                <a:lnTo>
                  <a:pt x="2473452" y="109727"/>
                </a:lnTo>
                <a:lnTo>
                  <a:pt x="2470404" y="111251"/>
                </a:lnTo>
                <a:lnTo>
                  <a:pt x="2470404" y="114300"/>
                </a:lnTo>
                <a:lnTo>
                  <a:pt x="2471928" y="117347"/>
                </a:lnTo>
                <a:lnTo>
                  <a:pt x="2514600" y="189761"/>
                </a:lnTo>
                <a:lnTo>
                  <a:pt x="2514600" y="166431"/>
                </a:lnTo>
                <a:lnTo>
                  <a:pt x="2482596" y="111251"/>
                </a:lnTo>
                <a:lnTo>
                  <a:pt x="2481072" y="108203"/>
                </a:lnTo>
                <a:lnTo>
                  <a:pt x="2476500" y="106679"/>
                </a:lnTo>
                <a:close/>
              </a:path>
              <a:path w="2574290" h="203200">
                <a:moveTo>
                  <a:pt x="2521457" y="178255"/>
                </a:moveTo>
                <a:lnTo>
                  <a:pt x="2516124" y="187451"/>
                </a:lnTo>
                <a:lnTo>
                  <a:pt x="2526792" y="187451"/>
                </a:lnTo>
                <a:lnTo>
                  <a:pt x="2521457" y="178255"/>
                </a:lnTo>
                <a:close/>
              </a:path>
              <a:path w="2574290" h="203200">
                <a:moveTo>
                  <a:pt x="2528316" y="166431"/>
                </a:moveTo>
                <a:lnTo>
                  <a:pt x="2521457" y="178255"/>
                </a:lnTo>
                <a:lnTo>
                  <a:pt x="2526792" y="187451"/>
                </a:lnTo>
                <a:lnTo>
                  <a:pt x="2528316" y="187451"/>
                </a:lnTo>
                <a:lnTo>
                  <a:pt x="2528316" y="166431"/>
                </a:lnTo>
                <a:close/>
              </a:path>
              <a:path w="2574290" h="203200">
                <a:moveTo>
                  <a:pt x="2514600" y="6095"/>
                </a:moveTo>
                <a:lnTo>
                  <a:pt x="2514600" y="166431"/>
                </a:lnTo>
                <a:lnTo>
                  <a:pt x="2521457" y="178255"/>
                </a:lnTo>
                <a:lnTo>
                  <a:pt x="2528316" y="166431"/>
                </a:lnTo>
                <a:lnTo>
                  <a:pt x="2528316" y="12191"/>
                </a:lnTo>
                <a:lnTo>
                  <a:pt x="2522220" y="12191"/>
                </a:lnTo>
                <a:lnTo>
                  <a:pt x="2514600" y="6095"/>
                </a:lnTo>
                <a:close/>
              </a:path>
              <a:path w="2574290" h="203200">
                <a:moveTo>
                  <a:pt x="2525268" y="0"/>
                </a:moveTo>
                <a:lnTo>
                  <a:pt x="0" y="0"/>
                </a:lnTo>
                <a:lnTo>
                  <a:pt x="0" y="12191"/>
                </a:lnTo>
                <a:lnTo>
                  <a:pt x="2514600" y="12191"/>
                </a:lnTo>
                <a:lnTo>
                  <a:pt x="2514600" y="6095"/>
                </a:lnTo>
                <a:lnTo>
                  <a:pt x="2528316" y="6095"/>
                </a:lnTo>
                <a:lnTo>
                  <a:pt x="2528316" y="3047"/>
                </a:lnTo>
                <a:lnTo>
                  <a:pt x="2525268" y="0"/>
                </a:lnTo>
                <a:close/>
              </a:path>
              <a:path w="2574290" h="203200">
                <a:moveTo>
                  <a:pt x="2528316" y="6095"/>
                </a:moveTo>
                <a:lnTo>
                  <a:pt x="2514600" y="6095"/>
                </a:lnTo>
                <a:lnTo>
                  <a:pt x="2522220" y="12191"/>
                </a:lnTo>
                <a:lnTo>
                  <a:pt x="2528316" y="12191"/>
                </a:lnTo>
                <a:lnTo>
                  <a:pt x="2528316" y="6095"/>
                </a:lnTo>
                <a:close/>
              </a:path>
            </a:pathLst>
          </a:custGeom>
          <a:solidFill>
            <a:srgbClr val="497EBA"/>
          </a:solidFill>
        </p:spPr>
        <p:txBody>
          <a:bodyPr wrap="square" lIns="0" tIns="0" rIns="0" bIns="0" rtlCol="0"/>
          <a:lstStyle/>
          <a:p>
            <a:endParaRPr sz="1588"/>
          </a:p>
        </p:txBody>
      </p:sp>
      <p:sp>
        <p:nvSpPr>
          <p:cNvPr id="11" name="object 11"/>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2" name="object 12"/>
          <p:cNvSpPr/>
          <p:nvPr/>
        </p:nvSpPr>
        <p:spPr>
          <a:xfrm>
            <a:off x="5513294" y="3429000"/>
            <a:ext cx="1883213" cy="620091"/>
          </a:xfrm>
          <a:prstGeom prst="rect">
            <a:avLst/>
          </a:prstGeom>
          <a:blipFill>
            <a:blip r:embed="rId4" cstate="print"/>
            <a:stretch>
              <a:fillRect/>
            </a:stretch>
          </a:blipFill>
        </p:spPr>
        <p:txBody>
          <a:bodyPr wrap="square" lIns="0" tIns="0" rIns="0" bIns="0" rtlCol="0"/>
          <a:lstStyle/>
          <a:p>
            <a:endParaRPr sz="1588"/>
          </a:p>
        </p:txBody>
      </p:sp>
      <p:sp>
        <p:nvSpPr>
          <p:cNvPr id="13" name="object 13"/>
          <p:cNvSpPr/>
          <p:nvPr/>
        </p:nvSpPr>
        <p:spPr>
          <a:xfrm>
            <a:off x="5502537" y="3429000"/>
            <a:ext cx="2723029" cy="907676"/>
          </a:xfrm>
          <a:custGeom>
            <a:avLst/>
            <a:gdLst/>
            <a:ahLst/>
            <a:cxnLst/>
            <a:rect l="l" t="t" r="r" b="b"/>
            <a:pathLst>
              <a:path w="3086100" h="1028700">
                <a:moveTo>
                  <a:pt x="12191" y="0"/>
                </a:moveTo>
                <a:lnTo>
                  <a:pt x="0" y="0"/>
                </a:lnTo>
                <a:lnTo>
                  <a:pt x="0" y="1028700"/>
                </a:lnTo>
                <a:lnTo>
                  <a:pt x="3086099" y="1028700"/>
                </a:lnTo>
                <a:lnTo>
                  <a:pt x="3086099" y="1022604"/>
                </a:lnTo>
                <a:lnTo>
                  <a:pt x="12191" y="1022604"/>
                </a:lnTo>
                <a:lnTo>
                  <a:pt x="6096" y="1016508"/>
                </a:lnTo>
                <a:lnTo>
                  <a:pt x="12191" y="1016508"/>
                </a:lnTo>
                <a:lnTo>
                  <a:pt x="12191" y="0"/>
                </a:lnTo>
                <a:close/>
              </a:path>
              <a:path w="3086100" h="1028700">
                <a:moveTo>
                  <a:pt x="12191" y="1016508"/>
                </a:moveTo>
                <a:lnTo>
                  <a:pt x="6096" y="1016508"/>
                </a:lnTo>
                <a:lnTo>
                  <a:pt x="12191" y="1022604"/>
                </a:lnTo>
                <a:lnTo>
                  <a:pt x="12191" y="1016508"/>
                </a:lnTo>
                <a:close/>
              </a:path>
              <a:path w="3086100" h="1028700">
                <a:moveTo>
                  <a:pt x="3073908" y="1016508"/>
                </a:moveTo>
                <a:lnTo>
                  <a:pt x="12191" y="1016508"/>
                </a:lnTo>
                <a:lnTo>
                  <a:pt x="12191" y="1022604"/>
                </a:lnTo>
                <a:lnTo>
                  <a:pt x="3073908" y="1022604"/>
                </a:lnTo>
                <a:lnTo>
                  <a:pt x="3073908" y="1016508"/>
                </a:lnTo>
                <a:close/>
              </a:path>
              <a:path w="3086100" h="1028700">
                <a:moveTo>
                  <a:pt x="3086099" y="0"/>
                </a:moveTo>
                <a:lnTo>
                  <a:pt x="3073908" y="0"/>
                </a:lnTo>
                <a:lnTo>
                  <a:pt x="3073908" y="1022604"/>
                </a:lnTo>
                <a:lnTo>
                  <a:pt x="3080003" y="1016508"/>
                </a:lnTo>
                <a:lnTo>
                  <a:pt x="3086099" y="1016508"/>
                </a:lnTo>
                <a:lnTo>
                  <a:pt x="3086099" y="0"/>
                </a:lnTo>
                <a:close/>
              </a:path>
              <a:path w="3086100" h="1028700">
                <a:moveTo>
                  <a:pt x="3086099" y="1016508"/>
                </a:moveTo>
                <a:lnTo>
                  <a:pt x="3080003" y="1016508"/>
                </a:lnTo>
                <a:lnTo>
                  <a:pt x="3073908" y="1022604"/>
                </a:lnTo>
                <a:lnTo>
                  <a:pt x="3086099" y="1022604"/>
                </a:lnTo>
                <a:lnTo>
                  <a:pt x="3086099" y="1016508"/>
                </a:lnTo>
                <a:close/>
              </a:path>
            </a:pathLst>
          </a:custGeom>
          <a:solidFill>
            <a:srgbClr val="4F80BC"/>
          </a:solidFill>
        </p:spPr>
        <p:txBody>
          <a:bodyPr wrap="square" lIns="0" tIns="0" rIns="0" bIns="0" rtlCol="0"/>
          <a:lstStyle/>
          <a:p>
            <a:endParaRPr sz="1588"/>
          </a:p>
        </p:txBody>
      </p:sp>
      <p:sp>
        <p:nvSpPr>
          <p:cNvPr id="14" name="object 14"/>
          <p:cNvSpPr/>
          <p:nvPr/>
        </p:nvSpPr>
        <p:spPr>
          <a:xfrm>
            <a:off x="1075765" y="3933340"/>
            <a:ext cx="3239396" cy="1636781"/>
          </a:xfrm>
          <a:prstGeom prst="rect">
            <a:avLst/>
          </a:prstGeom>
          <a:blipFill>
            <a:blip r:embed="rId5" cstate="print"/>
            <a:stretch>
              <a:fillRect/>
            </a:stretch>
          </a:blipFill>
        </p:spPr>
        <p:txBody>
          <a:bodyPr wrap="square" lIns="0" tIns="0" rIns="0" bIns="0" rtlCol="0"/>
          <a:lstStyle/>
          <a:p>
            <a:endParaRPr sz="1588"/>
          </a:p>
        </p:txBody>
      </p:sp>
      <p:sp>
        <p:nvSpPr>
          <p:cNvPr id="15" name="object 15"/>
          <p:cNvSpPr/>
          <p:nvPr/>
        </p:nvSpPr>
        <p:spPr>
          <a:xfrm>
            <a:off x="1065007" y="3754419"/>
            <a:ext cx="3260912" cy="2050676"/>
          </a:xfrm>
          <a:custGeom>
            <a:avLst/>
            <a:gdLst/>
            <a:ahLst/>
            <a:cxnLst/>
            <a:rect l="l" t="t" r="r" b="b"/>
            <a:pathLst>
              <a:path w="3695700" h="2324100">
                <a:moveTo>
                  <a:pt x="3695700" y="0"/>
                </a:moveTo>
                <a:lnTo>
                  <a:pt x="0" y="0"/>
                </a:lnTo>
                <a:lnTo>
                  <a:pt x="0" y="2324100"/>
                </a:lnTo>
                <a:lnTo>
                  <a:pt x="3695700" y="2324100"/>
                </a:lnTo>
                <a:lnTo>
                  <a:pt x="3695700" y="2318004"/>
                </a:lnTo>
                <a:lnTo>
                  <a:pt x="12191" y="2318004"/>
                </a:lnTo>
                <a:lnTo>
                  <a:pt x="6095" y="2311907"/>
                </a:lnTo>
                <a:lnTo>
                  <a:pt x="12191" y="2311907"/>
                </a:lnTo>
                <a:lnTo>
                  <a:pt x="12191" y="12191"/>
                </a:lnTo>
                <a:lnTo>
                  <a:pt x="6095" y="12191"/>
                </a:lnTo>
                <a:lnTo>
                  <a:pt x="12191" y="6095"/>
                </a:lnTo>
                <a:lnTo>
                  <a:pt x="3695700" y="6095"/>
                </a:lnTo>
                <a:lnTo>
                  <a:pt x="3695700" y="0"/>
                </a:lnTo>
                <a:close/>
              </a:path>
              <a:path w="3695700" h="2324100">
                <a:moveTo>
                  <a:pt x="12191" y="2311907"/>
                </a:moveTo>
                <a:lnTo>
                  <a:pt x="6095" y="2311907"/>
                </a:lnTo>
                <a:lnTo>
                  <a:pt x="12191" y="2318004"/>
                </a:lnTo>
                <a:lnTo>
                  <a:pt x="12191" y="2311907"/>
                </a:lnTo>
                <a:close/>
              </a:path>
              <a:path w="3695700" h="2324100">
                <a:moveTo>
                  <a:pt x="3683507" y="2311907"/>
                </a:moveTo>
                <a:lnTo>
                  <a:pt x="12191" y="2311907"/>
                </a:lnTo>
                <a:lnTo>
                  <a:pt x="12191" y="2318004"/>
                </a:lnTo>
                <a:lnTo>
                  <a:pt x="3683507" y="2318004"/>
                </a:lnTo>
                <a:lnTo>
                  <a:pt x="3683507" y="2311907"/>
                </a:lnTo>
                <a:close/>
              </a:path>
              <a:path w="3695700" h="2324100">
                <a:moveTo>
                  <a:pt x="3683507" y="6095"/>
                </a:moveTo>
                <a:lnTo>
                  <a:pt x="3683507" y="2318004"/>
                </a:lnTo>
                <a:lnTo>
                  <a:pt x="3689604" y="2311907"/>
                </a:lnTo>
                <a:lnTo>
                  <a:pt x="3695700" y="2311907"/>
                </a:lnTo>
                <a:lnTo>
                  <a:pt x="3695700" y="12191"/>
                </a:lnTo>
                <a:lnTo>
                  <a:pt x="3689604" y="12191"/>
                </a:lnTo>
                <a:lnTo>
                  <a:pt x="3683507" y="6095"/>
                </a:lnTo>
                <a:close/>
              </a:path>
              <a:path w="3695700" h="2324100">
                <a:moveTo>
                  <a:pt x="3695700" y="2311907"/>
                </a:moveTo>
                <a:lnTo>
                  <a:pt x="3689604" y="2311907"/>
                </a:lnTo>
                <a:lnTo>
                  <a:pt x="3683507" y="2318004"/>
                </a:lnTo>
                <a:lnTo>
                  <a:pt x="3695700" y="2318004"/>
                </a:lnTo>
                <a:lnTo>
                  <a:pt x="3695700" y="2311907"/>
                </a:lnTo>
                <a:close/>
              </a:path>
              <a:path w="3695700" h="2324100">
                <a:moveTo>
                  <a:pt x="12191" y="6095"/>
                </a:moveTo>
                <a:lnTo>
                  <a:pt x="6095" y="12191"/>
                </a:lnTo>
                <a:lnTo>
                  <a:pt x="12191" y="12191"/>
                </a:lnTo>
                <a:lnTo>
                  <a:pt x="12191" y="6095"/>
                </a:lnTo>
                <a:close/>
              </a:path>
              <a:path w="3695700" h="2324100">
                <a:moveTo>
                  <a:pt x="3683507" y="6095"/>
                </a:moveTo>
                <a:lnTo>
                  <a:pt x="12191" y="6095"/>
                </a:lnTo>
                <a:lnTo>
                  <a:pt x="12191" y="12191"/>
                </a:lnTo>
                <a:lnTo>
                  <a:pt x="3683507" y="12191"/>
                </a:lnTo>
                <a:lnTo>
                  <a:pt x="3683507" y="6095"/>
                </a:lnTo>
                <a:close/>
              </a:path>
              <a:path w="3695700" h="2324100">
                <a:moveTo>
                  <a:pt x="3695700" y="6095"/>
                </a:moveTo>
                <a:lnTo>
                  <a:pt x="3683507" y="6095"/>
                </a:lnTo>
                <a:lnTo>
                  <a:pt x="3689604" y="12191"/>
                </a:lnTo>
                <a:lnTo>
                  <a:pt x="3695700" y="12191"/>
                </a:lnTo>
                <a:lnTo>
                  <a:pt x="3695700" y="6095"/>
                </a:lnTo>
                <a:close/>
              </a:path>
            </a:pathLst>
          </a:custGeom>
          <a:solidFill>
            <a:srgbClr val="4F80BC"/>
          </a:solidFill>
        </p:spPr>
        <p:txBody>
          <a:bodyPr wrap="square" lIns="0" tIns="0" rIns="0" bIns="0" rtlCol="0"/>
          <a:lstStyle/>
          <a:p>
            <a:endParaRPr sz="1588"/>
          </a:p>
        </p:txBody>
      </p:sp>
      <p:sp>
        <p:nvSpPr>
          <p:cNvPr id="16" name="object 16"/>
          <p:cNvSpPr/>
          <p:nvPr/>
        </p:nvSpPr>
        <p:spPr>
          <a:xfrm>
            <a:off x="4315160" y="4325919"/>
            <a:ext cx="2554941" cy="500343"/>
          </a:xfrm>
          <a:custGeom>
            <a:avLst/>
            <a:gdLst/>
            <a:ahLst/>
            <a:cxnLst/>
            <a:rect l="l" t="t" r="r" b="b"/>
            <a:pathLst>
              <a:path w="2895600" h="567054">
                <a:moveTo>
                  <a:pt x="12192" y="507927"/>
                </a:moveTo>
                <a:lnTo>
                  <a:pt x="0" y="515112"/>
                </a:lnTo>
                <a:lnTo>
                  <a:pt x="85344" y="563880"/>
                </a:lnTo>
                <a:lnTo>
                  <a:pt x="88392" y="566928"/>
                </a:lnTo>
                <a:lnTo>
                  <a:pt x="91439" y="565404"/>
                </a:lnTo>
                <a:lnTo>
                  <a:pt x="94487" y="562356"/>
                </a:lnTo>
                <a:lnTo>
                  <a:pt x="96012" y="559308"/>
                </a:lnTo>
                <a:lnTo>
                  <a:pt x="94487" y="554736"/>
                </a:lnTo>
                <a:lnTo>
                  <a:pt x="91439" y="553212"/>
                </a:lnTo>
                <a:lnTo>
                  <a:pt x="36260" y="521208"/>
                </a:lnTo>
                <a:lnTo>
                  <a:pt x="12192" y="521208"/>
                </a:lnTo>
                <a:lnTo>
                  <a:pt x="12192" y="507927"/>
                </a:lnTo>
                <a:close/>
              </a:path>
              <a:path w="2895600" h="567054">
                <a:moveTo>
                  <a:pt x="91439" y="463296"/>
                </a:moveTo>
                <a:lnTo>
                  <a:pt x="88392" y="463296"/>
                </a:lnTo>
                <a:lnTo>
                  <a:pt x="85344" y="464820"/>
                </a:lnTo>
                <a:lnTo>
                  <a:pt x="12192" y="507927"/>
                </a:lnTo>
                <a:lnTo>
                  <a:pt x="12192" y="521208"/>
                </a:lnTo>
                <a:lnTo>
                  <a:pt x="36260" y="521208"/>
                </a:lnTo>
                <a:lnTo>
                  <a:pt x="33633" y="519684"/>
                </a:lnTo>
                <a:lnTo>
                  <a:pt x="15239" y="519684"/>
                </a:lnTo>
                <a:lnTo>
                  <a:pt x="15239" y="509016"/>
                </a:lnTo>
                <a:lnTo>
                  <a:pt x="33633" y="509016"/>
                </a:lnTo>
                <a:lnTo>
                  <a:pt x="91439" y="475488"/>
                </a:lnTo>
                <a:lnTo>
                  <a:pt x="94487" y="473964"/>
                </a:lnTo>
                <a:lnTo>
                  <a:pt x="96012" y="469392"/>
                </a:lnTo>
                <a:lnTo>
                  <a:pt x="94487" y="466344"/>
                </a:lnTo>
                <a:lnTo>
                  <a:pt x="91439" y="463296"/>
                </a:lnTo>
                <a:close/>
              </a:path>
              <a:path w="2895600" h="567054">
                <a:moveTo>
                  <a:pt x="2881884" y="507492"/>
                </a:moveTo>
                <a:lnTo>
                  <a:pt x="36260" y="507492"/>
                </a:lnTo>
                <a:lnTo>
                  <a:pt x="24436" y="514350"/>
                </a:lnTo>
                <a:lnTo>
                  <a:pt x="36260" y="521208"/>
                </a:lnTo>
                <a:lnTo>
                  <a:pt x="2892552" y="521208"/>
                </a:lnTo>
                <a:lnTo>
                  <a:pt x="2895600" y="518160"/>
                </a:lnTo>
                <a:lnTo>
                  <a:pt x="2895600" y="515112"/>
                </a:lnTo>
                <a:lnTo>
                  <a:pt x="2881884" y="515112"/>
                </a:lnTo>
                <a:lnTo>
                  <a:pt x="2881884" y="507492"/>
                </a:lnTo>
                <a:close/>
              </a:path>
              <a:path w="2895600" h="567054">
                <a:moveTo>
                  <a:pt x="15239" y="509016"/>
                </a:moveTo>
                <a:lnTo>
                  <a:pt x="15239" y="519684"/>
                </a:lnTo>
                <a:lnTo>
                  <a:pt x="24436" y="514350"/>
                </a:lnTo>
                <a:lnTo>
                  <a:pt x="15239" y="509016"/>
                </a:lnTo>
                <a:close/>
              </a:path>
              <a:path w="2895600" h="567054">
                <a:moveTo>
                  <a:pt x="24436" y="514350"/>
                </a:moveTo>
                <a:lnTo>
                  <a:pt x="15239" y="519684"/>
                </a:lnTo>
                <a:lnTo>
                  <a:pt x="33633" y="519684"/>
                </a:lnTo>
                <a:lnTo>
                  <a:pt x="24436" y="514350"/>
                </a:lnTo>
                <a:close/>
              </a:path>
              <a:path w="2895600" h="567054">
                <a:moveTo>
                  <a:pt x="2895600" y="0"/>
                </a:moveTo>
                <a:lnTo>
                  <a:pt x="2881884" y="0"/>
                </a:lnTo>
                <a:lnTo>
                  <a:pt x="2881884" y="515112"/>
                </a:lnTo>
                <a:lnTo>
                  <a:pt x="2889504" y="507492"/>
                </a:lnTo>
                <a:lnTo>
                  <a:pt x="2895600" y="507492"/>
                </a:lnTo>
                <a:lnTo>
                  <a:pt x="2895600" y="0"/>
                </a:lnTo>
                <a:close/>
              </a:path>
              <a:path w="2895600" h="567054">
                <a:moveTo>
                  <a:pt x="2895600" y="507492"/>
                </a:moveTo>
                <a:lnTo>
                  <a:pt x="2889504" y="507492"/>
                </a:lnTo>
                <a:lnTo>
                  <a:pt x="2881884" y="515112"/>
                </a:lnTo>
                <a:lnTo>
                  <a:pt x="2895600" y="515112"/>
                </a:lnTo>
                <a:lnTo>
                  <a:pt x="2895600" y="507492"/>
                </a:lnTo>
                <a:close/>
              </a:path>
              <a:path w="2895600" h="567054">
                <a:moveTo>
                  <a:pt x="33633" y="509016"/>
                </a:moveTo>
                <a:lnTo>
                  <a:pt x="15239" y="509016"/>
                </a:lnTo>
                <a:lnTo>
                  <a:pt x="24436" y="514350"/>
                </a:lnTo>
                <a:lnTo>
                  <a:pt x="33633" y="509016"/>
                </a:lnTo>
                <a:close/>
              </a:path>
              <a:path w="2895600" h="567054">
                <a:moveTo>
                  <a:pt x="12930" y="507492"/>
                </a:moveTo>
                <a:lnTo>
                  <a:pt x="12192" y="507492"/>
                </a:lnTo>
                <a:lnTo>
                  <a:pt x="12192" y="507927"/>
                </a:lnTo>
                <a:lnTo>
                  <a:pt x="12930" y="507492"/>
                </a:lnTo>
                <a:close/>
              </a:path>
            </a:pathLst>
          </a:custGeom>
          <a:solidFill>
            <a:srgbClr val="497EBA"/>
          </a:solidFill>
        </p:spPr>
        <p:txBody>
          <a:bodyPr wrap="square" lIns="0" tIns="0" rIns="0" bIns="0" rtlCol="0"/>
          <a:lstStyle/>
          <a:p>
            <a:endParaRPr sz="1588"/>
          </a:p>
        </p:txBody>
      </p:sp>
      <p:sp>
        <p:nvSpPr>
          <p:cNvPr id="18" name="object 18"/>
          <p:cNvSpPr/>
          <p:nvPr/>
        </p:nvSpPr>
        <p:spPr>
          <a:xfrm>
            <a:off x="979246" y="1259242"/>
            <a:ext cx="7158595" cy="22710"/>
          </a:xfrm>
          <a:prstGeom prst="rect">
            <a:avLst/>
          </a:prstGeom>
          <a:blipFill>
            <a:blip r:embed="rId6" cstate="print"/>
            <a:stretch>
              <a:fillRect/>
            </a:stretch>
          </a:blipFill>
        </p:spPr>
        <p:txBody>
          <a:bodyPr wrap="square" lIns="0" tIns="0" rIns="0" bIns="0" rtlCol="0"/>
          <a:lstStyle/>
          <a:p>
            <a:endParaRPr sz="1588"/>
          </a:p>
        </p:txBody>
      </p:sp>
      <p:sp>
        <p:nvSpPr>
          <p:cNvPr id="19" name="object 2"/>
          <p:cNvSpPr txBox="1"/>
          <p:nvPr/>
        </p:nvSpPr>
        <p:spPr>
          <a:xfrm>
            <a:off x="452114" y="180667"/>
            <a:ext cx="2005377" cy="384721"/>
          </a:xfrm>
          <a:prstGeom prst="rect">
            <a:avLst/>
          </a:prstGeom>
        </p:spPr>
        <p:txBody>
          <a:bodyPr vert="horz" wrap="square" lIns="0" tIns="0" rIns="0" bIns="0" rtlCol="0">
            <a:spAutoFit/>
          </a:bodyPr>
          <a:lstStyle/>
          <a:p>
            <a:pPr>
              <a:lnSpc>
                <a:spcPts val="2960"/>
              </a:lnSpc>
            </a:pPr>
            <a:r>
              <a:rPr sz="2471" b="1" spc="-4" dirty="0">
                <a:solidFill>
                  <a:srgbClr val="00AFEF"/>
                </a:solidFill>
                <a:latin typeface="Tahoma"/>
                <a:cs typeface="Tahoma"/>
              </a:rPr>
              <a:t>J</a:t>
            </a:r>
            <a:r>
              <a:rPr sz="2471" b="1" spc="-9" dirty="0">
                <a:solidFill>
                  <a:srgbClr val="00AFEF"/>
                </a:solidFill>
                <a:latin typeface="Tahoma"/>
                <a:cs typeface="Tahoma"/>
              </a:rPr>
              <a:t>Q</a:t>
            </a:r>
            <a:r>
              <a:rPr sz="2471" b="1" spc="-4" dirty="0">
                <a:solidFill>
                  <a:srgbClr val="00AFEF"/>
                </a:solidFill>
                <a:latin typeface="Tahoma"/>
                <a:cs typeface="Tahoma"/>
              </a:rPr>
              <a:t>U</a:t>
            </a:r>
            <a:r>
              <a:rPr sz="2471" b="1" spc="-9" dirty="0">
                <a:solidFill>
                  <a:srgbClr val="00AFEF"/>
                </a:solidFill>
                <a:latin typeface="Tahoma"/>
                <a:cs typeface="Tahoma"/>
              </a:rPr>
              <a:t>E</a:t>
            </a:r>
            <a:r>
              <a:rPr sz="2471" b="1" spc="-4" dirty="0">
                <a:solidFill>
                  <a:srgbClr val="00AFEF"/>
                </a:solidFill>
                <a:latin typeface="Tahoma"/>
                <a:cs typeface="Tahoma"/>
              </a:rPr>
              <a:t>RY</a:t>
            </a:r>
            <a:endParaRPr sz="2471" dirty="0">
              <a:latin typeface="Tahoma"/>
              <a:cs typeface="Tahoma"/>
            </a:endParaRPr>
          </a:p>
        </p:txBody>
      </p:sp>
    </p:spTree>
    <p:extLst>
      <p:ext uri="{BB962C8B-B14F-4D97-AF65-F5344CB8AC3E}">
        <p14:creationId xmlns:p14="http://schemas.microsoft.com/office/powerpoint/2010/main" val="160765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54803" y="1557170"/>
            <a:ext cx="119846" cy="13312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668219" y="1439732"/>
            <a:ext cx="2039471" cy="337238"/>
          </a:xfrm>
          <a:prstGeom prst="rect">
            <a:avLst/>
          </a:prstGeom>
        </p:spPr>
        <p:txBody>
          <a:bodyPr vert="horz" wrap="square" lIns="0" tIns="11206" rIns="0" bIns="0" rtlCol="0">
            <a:spAutoFit/>
          </a:bodyPr>
          <a:lstStyle/>
          <a:p>
            <a:pPr marL="11206">
              <a:spcBef>
                <a:spcPts val="88"/>
              </a:spcBef>
            </a:pPr>
            <a:r>
              <a:rPr sz="2118" b="0" spc="-4" dirty="0">
                <a:solidFill>
                  <a:srgbClr val="000000"/>
                </a:solidFill>
                <a:latin typeface="Tahoma"/>
                <a:cs typeface="Tahoma"/>
              </a:rPr>
              <a:t>css({properties})</a:t>
            </a:r>
            <a:endParaRPr sz="2118">
              <a:latin typeface="Tahoma"/>
              <a:cs typeface="Tahoma"/>
            </a:endParaRPr>
          </a:p>
        </p:txBody>
      </p:sp>
      <p:sp>
        <p:nvSpPr>
          <p:cNvPr id="21" name="Date Placeholder 20"/>
          <p:cNvSpPr>
            <a:spLocks noGrp="1"/>
          </p:cNvSpPr>
          <p:nvPr>
            <p:ph type="dt" sz="half" idx="4294967295"/>
          </p:nvPr>
        </p:nvSpPr>
        <p:spPr/>
        <p:txBody>
          <a:bodyPr/>
          <a:lstStyle/>
          <a:p>
            <a:endParaRPr lang="en-US"/>
          </a:p>
        </p:txBody>
      </p:sp>
      <p:sp>
        <p:nvSpPr>
          <p:cNvPr id="5" name="object 5"/>
          <p:cNvSpPr/>
          <p:nvPr/>
        </p:nvSpPr>
        <p:spPr>
          <a:xfrm>
            <a:off x="1344706" y="2017059"/>
            <a:ext cx="6320118" cy="327212"/>
          </a:xfrm>
          <a:custGeom>
            <a:avLst/>
            <a:gdLst/>
            <a:ahLst/>
            <a:cxnLst/>
            <a:rect l="l" t="t" r="r" b="b"/>
            <a:pathLst>
              <a:path w="7162800" h="370839">
                <a:moveTo>
                  <a:pt x="0" y="370332"/>
                </a:moveTo>
                <a:lnTo>
                  <a:pt x="7162800" y="370332"/>
                </a:lnTo>
                <a:lnTo>
                  <a:pt x="7162800" y="0"/>
                </a:lnTo>
                <a:lnTo>
                  <a:pt x="0" y="0"/>
                </a:lnTo>
                <a:lnTo>
                  <a:pt x="0" y="370332"/>
                </a:lnTo>
                <a:close/>
              </a:path>
            </a:pathLst>
          </a:custGeom>
          <a:solidFill>
            <a:srgbClr val="A5A5A5"/>
          </a:solidFill>
        </p:spPr>
        <p:txBody>
          <a:bodyPr wrap="square" lIns="0" tIns="0" rIns="0" bIns="0" rtlCol="0"/>
          <a:lstStyle/>
          <a:p>
            <a:endParaRPr sz="1588"/>
          </a:p>
        </p:txBody>
      </p:sp>
      <p:sp>
        <p:nvSpPr>
          <p:cNvPr id="6" name="object 6"/>
          <p:cNvSpPr/>
          <p:nvPr/>
        </p:nvSpPr>
        <p:spPr>
          <a:xfrm>
            <a:off x="1339326" y="2011681"/>
            <a:ext cx="6332444" cy="337857"/>
          </a:xfrm>
          <a:custGeom>
            <a:avLst/>
            <a:gdLst/>
            <a:ahLst/>
            <a:cxnLst/>
            <a:rect l="l" t="t" r="r" b="b"/>
            <a:pathLst>
              <a:path w="7176770" h="382905">
                <a:moveTo>
                  <a:pt x="7173468" y="0"/>
                </a:moveTo>
                <a:lnTo>
                  <a:pt x="3048" y="0"/>
                </a:lnTo>
                <a:lnTo>
                  <a:pt x="0" y="3048"/>
                </a:lnTo>
                <a:lnTo>
                  <a:pt x="0" y="379475"/>
                </a:lnTo>
                <a:lnTo>
                  <a:pt x="3048" y="382524"/>
                </a:lnTo>
                <a:lnTo>
                  <a:pt x="7173468" y="382524"/>
                </a:lnTo>
                <a:lnTo>
                  <a:pt x="7176516" y="379475"/>
                </a:lnTo>
                <a:lnTo>
                  <a:pt x="7176516" y="376428"/>
                </a:lnTo>
                <a:lnTo>
                  <a:pt x="13715" y="376428"/>
                </a:lnTo>
                <a:lnTo>
                  <a:pt x="6096" y="370332"/>
                </a:lnTo>
                <a:lnTo>
                  <a:pt x="13715" y="370332"/>
                </a:lnTo>
                <a:lnTo>
                  <a:pt x="13715" y="13716"/>
                </a:lnTo>
                <a:lnTo>
                  <a:pt x="6096" y="13716"/>
                </a:lnTo>
                <a:lnTo>
                  <a:pt x="13715" y="6096"/>
                </a:lnTo>
                <a:lnTo>
                  <a:pt x="7176516" y="6096"/>
                </a:lnTo>
                <a:lnTo>
                  <a:pt x="7176516" y="3048"/>
                </a:lnTo>
                <a:lnTo>
                  <a:pt x="7173468" y="0"/>
                </a:lnTo>
                <a:close/>
              </a:path>
              <a:path w="7176770" h="382905">
                <a:moveTo>
                  <a:pt x="13715" y="370332"/>
                </a:moveTo>
                <a:lnTo>
                  <a:pt x="6096" y="370332"/>
                </a:lnTo>
                <a:lnTo>
                  <a:pt x="13715" y="376428"/>
                </a:lnTo>
                <a:lnTo>
                  <a:pt x="13715" y="370332"/>
                </a:lnTo>
                <a:close/>
              </a:path>
              <a:path w="7176770" h="382905">
                <a:moveTo>
                  <a:pt x="7162800" y="370332"/>
                </a:moveTo>
                <a:lnTo>
                  <a:pt x="13715" y="370332"/>
                </a:lnTo>
                <a:lnTo>
                  <a:pt x="13715" y="376428"/>
                </a:lnTo>
                <a:lnTo>
                  <a:pt x="7162800" y="376428"/>
                </a:lnTo>
                <a:lnTo>
                  <a:pt x="7162800" y="370332"/>
                </a:lnTo>
                <a:close/>
              </a:path>
              <a:path w="7176770" h="382905">
                <a:moveTo>
                  <a:pt x="7162800" y="6096"/>
                </a:moveTo>
                <a:lnTo>
                  <a:pt x="7162800" y="376428"/>
                </a:lnTo>
                <a:lnTo>
                  <a:pt x="7168896" y="370332"/>
                </a:lnTo>
                <a:lnTo>
                  <a:pt x="7176516" y="370332"/>
                </a:lnTo>
                <a:lnTo>
                  <a:pt x="7176516" y="13716"/>
                </a:lnTo>
                <a:lnTo>
                  <a:pt x="7168896" y="13716"/>
                </a:lnTo>
                <a:lnTo>
                  <a:pt x="7162800" y="6096"/>
                </a:lnTo>
                <a:close/>
              </a:path>
              <a:path w="7176770" h="382905">
                <a:moveTo>
                  <a:pt x="7176516" y="370332"/>
                </a:moveTo>
                <a:lnTo>
                  <a:pt x="7168896" y="370332"/>
                </a:lnTo>
                <a:lnTo>
                  <a:pt x="7162800" y="376428"/>
                </a:lnTo>
                <a:lnTo>
                  <a:pt x="7176516" y="376428"/>
                </a:lnTo>
                <a:lnTo>
                  <a:pt x="7176516" y="370332"/>
                </a:lnTo>
                <a:close/>
              </a:path>
              <a:path w="7176770" h="382905">
                <a:moveTo>
                  <a:pt x="13715" y="6096"/>
                </a:moveTo>
                <a:lnTo>
                  <a:pt x="6096" y="13716"/>
                </a:lnTo>
                <a:lnTo>
                  <a:pt x="13715" y="13716"/>
                </a:lnTo>
                <a:lnTo>
                  <a:pt x="13715" y="6096"/>
                </a:lnTo>
                <a:close/>
              </a:path>
              <a:path w="7176770" h="382905">
                <a:moveTo>
                  <a:pt x="7162800" y="6096"/>
                </a:moveTo>
                <a:lnTo>
                  <a:pt x="13715" y="6096"/>
                </a:lnTo>
                <a:lnTo>
                  <a:pt x="13715" y="13716"/>
                </a:lnTo>
                <a:lnTo>
                  <a:pt x="7162800" y="13716"/>
                </a:lnTo>
                <a:lnTo>
                  <a:pt x="7162800" y="6096"/>
                </a:lnTo>
                <a:close/>
              </a:path>
              <a:path w="7176770" h="382905">
                <a:moveTo>
                  <a:pt x="7176516" y="6096"/>
                </a:moveTo>
                <a:lnTo>
                  <a:pt x="7162800" y="6096"/>
                </a:lnTo>
                <a:lnTo>
                  <a:pt x="7168896" y="13716"/>
                </a:lnTo>
                <a:lnTo>
                  <a:pt x="7176516" y="13716"/>
                </a:lnTo>
                <a:lnTo>
                  <a:pt x="7176516" y="6096"/>
                </a:lnTo>
                <a:close/>
              </a:path>
            </a:pathLst>
          </a:custGeom>
          <a:solidFill>
            <a:srgbClr val="7E7E7E"/>
          </a:solidFill>
        </p:spPr>
        <p:txBody>
          <a:bodyPr wrap="square" lIns="0" tIns="0" rIns="0" bIns="0" rtlCol="0"/>
          <a:lstStyle/>
          <a:p>
            <a:endParaRPr sz="1588"/>
          </a:p>
        </p:txBody>
      </p:sp>
      <p:sp>
        <p:nvSpPr>
          <p:cNvPr id="7" name="object 7"/>
          <p:cNvSpPr txBox="1"/>
          <p:nvPr/>
        </p:nvSpPr>
        <p:spPr>
          <a:xfrm>
            <a:off x="1344706" y="2035436"/>
            <a:ext cx="6320118" cy="255678"/>
          </a:xfrm>
          <a:prstGeom prst="rect">
            <a:avLst/>
          </a:prstGeom>
        </p:spPr>
        <p:txBody>
          <a:bodyPr vert="horz" wrap="square" lIns="0" tIns="11206" rIns="0" bIns="0" rtlCol="0">
            <a:spAutoFit/>
          </a:bodyPr>
          <a:lstStyle/>
          <a:p>
            <a:pPr marL="81807">
              <a:spcBef>
                <a:spcPts val="88"/>
              </a:spcBef>
            </a:pPr>
            <a:r>
              <a:rPr sz="1588" spc="-4" dirty="0">
                <a:latin typeface="Arial"/>
                <a:cs typeface="Arial"/>
              </a:rPr>
              <a:t>$("p").css({"background":"yellow","font-size":"200%"});</a:t>
            </a:r>
            <a:endParaRPr sz="1588">
              <a:latin typeface="Arial"/>
              <a:cs typeface="Arial"/>
            </a:endParaRPr>
          </a:p>
        </p:txBody>
      </p:sp>
      <p:sp>
        <p:nvSpPr>
          <p:cNvPr id="8" name="object 8"/>
          <p:cNvSpPr/>
          <p:nvPr/>
        </p:nvSpPr>
        <p:spPr>
          <a:xfrm>
            <a:off x="5558125" y="2992344"/>
            <a:ext cx="2118245" cy="370616"/>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5502536" y="2813124"/>
            <a:ext cx="2868706" cy="617444"/>
          </a:xfrm>
          <a:custGeom>
            <a:avLst/>
            <a:gdLst/>
            <a:ahLst/>
            <a:cxnLst/>
            <a:rect l="l" t="t" r="r" b="b"/>
            <a:pathLst>
              <a:path w="3251200" h="699770">
                <a:moveTo>
                  <a:pt x="3250691" y="0"/>
                </a:moveTo>
                <a:lnTo>
                  <a:pt x="0" y="0"/>
                </a:lnTo>
                <a:lnTo>
                  <a:pt x="0" y="699515"/>
                </a:lnTo>
                <a:lnTo>
                  <a:pt x="12191" y="699515"/>
                </a:lnTo>
                <a:lnTo>
                  <a:pt x="12191" y="12191"/>
                </a:lnTo>
                <a:lnTo>
                  <a:pt x="6095" y="12191"/>
                </a:lnTo>
                <a:lnTo>
                  <a:pt x="12191" y="6095"/>
                </a:lnTo>
                <a:lnTo>
                  <a:pt x="3250691" y="6095"/>
                </a:lnTo>
                <a:lnTo>
                  <a:pt x="3250691" y="0"/>
                </a:lnTo>
                <a:close/>
              </a:path>
              <a:path w="3251200" h="699770">
                <a:moveTo>
                  <a:pt x="3238499" y="6095"/>
                </a:moveTo>
                <a:lnTo>
                  <a:pt x="3238499" y="699515"/>
                </a:lnTo>
                <a:lnTo>
                  <a:pt x="3250691" y="699515"/>
                </a:lnTo>
                <a:lnTo>
                  <a:pt x="3250691" y="12191"/>
                </a:lnTo>
                <a:lnTo>
                  <a:pt x="3244595" y="12191"/>
                </a:lnTo>
                <a:lnTo>
                  <a:pt x="3238499" y="6095"/>
                </a:lnTo>
                <a:close/>
              </a:path>
              <a:path w="3251200" h="699770">
                <a:moveTo>
                  <a:pt x="12191" y="6095"/>
                </a:moveTo>
                <a:lnTo>
                  <a:pt x="6095" y="12191"/>
                </a:lnTo>
                <a:lnTo>
                  <a:pt x="12191" y="12191"/>
                </a:lnTo>
                <a:lnTo>
                  <a:pt x="12191" y="6095"/>
                </a:lnTo>
                <a:close/>
              </a:path>
              <a:path w="3251200" h="699770">
                <a:moveTo>
                  <a:pt x="3238499" y="6095"/>
                </a:moveTo>
                <a:lnTo>
                  <a:pt x="12191" y="6095"/>
                </a:lnTo>
                <a:lnTo>
                  <a:pt x="12191" y="12191"/>
                </a:lnTo>
                <a:lnTo>
                  <a:pt x="3238499" y="12191"/>
                </a:lnTo>
                <a:lnTo>
                  <a:pt x="3238499" y="6095"/>
                </a:lnTo>
                <a:close/>
              </a:path>
              <a:path w="3251200" h="699770">
                <a:moveTo>
                  <a:pt x="3250691" y="6095"/>
                </a:moveTo>
                <a:lnTo>
                  <a:pt x="3238499" y="6095"/>
                </a:lnTo>
                <a:lnTo>
                  <a:pt x="3244595" y="12191"/>
                </a:lnTo>
                <a:lnTo>
                  <a:pt x="3250691" y="12191"/>
                </a:lnTo>
                <a:lnTo>
                  <a:pt x="3250691" y="6095"/>
                </a:lnTo>
                <a:close/>
              </a:path>
            </a:pathLst>
          </a:custGeom>
          <a:solidFill>
            <a:srgbClr val="4F80BC"/>
          </a:solidFill>
        </p:spPr>
        <p:txBody>
          <a:bodyPr wrap="square" lIns="0" tIns="0" rIns="0" bIns="0" rtlCol="0"/>
          <a:lstStyle/>
          <a:p>
            <a:endParaRPr sz="1588"/>
          </a:p>
        </p:txBody>
      </p:sp>
      <p:sp>
        <p:nvSpPr>
          <p:cNvPr id="10" name="object 10"/>
          <p:cNvSpPr/>
          <p:nvPr/>
        </p:nvSpPr>
        <p:spPr>
          <a:xfrm>
            <a:off x="7664823" y="2174388"/>
            <a:ext cx="382121" cy="582706"/>
          </a:xfrm>
          <a:custGeom>
            <a:avLst/>
            <a:gdLst/>
            <a:ahLst/>
            <a:cxnLst/>
            <a:rect l="l" t="t" r="r" b="b"/>
            <a:pathLst>
              <a:path w="433070" h="660400">
                <a:moveTo>
                  <a:pt x="336803" y="563879"/>
                </a:moveTo>
                <a:lnTo>
                  <a:pt x="333755" y="566927"/>
                </a:lnTo>
                <a:lnTo>
                  <a:pt x="330707" y="568451"/>
                </a:lnTo>
                <a:lnTo>
                  <a:pt x="330707" y="571500"/>
                </a:lnTo>
                <a:lnTo>
                  <a:pt x="332231" y="574547"/>
                </a:lnTo>
                <a:lnTo>
                  <a:pt x="381000" y="659891"/>
                </a:lnTo>
                <a:lnTo>
                  <a:pt x="388184" y="647700"/>
                </a:lnTo>
                <a:lnTo>
                  <a:pt x="374903" y="647700"/>
                </a:lnTo>
                <a:lnTo>
                  <a:pt x="374903" y="623631"/>
                </a:lnTo>
                <a:lnTo>
                  <a:pt x="342900" y="568451"/>
                </a:lnTo>
                <a:lnTo>
                  <a:pt x="341375" y="565403"/>
                </a:lnTo>
                <a:lnTo>
                  <a:pt x="336803" y="563879"/>
                </a:lnTo>
                <a:close/>
              </a:path>
              <a:path w="433070" h="660400">
                <a:moveTo>
                  <a:pt x="374903" y="623631"/>
                </a:moveTo>
                <a:lnTo>
                  <a:pt x="374903" y="647700"/>
                </a:lnTo>
                <a:lnTo>
                  <a:pt x="388184" y="647700"/>
                </a:lnTo>
                <a:lnTo>
                  <a:pt x="388620" y="646961"/>
                </a:lnTo>
                <a:lnTo>
                  <a:pt x="388620" y="644651"/>
                </a:lnTo>
                <a:lnTo>
                  <a:pt x="376427" y="644651"/>
                </a:lnTo>
                <a:lnTo>
                  <a:pt x="381761" y="635455"/>
                </a:lnTo>
                <a:lnTo>
                  <a:pt x="374903" y="623631"/>
                </a:lnTo>
                <a:close/>
              </a:path>
              <a:path w="433070" h="660400">
                <a:moveTo>
                  <a:pt x="388620" y="646961"/>
                </a:moveTo>
                <a:lnTo>
                  <a:pt x="388184" y="647700"/>
                </a:lnTo>
                <a:lnTo>
                  <a:pt x="388620" y="647700"/>
                </a:lnTo>
                <a:lnTo>
                  <a:pt x="388620" y="646961"/>
                </a:lnTo>
                <a:close/>
              </a:path>
              <a:path w="433070" h="660400">
                <a:moveTo>
                  <a:pt x="426720" y="563879"/>
                </a:moveTo>
                <a:lnTo>
                  <a:pt x="422148" y="565403"/>
                </a:lnTo>
                <a:lnTo>
                  <a:pt x="420624" y="568451"/>
                </a:lnTo>
                <a:lnTo>
                  <a:pt x="388620" y="623631"/>
                </a:lnTo>
                <a:lnTo>
                  <a:pt x="388620" y="646961"/>
                </a:lnTo>
                <a:lnTo>
                  <a:pt x="431292" y="574547"/>
                </a:lnTo>
                <a:lnTo>
                  <a:pt x="432816" y="571500"/>
                </a:lnTo>
                <a:lnTo>
                  <a:pt x="432816" y="568451"/>
                </a:lnTo>
                <a:lnTo>
                  <a:pt x="429768" y="566927"/>
                </a:lnTo>
                <a:lnTo>
                  <a:pt x="426720" y="563879"/>
                </a:lnTo>
                <a:close/>
              </a:path>
              <a:path w="433070" h="660400">
                <a:moveTo>
                  <a:pt x="381761" y="635455"/>
                </a:moveTo>
                <a:lnTo>
                  <a:pt x="376427" y="644651"/>
                </a:lnTo>
                <a:lnTo>
                  <a:pt x="387096" y="644651"/>
                </a:lnTo>
                <a:lnTo>
                  <a:pt x="381761" y="635455"/>
                </a:lnTo>
                <a:close/>
              </a:path>
              <a:path w="433070" h="660400">
                <a:moveTo>
                  <a:pt x="388620" y="623631"/>
                </a:moveTo>
                <a:lnTo>
                  <a:pt x="381761" y="635455"/>
                </a:lnTo>
                <a:lnTo>
                  <a:pt x="387096" y="644651"/>
                </a:lnTo>
                <a:lnTo>
                  <a:pt x="388620" y="644651"/>
                </a:lnTo>
                <a:lnTo>
                  <a:pt x="388620" y="623631"/>
                </a:lnTo>
                <a:close/>
              </a:path>
              <a:path w="433070" h="660400">
                <a:moveTo>
                  <a:pt x="374903" y="6095"/>
                </a:moveTo>
                <a:lnTo>
                  <a:pt x="374903" y="623631"/>
                </a:lnTo>
                <a:lnTo>
                  <a:pt x="381761" y="635455"/>
                </a:lnTo>
                <a:lnTo>
                  <a:pt x="388620" y="623631"/>
                </a:lnTo>
                <a:lnTo>
                  <a:pt x="388620" y="12191"/>
                </a:lnTo>
                <a:lnTo>
                  <a:pt x="381000" y="12191"/>
                </a:lnTo>
                <a:lnTo>
                  <a:pt x="374903" y="6095"/>
                </a:lnTo>
                <a:close/>
              </a:path>
              <a:path w="433070" h="660400">
                <a:moveTo>
                  <a:pt x="385572" y="0"/>
                </a:moveTo>
                <a:lnTo>
                  <a:pt x="0" y="0"/>
                </a:lnTo>
                <a:lnTo>
                  <a:pt x="0" y="12191"/>
                </a:lnTo>
                <a:lnTo>
                  <a:pt x="374903" y="12191"/>
                </a:lnTo>
                <a:lnTo>
                  <a:pt x="374903" y="6095"/>
                </a:lnTo>
                <a:lnTo>
                  <a:pt x="388620" y="6095"/>
                </a:lnTo>
                <a:lnTo>
                  <a:pt x="388620" y="3047"/>
                </a:lnTo>
                <a:lnTo>
                  <a:pt x="385572" y="0"/>
                </a:lnTo>
                <a:close/>
              </a:path>
              <a:path w="433070" h="660400">
                <a:moveTo>
                  <a:pt x="388620" y="6095"/>
                </a:moveTo>
                <a:lnTo>
                  <a:pt x="374903" y="6095"/>
                </a:lnTo>
                <a:lnTo>
                  <a:pt x="381000" y="12191"/>
                </a:lnTo>
                <a:lnTo>
                  <a:pt x="388620" y="12191"/>
                </a:lnTo>
                <a:lnTo>
                  <a:pt x="388620" y="6095"/>
                </a:lnTo>
                <a:close/>
              </a:path>
            </a:pathLst>
          </a:custGeom>
          <a:solidFill>
            <a:srgbClr val="497EBA"/>
          </a:solidFill>
        </p:spPr>
        <p:txBody>
          <a:bodyPr wrap="square" lIns="0" tIns="0" rIns="0" bIns="0" rtlCol="0"/>
          <a:lstStyle/>
          <a:p>
            <a:endParaRPr sz="1588"/>
          </a:p>
        </p:txBody>
      </p:sp>
      <p:sp>
        <p:nvSpPr>
          <p:cNvPr id="11" name="object 11"/>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12" name="object 12"/>
          <p:cNvSpPr/>
          <p:nvPr/>
        </p:nvSpPr>
        <p:spPr>
          <a:xfrm>
            <a:off x="5513294" y="3429000"/>
            <a:ext cx="1882885" cy="1156936"/>
          </a:xfrm>
          <a:prstGeom prst="rect">
            <a:avLst/>
          </a:prstGeom>
          <a:blipFill>
            <a:blip r:embed="rId4" cstate="print"/>
            <a:stretch>
              <a:fillRect/>
            </a:stretch>
          </a:blipFill>
        </p:spPr>
        <p:txBody>
          <a:bodyPr wrap="square" lIns="0" tIns="0" rIns="0" bIns="0" rtlCol="0"/>
          <a:lstStyle/>
          <a:p>
            <a:endParaRPr sz="1588"/>
          </a:p>
        </p:txBody>
      </p:sp>
      <p:sp>
        <p:nvSpPr>
          <p:cNvPr id="13" name="object 13"/>
          <p:cNvSpPr/>
          <p:nvPr/>
        </p:nvSpPr>
        <p:spPr>
          <a:xfrm>
            <a:off x="5502536" y="3429000"/>
            <a:ext cx="2868706" cy="1479176"/>
          </a:xfrm>
          <a:custGeom>
            <a:avLst/>
            <a:gdLst/>
            <a:ahLst/>
            <a:cxnLst/>
            <a:rect l="l" t="t" r="r" b="b"/>
            <a:pathLst>
              <a:path w="3251200" h="1676400">
                <a:moveTo>
                  <a:pt x="12191" y="0"/>
                </a:moveTo>
                <a:lnTo>
                  <a:pt x="0" y="0"/>
                </a:lnTo>
                <a:lnTo>
                  <a:pt x="0" y="1676400"/>
                </a:lnTo>
                <a:lnTo>
                  <a:pt x="3250691" y="1676400"/>
                </a:lnTo>
                <a:lnTo>
                  <a:pt x="3250691" y="1670304"/>
                </a:lnTo>
                <a:lnTo>
                  <a:pt x="12191" y="1670304"/>
                </a:lnTo>
                <a:lnTo>
                  <a:pt x="6095" y="1664208"/>
                </a:lnTo>
                <a:lnTo>
                  <a:pt x="12191" y="1664208"/>
                </a:lnTo>
                <a:lnTo>
                  <a:pt x="12191" y="0"/>
                </a:lnTo>
                <a:close/>
              </a:path>
              <a:path w="3251200" h="1676400">
                <a:moveTo>
                  <a:pt x="12191" y="1664208"/>
                </a:moveTo>
                <a:lnTo>
                  <a:pt x="6095" y="1664208"/>
                </a:lnTo>
                <a:lnTo>
                  <a:pt x="12191" y="1670304"/>
                </a:lnTo>
                <a:lnTo>
                  <a:pt x="12191" y="1664208"/>
                </a:lnTo>
                <a:close/>
              </a:path>
              <a:path w="3251200" h="1676400">
                <a:moveTo>
                  <a:pt x="3238499" y="1664208"/>
                </a:moveTo>
                <a:lnTo>
                  <a:pt x="12191" y="1664208"/>
                </a:lnTo>
                <a:lnTo>
                  <a:pt x="12191" y="1670304"/>
                </a:lnTo>
                <a:lnTo>
                  <a:pt x="3238499" y="1670304"/>
                </a:lnTo>
                <a:lnTo>
                  <a:pt x="3238499" y="1664208"/>
                </a:lnTo>
                <a:close/>
              </a:path>
              <a:path w="3251200" h="1676400">
                <a:moveTo>
                  <a:pt x="3250691" y="0"/>
                </a:moveTo>
                <a:lnTo>
                  <a:pt x="3238499" y="0"/>
                </a:lnTo>
                <a:lnTo>
                  <a:pt x="3238499" y="1670304"/>
                </a:lnTo>
                <a:lnTo>
                  <a:pt x="3244595" y="1664208"/>
                </a:lnTo>
                <a:lnTo>
                  <a:pt x="3250691" y="1664208"/>
                </a:lnTo>
                <a:lnTo>
                  <a:pt x="3250691" y="0"/>
                </a:lnTo>
                <a:close/>
              </a:path>
              <a:path w="3251200" h="1676400">
                <a:moveTo>
                  <a:pt x="3250691" y="1664208"/>
                </a:moveTo>
                <a:lnTo>
                  <a:pt x="3244595" y="1664208"/>
                </a:lnTo>
                <a:lnTo>
                  <a:pt x="3238499" y="1670304"/>
                </a:lnTo>
                <a:lnTo>
                  <a:pt x="3250691" y="1670304"/>
                </a:lnTo>
                <a:lnTo>
                  <a:pt x="3250691" y="1664208"/>
                </a:lnTo>
                <a:close/>
              </a:path>
            </a:pathLst>
          </a:custGeom>
          <a:solidFill>
            <a:srgbClr val="4F80BC"/>
          </a:solidFill>
        </p:spPr>
        <p:txBody>
          <a:bodyPr wrap="square" lIns="0" tIns="0" rIns="0" bIns="0" rtlCol="0"/>
          <a:lstStyle/>
          <a:p>
            <a:endParaRPr sz="1588"/>
          </a:p>
        </p:txBody>
      </p:sp>
      <p:sp>
        <p:nvSpPr>
          <p:cNvPr id="14" name="object 14"/>
          <p:cNvSpPr/>
          <p:nvPr/>
        </p:nvSpPr>
        <p:spPr>
          <a:xfrm>
            <a:off x="1008529" y="3608768"/>
            <a:ext cx="3832412" cy="1958882"/>
          </a:xfrm>
          <a:prstGeom prst="rect">
            <a:avLst/>
          </a:prstGeom>
          <a:blipFill>
            <a:blip r:embed="rId5" cstate="print"/>
            <a:stretch>
              <a:fillRect/>
            </a:stretch>
          </a:blipFill>
        </p:spPr>
        <p:txBody>
          <a:bodyPr wrap="square" lIns="0" tIns="0" rIns="0" bIns="0" rtlCol="0"/>
          <a:lstStyle/>
          <a:p>
            <a:endParaRPr sz="1588"/>
          </a:p>
        </p:txBody>
      </p:sp>
      <p:sp>
        <p:nvSpPr>
          <p:cNvPr id="15" name="object 15"/>
          <p:cNvSpPr/>
          <p:nvPr/>
        </p:nvSpPr>
        <p:spPr>
          <a:xfrm>
            <a:off x="997772" y="3467996"/>
            <a:ext cx="3855384" cy="2259106"/>
          </a:xfrm>
          <a:custGeom>
            <a:avLst/>
            <a:gdLst/>
            <a:ahLst/>
            <a:cxnLst/>
            <a:rect l="l" t="t" r="r" b="b"/>
            <a:pathLst>
              <a:path w="4369435" h="2560320">
                <a:moveTo>
                  <a:pt x="4369308" y="0"/>
                </a:moveTo>
                <a:lnTo>
                  <a:pt x="0" y="0"/>
                </a:lnTo>
                <a:lnTo>
                  <a:pt x="0" y="2560319"/>
                </a:lnTo>
                <a:lnTo>
                  <a:pt x="4369308" y="2560319"/>
                </a:lnTo>
                <a:lnTo>
                  <a:pt x="4369308" y="2554223"/>
                </a:lnTo>
                <a:lnTo>
                  <a:pt x="12191" y="2554223"/>
                </a:lnTo>
                <a:lnTo>
                  <a:pt x="6095" y="2546604"/>
                </a:lnTo>
                <a:lnTo>
                  <a:pt x="12191" y="2546604"/>
                </a:lnTo>
                <a:lnTo>
                  <a:pt x="12191" y="12192"/>
                </a:lnTo>
                <a:lnTo>
                  <a:pt x="6095" y="12192"/>
                </a:lnTo>
                <a:lnTo>
                  <a:pt x="12191" y="6095"/>
                </a:lnTo>
                <a:lnTo>
                  <a:pt x="4369308" y="6095"/>
                </a:lnTo>
                <a:lnTo>
                  <a:pt x="4369308" y="0"/>
                </a:lnTo>
                <a:close/>
              </a:path>
              <a:path w="4369435" h="2560320">
                <a:moveTo>
                  <a:pt x="12191" y="2546604"/>
                </a:moveTo>
                <a:lnTo>
                  <a:pt x="6095" y="2546604"/>
                </a:lnTo>
                <a:lnTo>
                  <a:pt x="12191" y="2554223"/>
                </a:lnTo>
                <a:lnTo>
                  <a:pt x="12191" y="2546604"/>
                </a:lnTo>
                <a:close/>
              </a:path>
              <a:path w="4369435" h="2560320">
                <a:moveTo>
                  <a:pt x="4355592" y="2546604"/>
                </a:moveTo>
                <a:lnTo>
                  <a:pt x="12191" y="2546604"/>
                </a:lnTo>
                <a:lnTo>
                  <a:pt x="12191" y="2554223"/>
                </a:lnTo>
                <a:lnTo>
                  <a:pt x="4355592" y="2554223"/>
                </a:lnTo>
                <a:lnTo>
                  <a:pt x="4355592" y="2546604"/>
                </a:lnTo>
                <a:close/>
              </a:path>
              <a:path w="4369435" h="2560320">
                <a:moveTo>
                  <a:pt x="4355592" y="6095"/>
                </a:moveTo>
                <a:lnTo>
                  <a:pt x="4355592" y="2554223"/>
                </a:lnTo>
                <a:lnTo>
                  <a:pt x="4363212" y="2546604"/>
                </a:lnTo>
                <a:lnTo>
                  <a:pt x="4369308" y="2546604"/>
                </a:lnTo>
                <a:lnTo>
                  <a:pt x="4369308" y="12192"/>
                </a:lnTo>
                <a:lnTo>
                  <a:pt x="4363212" y="12192"/>
                </a:lnTo>
                <a:lnTo>
                  <a:pt x="4355592" y="6095"/>
                </a:lnTo>
                <a:close/>
              </a:path>
              <a:path w="4369435" h="2560320">
                <a:moveTo>
                  <a:pt x="4369308" y="2546604"/>
                </a:moveTo>
                <a:lnTo>
                  <a:pt x="4363212" y="2546604"/>
                </a:lnTo>
                <a:lnTo>
                  <a:pt x="4355592" y="2554223"/>
                </a:lnTo>
                <a:lnTo>
                  <a:pt x="4369308" y="2554223"/>
                </a:lnTo>
                <a:lnTo>
                  <a:pt x="4369308" y="2546604"/>
                </a:lnTo>
                <a:close/>
              </a:path>
              <a:path w="4369435" h="2560320">
                <a:moveTo>
                  <a:pt x="12191" y="6095"/>
                </a:moveTo>
                <a:lnTo>
                  <a:pt x="6095" y="12192"/>
                </a:lnTo>
                <a:lnTo>
                  <a:pt x="12191" y="12192"/>
                </a:lnTo>
                <a:lnTo>
                  <a:pt x="12191" y="6095"/>
                </a:lnTo>
                <a:close/>
              </a:path>
              <a:path w="4369435" h="2560320">
                <a:moveTo>
                  <a:pt x="4355592" y="6095"/>
                </a:moveTo>
                <a:lnTo>
                  <a:pt x="12191" y="6095"/>
                </a:lnTo>
                <a:lnTo>
                  <a:pt x="12191" y="12192"/>
                </a:lnTo>
                <a:lnTo>
                  <a:pt x="4355592" y="12192"/>
                </a:lnTo>
                <a:lnTo>
                  <a:pt x="4355592" y="6095"/>
                </a:lnTo>
                <a:close/>
              </a:path>
              <a:path w="4369435" h="2560320">
                <a:moveTo>
                  <a:pt x="4369308" y="6095"/>
                </a:moveTo>
                <a:lnTo>
                  <a:pt x="4355592" y="6095"/>
                </a:lnTo>
                <a:lnTo>
                  <a:pt x="4363212" y="12192"/>
                </a:lnTo>
                <a:lnTo>
                  <a:pt x="4369308" y="12192"/>
                </a:lnTo>
                <a:lnTo>
                  <a:pt x="4369308" y="6095"/>
                </a:lnTo>
                <a:close/>
              </a:path>
            </a:pathLst>
          </a:custGeom>
          <a:solidFill>
            <a:srgbClr val="4F80BC"/>
          </a:solidFill>
        </p:spPr>
        <p:txBody>
          <a:bodyPr wrap="square" lIns="0" tIns="0" rIns="0" bIns="0" rtlCol="0"/>
          <a:lstStyle/>
          <a:p>
            <a:endParaRPr sz="1588"/>
          </a:p>
        </p:txBody>
      </p:sp>
      <p:sp>
        <p:nvSpPr>
          <p:cNvPr id="16" name="object 16"/>
          <p:cNvSpPr/>
          <p:nvPr/>
        </p:nvSpPr>
        <p:spPr>
          <a:xfrm>
            <a:off x="4908177" y="4897419"/>
            <a:ext cx="2034988" cy="325531"/>
          </a:xfrm>
          <a:custGeom>
            <a:avLst/>
            <a:gdLst/>
            <a:ahLst/>
            <a:cxnLst/>
            <a:rect l="l" t="t" r="r" b="b"/>
            <a:pathLst>
              <a:path w="2306320" h="368935">
                <a:moveTo>
                  <a:pt x="92963" y="266700"/>
                </a:moveTo>
                <a:lnTo>
                  <a:pt x="89915" y="266700"/>
                </a:lnTo>
                <a:lnTo>
                  <a:pt x="86867" y="268224"/>
                </a:lnTo>
                <a:lnTo>
                  <a:pt x="0" y="316992"/>
                </a:lnTo>
                <a:lnTo>
                  <a:pt x="86867" y="367284"/>
                </a:lnTo>
                <a:lnTo>
                  <a:pt x="89915" y="368808"/>
                </a:lnTo>
                <a:lnTo>
                  <a:pt x="92963" y="368808"/>
                </a:lnTo>
                <a:lnTo>
                  <a:pt x="96012" y="362712"/>
                </a:lnTo>
                <a:lnTo>
                  <a:pt x="96012" y="358140"/>
                </a:lnTo>
                <a:lnTo>
                  <a:pt x="92963" y="356616"/>
                </a:lnTo>
                <a:lnTo>
                  <a:pt x="37784" y="324612"/>
                </a:lnTo>
                <a:lnTo>
                  <a:pt x="13715" y="324612"/>
                </a:lnTo>
                <a:lnTo>
                  <a:pt x="13715" y="310896"/>
                </a:lnTo>
                <a:lnTo>
                  <a:pt x="37784" y="310896"/>
                </a:lnTo>
                <a:lnTo>
                  <a:pt x="92963" y="278892"/>
                </a:lnTo>
                <a:lnTo>
                  <a:pt x="96012" y="277368"/>
                </a:lnTo>
                <a:lnTo>
                  <a:pt x="96012" y="272796"/>
                </a:lnTo>
                <a:lnTo>
                  <a:pt x="92963" y="266700"/>
                </a:lnTo>
                <a:close/>
              </a:path>
              <a:path w="2306320" h="368935">
                <a:moveTo>
                  <a:pt x="37784" y="310896"/>
                </a:moveTo>
                <a:lnTo>
                  <a:pt x="13715" y="310896"/>
                </a:lnTo>
                <a:lnTo>
                  <a:pt x="13715" y="324612"/>
                </a:lnTo>
                <a:lnTo>
                  <a:pt x="37784" y="324612"/>
                </a:lnTo>
                <a:lnTo>
                  <a:pt x="35157" y="323088"/>
                </a:lnTo>
                <a:lnTo>
                  <a:pt x="16763" y="323088"/>
                </a:lnTo>
                <a:lnTo>
                  <a:pt x="16763" y="312420"/>
                </a:lnTo>
                <a:lnTo>
                  <a:pt x="35157" y="312420"/>
                </a:lnTo>
                <a:lnTo>
                  <a:pt x="37784" y="310896"/>
                </a:lnTo>
                <a:close/>
              </a:path>
              <a:path w="2306320" h="368935">
                <a:moveTo>
                  <a:pt x="2293620" y="310896"/>
                </a:moveTo>
                <a:lnTo>
                  <a:pt x="37784" y="310896"/>
                </a:lnTo>
                <a:lnTo>
                  <a:pt x="25960" y="317754"/>
                </a:lnTo>
                <a:lnTo>
                  <a:pt x="37784" y="324612"/>
                </a:lnTo>
                <a:lnTo>
                  <a:pt x="2302764" y="324612"/>
                </a:lnTo>
                <a:lnTo>
                  <a:pt x="2305811" y="321564"/>
                </a:lnTo>
                <a:lnTo>
                  <a:pt x="2305811" y="316992"/>
                </a:lnTo>
                <a:lnTo>
                  <a:pt x="2293620" y="316992"/>
                </a:lnTo>
                <a:lnTo>
                  <a:pt x="2293620" y="310896"/>
                </a:lnTo>
                <a:close/>
              </a:path>
              <a:path w="2306320" h="368935">
                <a:moveTo>
                  <a:pt x="16763" y="312420"/>
                </a:moveTo>
                <a:lnTo>
                  <a:pt x="16763" y="323088"/>
                </a:lnTo>
                <a:lnTo>
                  <a:pt x="25960" y="317754"/>
                </a:lnTo>
                <a:lnTo>
                  <a:pt x="16763" y="312420"/>
                </a:lnTo>
                <a:close/>
              </a:path>
              <a:path w="2306320" h="368935">
                <a:moveTo>
                  <a:pt x="25960" y="317754"/>
                </a:moveTo>
                <a:lnTo>
                  <a:pt x="16763" y="323088"/>
                </a:lnTo>
                <a:lnTo>
                  <a:pt x="35157" y="323088"/>
                </a:lnTo>
                <a:lnTo>
                  <a:pt x="25960" y="317754"/>
                </a:lnTo>
                <a:close/>
              </a:path>
              <a:path w="2306320" h="368935">
                <a:moveTo>
                  <a:pt x="35157" y="312420"/>
                </a:moveTo>
                <a:lnTo>
                  <a:pt x="16763" y="312420"/>
                </a:lnTo>
                <a:lnTo>
                  <a:pt x="25960" y="317754"/>
                </a:lnTo>
                <a:lnTo>
                  <a:pt x="35157" y="312420"/>
                </a:lnTo>
                <a:close/>
              </a:path>
              <a:path w="2306320" h="368935">
                <a:moveTo>
                  <a:pt x="2305811" y="0"/>
                </a:moveTo>
                <a:lnTo>
                  <a:pt x="2293620" y="0"/>
                </a:lnTo>
                <a:lnTo>
                  <a:pt x="2293620" y="316992"/>
                </a:lnTo>
                <a:lnTo>
                  <a:pt x="2299716" y="310896"/>
                </a:lnTo>
                <a:lnTo>
                  <a:pt x="2305811" y="310896"/>
                </a:lnTo>
                <a:lnTo>
                  <a:pt x="2305811" y="0"/>
                </a:lnTo>
                <a:close/>
              </a:path>
              <a:path w="2306320" h="368935">
                <a:moveTo>
                  <a:pt x="2305811" y="310896"/>
                </a:moveTo>
                <a:lnTo>
                  <a:pt x="2299716" y="310896"/>
                </a:lnTo>
                <a:lnTo>
                  <a:pt x="2293620" y="316992"/>
                </a:lnTo>
                <a:lnTo>
                  <a:pt x="2305811" y="316992"/>
                </a:lnTo>
                <a:lnTo>
                  <a:pt x="2305811" y="310896"/>
                </a:lnTo>
                <a:close/>
              </a:path>
            </a:pathLst>
          </a:custGeom>
          <a:solidFill>
            <a:srgbClr val="497EBA"/>
          </a:solidFill>
        </p:spPr>
        <p:txBody>
          <a:bodyPr wrap="square" lIns="0" tIns="0" rIns="0" bIns="0" rtlCol="0"/>
          <a:lstStyle/>
          <a:p>
            <a:endParaRPr sz="1588"/>
          </a:p>
        </p:txBody>
      </p:sp>
      <p:sp>
        <p:nvSpPr>
          <p:cNvPr id="18" name="object 18"/>
          <p:cNvSpPr/>
          <p:nvPr/>
        </p:nvSpPr>
        <p:spPr>
          <a:xfrm>
            <a:off x="979246" y="1259242"/>
            <a:ext cx="7158595" cy="22710"/>
          </a:xfrm>
          <a:prstGeom prst="rect">
            <a:avLst/>
          </a:prstGeom>
          <a:blipFill>
            <a:blip r:embed="rId6"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4574395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19022" y="805461"/>
            <a:ext cx="1601880" cy="384721"/>
          </a:xfrm>
          <a:prstGeom prst="rect">
            <a:avLst/>
          </a:prstGeom>
        </p:spPr>
        <p:txBody>
          <a:bodyPr vert="horz" wrap="square" lIns="0" tIns="0" rIns="0" bIns="0" rtlCol="0">
            <a:spAutoFit/>
          </a:bodyPr>
          <a:lstStyle/>
          <a:p>
            <a:pPr>
              <a:lnSpc>
                <a:spcPts val="2960"/>
              </a:lnSpc>
            </a:pPr>
            <a:r>
              <a:rPr sz="2471" b="1" spc="-146" dirty="0">
                <a:solidFill>
                  <a:srgbClr val="00AFEF"/>
                </a:solidFill>
                <a:latin typeface="Tahoma"/>
                <a:cs typeface="Tahoma"/>
              </a:rPr>
              <a:t>TỔNG</a:t>
            </a:r>
            <a:r>
              <a:rPr sz="2471" b="1" spc="-79" dirty="0">
                <a:solidFill>
                  <a:srgbClr val="00AFEF"/>
                </a:solidFill>
                <a:latin typeface="Tahoma"/>
                <a:cs typeface="Tahoma"/>
              </a:rPr>
              <a:t> </a:t>
            </a:r>
            <a:r>
              <a:rPr sz="2471" b="1" spc="-326" dirty="0">
                <a:solidFill>
                  <a:srgbClr val="00AFEF"/>
                </a:solidFill>
                <a:latin typeface="Tahoma"/>
                <a:cs typeface="Tahoma"/>
              </a:rPr>
              <a:t>KẾT</a:t>
            </a:r>
            <a:endParaRPr sz="2471">
              <a:latin typeface="Tahoma"/>
              <a:cs typeface="Tahoma"/>
            </a:endParaRPr>
          </a:p>
        </p:txBody>
      </p:sp>
      <p:sp>
        <p:nvSpPr>
          <p:cNvPr id="3" name="object 3"/>
          <p:cNvSpPr/>
          <p:nvPr/>
        </p:nvSpPr>
        <p:spPr>
          <a:xfrm>
            <a:off x="1021976" y="1524896"/>
            <a:ext cx="209774" cy="201706"/>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021976" y="1948479"/>
            <a:ext cx="209774" cy="197671"/>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1021976" y="2714960"/>
            <a:ext cx="209774" cy="201706"/>
          </a:xfrm>
          <a:prstGeom prst="rect">
            <a:avLst/>
          </a:prstGeom>
          <a:blipFill>
            <a:blip r:embed="rId4" cstate="print"/>
            <a:stretch>
              <a:fillRect/>
            </a:stretch>
          </a:blipFill>
        </p:spPr>
        <p:txBody>
          <a:bodyPr wrap="square" lIns="0" tIns="0" rIns="0" bIns="0" rtlCol="0"/>
          <a:lstStyle/>
          <a:p>
            <a:endParaRPr sz="1588"/>
          </a:p>
        </p:txBody>
      </p:sp>
      <p:sp>
        <p:nvSpPr>
          <p:cNvPr id="6" name="object 6"/>
          <p:cNvSpPr/>
          <p:nvPr/>
        </p:nvSpPr>
        <p:spPr>
          <a:xfrm>
            <a:off x="941294" y="5985285"/>
            <a:ext cx="7328647" cy="0"/>
          </a:xfrm>
          <a:custGeom>
            <a:avLst/>
            <a:gdLst/>
            <a:ahLst/>
            <a:cxnLst/>
            <a:rect l="l" t="t" r="r" b="b"/>
            <a:pathLst>
              <a:path w="8305800">
                <a:moveTo>
                  <a:pt x="0" y="0"/>
                </a:moveTo>
                <a:lnTo>
                  <a:pt x="8305800" y="0"/>
                </a:lnTo>
              </a:path>
            </a:pathLst>
          </a:custGeom>
          <a:ln w="15240">
            <a:solidFill>
              <a:srgbClr val="7E7E7E"/>
            </a:solidFill>
          </a:ln>
        </p:spPr>
        <p:txBody>
          <a:bodyPr wrap="square" lIns="0" tIns="0" rIns="0" bIns="0" rtlCol="0"/>
          <a:lstStyle/>
          <a:p>
            <a:endParaRPr sz="1588"/>
          </a:p>
        </p:txBody>
      </p:sp>
      <p:sp>
        <p:nvSpPr>
          <p:cNvPr id="7" name="object 7"/>
          <p:cNvSpPr/>
          <p:nvPr/>
        </p:nvSpPr>
        <p:spPr>
          <a:xfrm>
            <a:off x="1021976" y="3485478"/>
            <a:ext cx="209774" cy="197671"/>
          </a:xfrm>
          <a:prstGeom prst="rect">
            <a:avLst/>
          </a:prstGeom>
          <a:blipFill>
            <a:blip r:embed="rId5" cstate="print"/>
            <a:stretch>
              <a:fillRect/>
            </a:stretch>
          </a:blipFill>
        </p:spPr>
        <p:txBody>
          <a:bodyPr wrap="square" lIns="0" tIns="0" rIns="0" bIns="0" rtlCol="0"/>
          <a:lstStyle/>
          <a:p>
            <a:endParaRPr sz="1588"/>
          </a:p>
        </p:txBody>
      </p:sp>
      <p:sp>
        <p:nvSpPr>
          <p:cNvPr id="8" name="object 8"/>
          <p:cNvSpPr/>
          <p:nvPr/>
        </p:nvSpPr>
        <p:spPr>
          <a:xfrm>
            <a:off x="1021976" y="3905026"/>
            <a:ext cx="209774" cy="201705"/>
          </a:xfrm>
          <a:prstGeom prst="rect">
            <a:avLst/>
          </a:prstGeom>
          <a:blipFill>
            <a:blip r:embed="rId6" cstate="print"/>
            <a:stretch>
              <a:fillRect/>
            </a:stretch>
          </a:blipFill>
        </p:spPr>
        <p:txBody>
          <a:bodyPr wrap="square" lIns="0" tIns="0" rIns="0" bIns="0" rtlCol="0"/>
          <a:lstStyle/>
          <a:p>
            <a:endParaRPr sz="1588"/>
          </a:p>
        </p:txBody>
      </p:sp>
      <p:sp>
        <p:nvSpPr>
          <p:cNvPr id="9" name="object 9"/>
          <p:cNvSpPr txBox="1"/>
          <p:nvPr/>
        </p:nvSpPr>
        <p:spPr>
          <a:xfrm>
            <a:off x="1314562" y="1370344"/>
            <a:ext cx="6896436" cy="3207578"/>
          </a:xfrm>
          <a:prstGeom prst="rect">
            <a:avLst/>
          </a:prstGeom>
        </p:spPr>
        <p:txBody>
          <a:bodyPr vert="horz" wrap="square" lIns="0" tIns="45943" rIns="0" bIns="0" rtlCol="0">
            <a:spAutoFit/>
          </a:bodyPr>
          <a:lstStyle/>
          <a:p>
            <a:pPr marL="11206" marR="4483" algn="just">
              <a:lnSpc>
                <a:spcPct val="110000"/>
              </a:lnSpc>
              <a:spcBef>
                <a:spcPts val="361"/>
              </a:spcBef>
            </a:pPr>
            <a:r>
              <a:rPr sz="2294" spc="-9" dirty="0">
                <a:latin typeface="Tahoma"/>
                <a:cs typeface="Tahoma"/>
              </a:rPr>
              <a:t>Javascript là ngôn ngữ kịch bản có cấu trúc riêng  Được sử dụng để thêm tính tương tác trên trang  web, được nhúng trực tiếp vào trang HTML</a:t>
            </a:r>
          </a:p>
          <a:p>
            <a:pPr marL="11206">
              <a:spcBef>
                <a:spcPts val="552"/>
              </a:spcBef>
            </a:pPr>
            <a:r>
              <a:rPr sz="2294" spc="-9" dirty="0">
                <a:latin typeface="Tahoma"/>
                <a:cs typeface="Tahoma"/>
              </a:rPr>
              <a:t>Có thể viết mã javascript ở vùng &lt;body&gt; hoặc</a:t>
            </a:r>
          </a:p>
          <a:p>
            <a:pPr marL="11206"/>
            <a:r>
              <a:rPr sz="2294" spc="-9" dirty="0">
                <a:latin typeface="Tahoma"/>
                <a:cs typeface="Tahoma"/>
              </a:rPr>
              <a:t>&lt;head&gt; của trang HTML</a:t>
            </a:r>
          </a:p>
          <a:p>
            <a:pPr marL="11206">
              <a:spcBef>
                <a:spcPts val="552"/>
              </a:spcBef>
            </a:pPr>
            <a:r>
              <a:rPr sz="2294" spc="-9" dirty="0">
                <a:latin typeface="Tahoma"/>
                <a:cs typeface="Tahoma"/>
              </a:rPr>
              <a:t>Jquery là một thư viện của javascript</a:t>
            </a:r>
          </a:p>
          <a:p>
            <a:pPr marL="11206" marR="401752">
              <a:spcBef>
                <a:spcPts val="552"/>
              </a:spcBef>
            </a:pPr>
            <a:r>
              <a:rPr sz="2294" spc="-9" dirty="0">
                <a:latin typeface="Tahoma"/>
                <a:cs typeface="Tahoma"/>
              </a:rPr>
              <a:t>Có thể sử dụng các phiên bản jquery tại trang  </a:t>
            </a:r>
            <a:r>
              <a:rPr sz="2294" spc="-9" dirty="0">
                <a:latin typeface="Tahoma"/>
                <a:cs typeface="Tahoma"/>
                <a:hlinkClick r:id="rId7"/>
              </a:rPr>
              <a:t>http://jquery.com/</a:t>
            </a:r>
            <a:endParaRPr sz="2294" spc="-9" dirty="0">
              <a:latin typeface="Tahoma"/>
              <a:cs typeface="Tahoma"/>
            </a:endParaRPr>
          </a:p>
        </p:txBody>
      </p:sp>
      <p:sp>
        <p:nvSpPr>
          <p:cNvPr id="11" name="object 11"/>
          <p:cNvSpPr/>
          <p:nvPr/>
        </p:nvSpPr>
        <p:spPr>
          <a:xfrm>
            <a:off x="979246" y="1259242"/>
            <a:ext cx="7158595" cy="22710"/>
          </a:xfrm>
          <a:prstGeom prst="rect">
            <a:avLst/>
          </a:prstGeom>
          <a:blipFill>
            <a:blip r:embed="rId8" cstate="print"/>
            <a:stretch>
              <a:fillRect/>
            </a:stretch>
          </a:blipFill>
        </p:spPr>
        <p:txBody>
          <a:bodyPr wrap="square" lIns="0" tIns="0" rIns="0" bIns="0" rtlCol="0"/>
          <a:lstStyle/>
          <a:p>
            <a:endParaRPr sz="1588"/>
          </a:p>
        </p:txBody>
      </p:sp>
      <p:sp>
        <p:nvSpPr>
          <p:cNvPr id="13" name="object 13"/>
          <p:cNvSpPr txBox="1"/>
          <p:nvPr/>
        </p:nvSpPr>
        <p:spPr>
          <a:xfrm>
            <a:off x="8018817" y="6065844"/>
            <a:ext cx="192180" cy="337302"/>
          </a:xfrm>
          <a:prstGeom prst="rect">
            <a:avLst/>
          </a:prstGeom>
        </p:spPr>
        <p:txBody>
          <a:bodyPr vert="horz" wrap="square" lIns="0" tIns="11206" rIns="0" bIns="0" rtlCol="0">
            <a:spAutoFit/>
          </a:bodyPr>
          <a:lstStyle/>
          <a:p>
            <a:pPr marL="22413">
              <a:spcBef>
                <a:spcPts val="88"/>
              </a:spcBef>
            </a:pPr>
            <a:fld id="{81D60167-4931-47E6-BA6A-407CBD079E47}" type="slidenum">
              <a:rPr sz="1059" spc="-4" dirty="0">
                <a:solidFill>
                  <a:srgbClr val="898989"/>
                </a:solidFill>
                <a:latin typeface="Tahoma"/>
                <a:cs typeface="Tahoma"/>
              </a:rPr>
              <a:pPr marL="22413">
                <a:spcBef>
                  <a:spcPts val="88"/>
                </a:spcBef>
              </a:pPr>
              <a:t>75</a:t>
            </a:fld>
            <a:endParaRPr sz="1059">
              <a:latin typeface="Tahoma"/>
              <a:cs typeface="Tahoma"/>
            </a:endParaRPr>
          </a:p>
        </p:txBody>
      </p:sp>
      <p:sp>
        <p:nvSpPr>
          <p:cNvPr id="14" name="Date Placeholder 13"/>
          <p:cNvSpPr>
            <a:spLocks noGrp="1"/>
          </p:cNvSpPr>
          <p:nvPr>
            <p:ph type="dt" sz="half" idx="4294967295"/>
          </p:nvPr>
        </p:nvSpPr>
        <p:spPr/>
        <p:txBody>
          <a:bodyPr/>
          <a:lstStyle/>
          <a:p>
            <a:endParaRPr lang="en-US"/>
          </a:p>
        </p:txBody>
      </p:sp>
    </p:spTree>
    <p:extLst>
      <p:ext uri="{BB962C8B-B14F-4D97-AF65-F5344CB8AC3E}">
        <p14:creationId xmlns:p14="http://schemas.microsoft.com/office/powerpoint/2010/main" val="2653192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30" y="5867399"/>
            <a:ext cx="9140469" cy="9905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939" y="6434772"/>
            <a:ext cx="45275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D8D8D"/>
                </a:solidFill>
                <a:latin typeface="Calibri"/>
                <a:cs typeface="Calibri"/>
              </a:rPr>
              <a:t>3/9/13</a:t>
            </a:r>
            <a:endParaRPr sz="1200">
              <a:latin typeface="Calibri"/>
              <a:cs typeface="Calibri"/>
            </a:endParaRPr>
          </a:p>
        </p:txBody>
      </p:sp>
      <p:sp>
        <p:nvSpPr>
          <p:cNvPr id="4" name="object 4"/>
          <p:cNvSpPr txBox="1"/>
          <p:nvPr/>
        </p:nvSpPr>
        <p:spPr>
          <a:xfrm>
            <a:off x="2984500" y="3020060"/>
            <a:ext cx="3494404" cy="1122680"/>
          </a:xfrm>
          <a:prstGeom prst="rect">
            <a:avLst/>
          </a:prstGeom>
        </p:spPr>
        <p:txBody>
          <a:bodyPr vert="horz" wrap="square" lIns="0" tIns="12700" rIns="0" bIns="0" rtlCol="0">
            <a:spAutoFit/>
          </a:bodyPr>
          <a:lstStyle/>
          <a:p>
            <a:pPr marL="12700">
              <a:lnSpc>
                <a:spcPct val="100000"/>
              </a:lnSpc>
              <a:spcBef>
                <a:spcPts val="100"/>
              </a:spcBef>
            </a:pPr>
            <a:r>
              <a:rPr sz="7200" b="1" spc="-5" dirty="0">
                <a:solidFill>
                  <a:srgbClr val="292934"/>
                </a:solidFill>
                <a:latin typeface="Calibri"/>
                <a:cs typeface="Calibri"/>
              </a:rPr>
              <a:t>Câu hỏi</a:t>
            </a:r>
            <a:r>
              <a:rPr sz="7200" b="1" spc="-95" dirty="0">
                <a:solidFill>
                  <a:srgbClr val="292934"/>
                </a:solidFill>
                <a:latin typeface="Calibri"/>
                <a:cs typeface="Calibri"/>
              </a:rPr>
              <a:t> </a:t>
            </a:r>
            <a:r>
              <a:rPr sz="7200" b="1" dirty="0">
                <a:solidFill>
                  <a:srgbClr val="292934"/>
                </a:solidFill>
                <a:latin typeface="Calibri"/>
                <a:cs typeface="Calibri"/>
              </a:rPr>
              <a:t>?</a:t>
            </a:r>
            <a:endParaRPr sz="7200">
              <a:latin typeface="Calibri"/>
              <a:cs typeface="Calibri"/>
            </a:endParaRPr>
          </a:p>
        </p:txBody>
      </p:sp>
      <p:sp>
        <p:nvSpPr>
          <p:cNvPr id="5" name="object 5"/>
          <p:cNvSpPr/>
          <p:nvPr/>
        </p:nvSpPr>
        <p:spPr>
          <a:xfrm>
            <a:off x="7635238" y="3470563"/>
            <a:ext cx="1508759" cy="26226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5237018"/>
            <a:ext cx="2115588" cy="1620981"/>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23454" y="976746"/>
            <a:ext cx="1064028" cy="201583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671752" y="2049087"/>
            <a:ext cx="2635133" cy="107649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360918" y="1604356"/>
            <a:ext cx="1783079" cy="3483032"/>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356657" y="947651"/>
            <a:ext cx="1113905" cy="1338348"/>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3699163" y="4056610"/>
            <a:ext cx="1832955" cy="2161308"/>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2622665" y="3919450"/>
            <a:ext cx="615141" cy="814647"/>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831377" y="4692534"/>
            <a:ext cx="872836" cy="1517072"/>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2431472" y="2011679"/>
            <a:ext cx="1276003" cy="1467196"/>
          </a:xfrm>
          <a:prstGeom prst="rect">
            <a:avLst/>
          </a:prstGeom>
          <a:blipFill>
            <a:blip r:embed="rId1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32081"/>
            <a:ext cx="686054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7"/>
                </a:solidFill>
                <a:latin typeface="Arial"/>
                <a:cs typeface="Arial"/>
              </a:rPr>
              <a:t>Nhúng Javascript </a:t>
            </a:r>
            <a:r>
              <a:rPr sz="3600" b="0" dirty="0">
                <a:solidFill>
                  <a:srgbClr val="929292"/>
                </a:solidFill>
                <a:latin typeface="Arial"/>
                <a:cs typeface="Arial"/>
              </a:rPr>
              <a:t>vào </a:t>
            </a:r>
            <a:r>
              <a:rPr sz="3600" b="0" spc="-5" dirty="0">
                <a:solidFill>
                  <a:srgbClr val="929292"/>
                </a:solidFill>
                <a:latin typeface="Arial"/>
                <a:cs typeface="Arial"/>
              </a:rPr>
              <a:t>trang</a:t>
            </a:r>
            <a:r>
              <a:rPr sz="3600" b="0" spc="-100" dirty="0">
                <a:solidFill>
                  <a:srgbClr val="929292"/>
                </a:solidFill>
                <a:latin typeface="Arial"/>
                <a:cs typeface="Arial"/>
              </a:rPr>
              <a:t> </a:t>
            </a:r>
            <a:r>
              <a:rPr sz="3600" b="0" spc="-5" dirty="0">
                <a:solidFill>
                  <a:srgbClr val="929292"/>
                </a:solidFill>
                <a:latin typeface="Arial"/>
                <a:cs typeface="Arial"/>
              </a:rPr>
              <a:t>web</a:t>
            </a:r>
            <a:endParaRPr sz="3600">
              <a:latin typeface="Arial"/>
              <a:cs typeface="Arial"/>
            </a:endParaRPr>
          </a:p>
        </p:txBody>
      </p:sp>
      <p:sp>
        <p:nvSpPr>
          <p:cNvPr id="3" name="object 3"/>
          <p:cNvSpPr txBox="1"/>
          <p:nvPr/>
        </p:nvSpPr>
        <p:spPr>
          <a:xfrm>
            <a:off x="535939" y="1556766"/>
            <a:ext cx="6609715" cy="3662045"/>
          </a:xfrm>
          <a:prstGeom prst="rect">
            <a:avLst/>
          </a:prstGeom>
        </p:spPr>
        <p:txBody>
          <a:bodyPr vert="horz" wrap="square" lIns="0" tIns="88900" rIns="0" bIns="0" rtlCol="0">
            <a:spAutoFit/>
          </a:bodyPr>
          <a:lstStyle/>
          <a:p>
            <a:pPr marL="12700">
              <a:lnSpc>
                <a:spcPct val="100000"/>
              </a:lnSpc>
              <a:spcBef>
                <a:spcPts val="700"/>
              </a:spcBef>
            </a:pPr>
            <a:r>
              <a:rPr sz="2800" dirty="0">
                <a:solidFill>
                  <a:srgbClr val="474747"/>
                </a:solidFill>
                <a:latin typeface="Calibri"/>
                <a:cs typeface="Calibri"/>
              </a:rPr>
              <a:t>Định </a:t>
            </a:r>
            <a:r>
              <a:rPr sz="2800" spc="-5" dirty="0">
                <a:solidFill>
                  <a:srgbClr val="474747"/>
                </a:solidFill>
                <a:latin typeface="Calibri"/>
                <a:cs typeface="Calibri"/>
              </a:rPr>
              <a:t>nghĩa Script trực </a:t>
            </a:r>
            <a:r>
              <a:rPr sz="2800" spc="-10" dirty="0">
                <a:solidFill>
                  <a:srgbClr val="474747"/>
                </a:solidFill>
                <a:latin typeface="Calibri"/>
                <a:cs typeface="Calibri"/>
              </a:rPr>
              <a:t>tiếp </a:t>
            </a:r>
            <a:r>
              <a:rPr sz="2800" spc="-5" dirty="0">
                <a:solidFill>
                  <a:srgbClr val="474747"/>
                </a:solidFill>
                <a:latin typeface="Calibri"/>
                <a:cs typeface="Calibri"/>
              </a:rPr>
              <a:t>trong trang</a:t>
            </a:r>
            <a:r>
              <a:rPr sz="2800" spc="25" dirty="0">
                <a:solidFill>
                  <a:srgbClr val="474747"/>
                </a:solidFill>
                <a:latin typeface="Calibri"/>
                <a:cs typeface="Calibri"/>
              </a:rPr>
              <a:t> </a:t>
            </a:r>
            <a:r>
              <a:rPr sz="2800" spc="-5" dirty="0">
                <a:solidFill>
                  <a:srgbClr val="474747"/>
                </a:solidFill>
                <a:latin typeface="Calibri"/>
                <a:cs typeface="Calibri"/>
              </a:rPr>
              <a:t>HTML:</a:t>
            </a:r>
            <a:endParaRPr sz="2800">
              <a:latin typeface="Calibri"/>
              <a:cs typeface="Calibri"/>
            </a:endParaRPr>
          </a:p>
          <a:p>
            <a:pPr marL="12700">
              <a:lnSpc>
                <a:spcPct val="100000"/>
              </a:lnSpc>
              <a:spcBef>
                <a:spcPts val="515"/>
              </a:spcBef>
            </a:pPr>
            <a:r>
              <a:rPr sz="2400" spc="-5" dirty="0">
                <a:solidFill>
                  <a:srgbClr val="FF0000"/>
                </a:solidFill>
                <a:latin typeface="Calibri"/>
                <a:cs typeface="Calibri"/>
              </a:rPr>
              <a:t>&lt;script </a:t>
            </a:r>
            <a:r>
              <a:rPr sz="2400" spc="-5" dirty="0">
                <a:solidFill>
                  <a:srgbClr val="5C9B1D"/>
                </a:solidFill>
                <a:latin typeface="Calibri"/>
                <a:cs typeface="Calibri"/>
              </a:rPr>
              <a:t>type</a:t>
            </a:r>
            <a:r>
              <a:rPr sz="2400" spc="-5" dirty="0">
                <a:solidFill>
                  <a:srgbClr val="474747"/>
                </a:solidFill>
                <a:latin typeface="Calibri"/>
                <a:cs typeface="Calibri"/>
              </a:rPr>
              <a:t>=“</a:t>
            </a:r>
            <a:r>
              <a:rPr sz="2400" i="1" spc="-5" dirty="0">
                <a:solidFill>
                  <a:srgbClr val="0084B4"/>
                </a:solidFill>
                <a:latin typeface="Calibri"/>
                <a:cs typeface="Calibri"/>
              </a:rPr>
              <a:t>text/javascript</a:t>
            </a:r>
            <a:r>
              <a:rPr sz="2400" spc="-5" dirty="0">
                <a:solidFill>
                  <a:srgbClr val="262626"/>
                </a:solidFill>
                <a:latin typeface="Calibri"/>
                <a:cs typeface="Calibri"/>
              </a:rPr>
              <a:t>”</a:t>
            </a:r>
            <a:r>
              <a:rPr sz="2400" spc="-5" dirty="0">
                <a:solidFill>
                  <a:srgbClr val="FF0000"/>
                </a:solidFill>
                <a:latin typeface="Calibri"/>
                <a:cs typeface="Calibri"/>
              </a:rPr>
              <a:t>&gt;</a:t>
            </a:r>
            <a:endParaRPr sz="2400">
              <a:latin typeface="Calibri"/>
              <a:cs typeface="Calibri"/>
            </a:endParaRPr>
          </a:p>
          <a:p>
            <a:pPr marL="288290">
              <a:lnSpc>
                <a:spcPct val="100000"/>
              </a:lnSpc>
              <a:spcBef>
                <a:spcPts val="620"/>
              </a:spcBef>
            </a:pPr>
            <a:r>
              <a:rPr sz="2400" spc="-370" dirty="0">
                <a:solidFill>
                  <a:srgbClr val="0084B4"/>
                </a:solidFill>
                <a:latin typeface="Calibri"/>
                <a:cs typeface="Calibri"/>
              </a:rPr>
              <a:t>&lt;!-­‐-­‐</a:t>
            </a:r>
            <a:endParaRPr sz="2400">
              <a:latin typeface="Calibri"/>
              <a:cs typeface="Calibri"/>
            </a:endParaRPr>
          </a:p>
          <a:p>
            <a:pPr marL="927100">
              <a:lnSpc>
                <a:spcPct val="100000"/>
              </a:lnSpc>
              <a:spcBef>
                <a:spcPts val="520"/>
              </a:spcBef>
            </a:pPr>
            <a:r>
              <a:rPr sz="2400" i="1" dirty="0">
                <a:solidFill>
                  <a:srgbClr val="FF0080"/>
                </a:solidFill>
                <a:latin typeface="Calibri"/>
                <a:cs typeface="Calibri"/>
              </a:rPr>
              <a:t>// </a:t>
            </a:r>
            <a:r>
              <a:rPr sz="2400" i="1" spc="-5" dirty="0">
                <a:solidFill>
                  <a:srgbClr val="FF0080"/>
                </a:solidFill>
                <a:latin typeface="Calibri"/>
                <a:cs typeface="Calibri"/>
              </a:rPr>
              <a:t>Lệnh</a:t>
            </a:r>
            <a:r>
              <a:rPr sz="2400" i="1" spc="-10" dirty="0">
                <a:solidFill>
                  <a:srgbClr val="FF0080"/>
                </a:solidFill>
                <a:latin typeface="Calibri"/>
                <a:cs typeface="Calibri"/>
              </a:rPr>
              <a:t> </a:t>
            </a:r>
            <a:r>
              <a:rPr sz="2400" i="1" spc="-5" dirty="0">
                <a:solidFill>
                  <a:srgbClr val="FF0080"/>
                </a:solidFill>
                <a:latin typeface="Calibri"/>
                <a:cs typeface="Calibri"/>
              </a:rPr>
              <a:t>Javascript</a:t>
            </a:r>
            <a:endParaRPr sz="2400">
              <a:latin typeface="Calibri"/>
              <a:cs typeface="Calibri"/>
            </a:endParaRPr>
          </a:p>
          <a:p>
            <a:pPr marR="5548630" algn="ctr">
              <a:lnSpc>
                <a:spcPct val="100000"/>
              </a:lnSpc>
              <a:spcBef>
                <a:spcPts val="620"/>
              </a:spcBef>
            </a:pPr>
            <a:r>
              <a:rPr sz="2400" spc="-420" dirty="0">
                <a:solidFill>
                  <a:srgbClr val="0084B4"/>
                </a:solidFill>
                <a:latin typeface="Calibri"/>
                <a:cs typeface="Calibri"/>
              </a:rPr>
              <a:t>-­‐-­‐&gt;</a:t>
            </a:r>
            <a:endParaRPr sz="2400">
              <a:latin typeface="Calibri"/>
              <a:cs typeface="Calibri"/>
            </a:endParaRPr>
          </a:p>
          <a:p>
            <a:pPr marR="5467985" algn="ctr">
              <a:lnSpc>
                <a:spcPct val="100000"/>
              </a:lnSpc>
              <a:spcBef>
                <a:spcPts val="520"/>
              </a:spcBef>
            </a:pPr>
            <a:r>
              <a:rPr sz="2400" spc="-5" dirty="0">
                <a:solidFill>
                  <a:srgbClr val="FF0000"/>
                </a:solidFill>
                <a:latin typeface="Calibri"/>
                <a:cs typeface="Calibri"/>
              </a:rPr>
              <a:t>&lt;/script&gt;</a:t>
            </a:r>
            <a:endParaRPr sz="2400">
              <a:latin typeface="Calibri"/>
              <a:cs typeface="Calibri"/>
            </a:endParaRPr>
          </a:p>
          <a:p>
            <a:pPr>
              <a:lnSpc>
                <a:spcPct val="100000"/>
              </a:lnSpc>
              <a:spcBef>
                <a:spcPts val="35"/>
              </a:spcBef>
            </a:pPr>
            <a:endParaRPr sz="3550">
              <a:latin typeface="Times New Roman"/>
              <a:cs typeface="Times New Roman"/>
            </a:endParaRPr>
          </a:p>
          <a:p>
            <a:pPr marL="12700">
              <a:lnSpc>
                <a:spcPct val="100000"/>
              </a:lnSpc>
            </a:pPr>
            <a:r>
              <a:rPr sz="2800" dirty="0">
                <a:solidFill>
                  <a:srgbClr val="474747"/>
                </a:solidFill>
                <a:latin typeface="Calibri"/>
                <a:cs typeface="Calibri"/>
              </a:rPr>
              <a:t>Nhúng sử dụng </a:t>
            </a:r>
            <a:r>
              <a:rPr sz="2800" spc="-5" dirty="0">
                <a:solidFill>
                  <a:srgbClr val="474747"/>
                </a:solidFill>
                <a:latin typeface="Calibri"/>
                <a:cs typeface="Calibri"/>
              </a:rPr>
              <a:t>script </a:t>
            </a:r>
            <a:r>
              <a:rPr sz="2800" dirty="0">
                <a:solidFill>
                  <a:srgbClr val="474747"/>
                </a:solidFill>
                <a:latin typeface="Calibri"/>
                <a:cs typeface="Calibri"/>
              </a:rPr>
              <a:t>cài đặt từ 1 </a:t>
            </a:r>
            <a:r>
              <a:rPr sz="2800" spc="-5" dirty="0">
                <a:solidFill>
                  <a:srgbClr val="474747"/>
                </a:solidFill>
                <a:latin typeface="Calibri"/>
                <a:cs typeface="Calibri"/>
              </a:rPr>
              <a:t>ﬁle </a:t>
            </a:r>
            <a:r>
              <a:rPr sz="2800" b="1" dirty="0">
                <a:solidFill>
                  <a:srgbClr val="FF6600"/>
                </a:solidFill>
                <a:latin typeface="Calibri"/>
                <a:cs typeface="Calibri"/>
              </a:rPr>
              <a:t>.js</a:t>
            </a:r>
            <a:r>
              <a:rPr sz="2800" b="1" spc="-90" dirty="0">
                <a:solidFill>
                  <a:srgbClr val="FF6600"/>
                </a:solidFill>
                <a:latin typeface="Calibri"/>
                <a:cs typeface="Calibri"/>
              </a:rPr>
              <a:t> </a:t>
            </a:r>
            <a:r>
              <a:rPr sz="2800" dirty="0">
                <a:solidFill>
                  <a:srgbClr val="474747"/>
                </a:solidFill>
                <a:latin typeface="Calibri"/>
                <a:cs typeface="Calibri"/>
              </a:rPr>
              <a:t>khác:</a:t>
            </a:r>
            <a:endParaRPr sz="2800">
              <a:latin typeface="Calibri"/>
              <a:cs typeface="Calibri"/>
            </a:endParaRPr>
          </a:p>
        </p:txBody>
      </p:sp>
      <p:sp>
        <p:nvSpPr>
          <p:cNvPr id="4" name="object 4"/>
          <p:cNvSpPr txBox="1"/>
          <p:nvPr/>
        </p:nvSpPr>
        <p:spPr>
          <a:xfrm>
            <a:off x="380999" y="5274733"/>
            <a:ext cx="5029200" cy="457200"/>
          </a:xfrm>
          <a:prstGeom prst="rect">
            <a:avLst/>
          </a:prstGeom>
          <a:ln w="9524">
            <a:solidFill>
              <a:srgbClr val="F89B26"/>
            </a:solidFill>
          </a:ln>
        </p:spPr>
        <p:txBody>
          <a:bodyPr vert="horz" wrap="square" lIns="0" tIns="12700" rIns="0" bIns="0" rtlCol="0">
            <a:spAutoFit/>
          </a:bodyPr>
          <a:lstStyle/>
          <a:p>
            <a:pPr marL="167640">
              <a:lnSpc>
                <a:spcPct val="100000"/>
              </a:lnSpc>
              <a:spcBef>
                <a:spcPts val="100"/>
              </a:spcBef>
            </a:pPr>
            <a:r>
              <a:rPr sz="2400" spc="-5" dirty="0">
                <a:solidFill>
                  <a:srgbClr val="FF0000"/>
                </a:solidFill>
                <a:latin typeface="Calibri"/>
                <a:cs typeface="Calibri"/>
              </a:rPr>
              <a:t>&lt;script </a:t>
            </a:r>
            <a:r>
              <a:rPr sz="2400" spc="-5" dirty="0">
                <a:solidFill>
                  <a:srgbClr val="5C9B1D"/>
                </a:solidFill>
                <a:latin typeface="Calibri"/>
                <a:cs typeface="Calibri"/>
              </a:rPr>
              <a:t>src</a:t>
            </a:r>
            <a:r>
              <a:rPr sz="2400" spc="-5" dirty="0">
                <a:solidFill>
                  <a:srgbClr val="474747"/>
                </a:solidFill>
                <a:latin typeface="Calibri"/>
                <a:cs typeface="Calibri"/>
              </a:rPr>
              <a:t>=“</a:t>
            </a:r>
            <a:r>
              <a:rPr sz="2400" spc="-5" dirty="0">
                <a:solidFill>
                  <a:srgbClr val="0084B4"/>
                </a:solidFill>
                <a:latin typeface="Calibri"/>
                <a:cs typeface="Calibri"/>
              </a:rPr>
              <a:t>abc.js</a:t>
            </a:r>
            <a:r>
              <a:rPr sz="2400" spc="-5" dirty="0">
                <a:solidFill>
                  <a:srgbClr val="474747"/>
                </a:solidFill>
                <a:latin typeface="Calibri"/>
                <a:cs typeface="Calibri"/>
              </a:rPr>
              <a:t>”</a:t>
            </a:r>
            <a:r>
              <a:rPr sz="2400" spc="-5" dirty="0">
                <a:solidFill>
                  <a:srgbClr val="FF0000"/>
                </a:solidFill>
                <a:latin typeface="Calibri"/>
                <a:cs typeface="Calibri"/>
              </a:rPr>
              <a:t>&gt;&lt;/script&gt;</a:t>
            </a:r>
            <a:endParaRPr sz="2400">
              <a:latin typeface="Calibri"/>
              <a:cs typeface="Calibri"/>
            </a:endParaRPr>
          </a:p>
        </p:txBody>
      </p:sp>
      <p:sp>
        <p:nvSpPr>
          <p:cNvPr id="5" name="object 5"/>
          <p:cNvSpPr/>
          <p:nvPr/>
        </p:nvSpPr>
        <p:spPr>
          <a:xfrm>
            <a:off x="332509" y="2107276"/>
            <a:ext cx="5128952" cy="231093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0999" y="2133600"/>
            <a:ext cx="5029200" cy="2209800"/>
          </a:xfrm>
          <a:custGeom>
            <a:avLst/>
            <a:gdLst/>
            <a:ahLst/>
            <a:cxnLst/>
            <a:rect l="l" t="t" r="r" b="b"/>
            <a:pathLst>
              <a:path w="5029200" h="2209800">
                <a:moveTo>
                  <a:pt x="0" y="0"/>
                </a:moveTo>
                <a:lnTo>
                  <a:pt x="5029198" y="0"/>
                </a:lnTo>
                <a:lnTo>
                  <a:pt x="5029198" y="2209799"/>
                </a:lnTo>
                <a:lnTo>
                  <a:pt x="0" y="2209799"/>
                </a:lnTo>
                <a:lnTo>
                  <a:pt x="0" y="0"/>
                </a:lnTo>
                <a:close/>
              </a:path>
            </a:pathLst>
          </a:custGeom>
          <a:ln w="9524">
            <a:solidFill>
              <a:srgbClr val="F89B26"/>
            </a:solidFill>
          </a:ln>
        </p:spPr>
        <p:txBody>
          <a:bodyPr wrap="square" lIns="0" tIns="0" rIns="0" bIns="0" rtlCol="0"/>
          <a:lstStyle/>
          <a:p>
            <a:endParaRPr/>
          </a:p>
        </p:txBody>
      </p:sp>
      <p:sp>
        <p:nvSpPr>
          <p:cNvPr id="7" name="object 7"/>
          <p:cNvSpPr/>
          <p:nvPr/>
        </p:nvSpPr>
        <p:spPr>
          <a:xfrm>
            <a:off x="332509" y="5245330"/>
            <a:ext cx="5128952" cy="56110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19" y="193041"/>
            <a:ext cx="5454015"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474747"/>
                </a:solidFill>
                <a:latin typeface="Arial"/>
                <a:cs typeface="Arial"/>
              </a:rPr>
              <a:t>Nhúng </a:t>
            </a:r>
            <a:r>
              <a:rPr sz="2800" spc="-5" dirty="0">
                <a:solidFill>
                  <a:srgbClr val="474747"/>
                </a:solidFill>
                <a:latin typeface="Arial"/>
                <a:cs typeface="Arial"/>
              </a:rPr>
              <a:t>JavaScript </a:t>
            </a:r>
            <a:r>
              <a:rPr sz="2800" b="0" dirty="0">
                <a:solidFill>
                  <a:srgbClr val="929292"/>
                </a:solidFill>
                <a:latin typeface="Arial"/>
                <a:cs typeface="Arial"/>
              </a:rPr>
              <a:t>vào </a:t>
            </a:r>
            <a:r>
              <a:rPr sz="2800" b="0" spc="-5" dirty="0">
                <a:solidFill>
                  <a:srgbClr val="929292"/>
                </a:solidFill>
                <a:latin typeface="Arial"/>
                <a:cs typeface="Arial"/>
              </a:rPr>
              <a:t>trang</a:t>
            </a:r>
            <a:r>
              <a:rPr sz="2800" b="0" spc="-45" dirty="0">
                <a:solidFill>
                  <a:srgbClr val="929292"/>
                </a:solidFill>
                <a:latin typeface="Arial"/>
                <a:cs typeface="Arial"/>
              </a:rPr>
              <a:t> </a:t>
            </a:r>
            <a:r>
              <a:rPr sz="2800" b="0" spc="-25" dirty="0">
                <a:solidFill>
                  <a:srgbClr val="929292"/>
                </a:solidFill>
                <a:latin typeface="Arial"/>
                <a:cs typeface="Arial"/>
              </a:rPr>
              <a:t>Web</a:t>
            </a:r>
            <a:endParaRPr sz="2800">
              <a:latin typeface="Arial"/>
              <a:cs typeface="Arial"/>
            </a:endParaRPr>
          </a:p>
        </p:txBody>
      </p:sp>
      <p:sp>
        <p:nvSpPr>
          <p:cNvPr id="3" name="object 3"/>
          <p:cNvSpPr/>
          <p:nvPr/>
        </p:nvSpPr>
        <p:spPr>
          <a:xfrm>
            <a:off x="548639" y="1876213"/>
            <a:ext cx="176106" cy="1761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39" y="2938949"/>
            <a:ext cx="176106" cy="17610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39" y="4501049"/>
            <a:ext cx="176106" cy="17610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78839" y="1633220"/>
            <a:ext cx="7734934" cy="4119879"/>
          </a:xfrm>
          <a:prstGeom prst="rect">
            <a:avLst/>
          </a:prstGeom>
        </p:spPr>
        <p:txBody>
          <a:bodyPr vert="horz" wrap="square" lIns="0" tIns="33020" rIns="0" bIns="0" rtlCol="0">
            <a:spAutoFit/>
          </a:bodyPr>
          <a:lstStyle/>
          <a:p>
            <a:pPr marL="12700" marR="5080" algn="just">
              <a:lnSpc>
                <a:spcPts val="3800"/>
              </a:lnSpc>
              <a:spcBef>
                <a:spcPts val="260"/>
              </a:spcBef>
            </a:pPr>
            <a:r>
              <a:rPr sz="3200" spc="-5" dirty="0">
                <a:solidFill>
                  <a:srgbClr val="474747"/>
                </a:solidFill>
                <a:latin typeface="Calibri"/>
                <a:cs typeface="Calibri"/>
              </a:rPr>
              <a:t>Web Browser </a:t>
            </a:r>
            <a:r>
              <a:rPr sz="3200" dirty="0">
                <a:solidFill>
                  <a:srgbClr val="474747"/>
                </a:solidFill>
                <a:latin typeface="Calibri"/>
                <a:cs typeface="Calibri"/>
              </a:rPr>
              <a:t>sẽ </a:t>
            </a:r>
            <a:r>
              <a:rPr sz="3200" spc="-5" dirty="0">
                <a:solidFill>
                  <a:srgbClr val="474747"/>
                </a:solidFill>
                <a:latin typeface="Calibri"/>
                <a:cs typeface="Calibri"/>
              </a:rPr>
              <a:t>thực </a:t>
            </a:r>
            <a:r>
              <a:rPr sz="3200" dirty="0">
                <a:solidFill>
                  <a:srgbClr val="474747"/>
                </a:solidFill>
                <a:latin typeface="Calibri"/>
                <a:cs typeface="Calibri"/>
              </a:rPr>
              <a:t>thi </a:t>
            </a:r>
            <a:r>
              <a:rPr sz="3200" b="1" i="1" spc="-5" dirty="0">
                <a:solidFill>
                  <a:srgbClr val="FF0080"/>
                </a:solidFill>
                <a:latin typeface="Calibri"/>
                <a:cs typeface="Calibri"/>
              </a:rPr>
              <a:t>&lt;script&gt; </a:t>
            </a:r>
            <a:r>
              <a:rPr sz="3200" dirty="0">
                <a:solidFill>
                  <a:srgbClr val="474747"/>
                </a:solidFill>
                <a:latin typeface="Calibri"/>
                <a:cs typeface="Calibri"/>
              </a:rPr>
              <a:t>khi </a:t>
            </a:r>
            <a:r>
              <a:rPr sz="3200" spc="-5" dirty="0">
                <a:solidFill>
                  <a:srgbClr val="474747"/>
                </a:solidFill>
                <a:latin typeface="Calibri"/>
                <a:cs typeface="Calibri"/>
              </a:rPr>
              <a:t>load  trang web </a:t>
            </a:r>
            <a:r>
              <a:rPr sz="3200" dirty="0">
                <a:solidFill>
                  <a:srgbClr val="474747"/>
                </a:solidFill>
                <a:latin typeface="Calibri"/>
                <a:cs typeface="Calibri"/>
              </a:rPr>
              <a:t>theo thứ tự từ </a:t>
            </a:r>
            <a:r>
              <a:rPr sz="3200" i="1" spc="-5" dirty="0">
                <a:solidFill>
                  <a:srgbClr val="5C9B1D"/>
                </a:solidFill>
                <a:latin typeface="Calibri"/>
                <a:cs typeface="Calibri"/>
              </a:rPr>
              <a:t>trên </a:t>
            </a:r>
            <a:r>
              <a:rPr sz="3200" i="1" dirty="0">
                <a:solidFill>
                  <a:srgbClr val="5C9B1D"/>
                </a:solidFill>
                <a:latin typeface="Calibri"/>
                <a:cs typeface="Calibri"/>
              </a:rPr>
              <a:t>xuống</a:t>
            </a:r>
            <a:r>
              <a:rPr sz="3200" i="1" spc="-35" dirty="0">
                <a:solidFill>
                  <a:srgbClr val="5C9B1D"/>
                </a:solidFill>
                <a:latin typeface="Calibri"/>
                <a:cs typeface="Calibri"/>
              </a:rPr>
              <a:t> </a:t>
            </a:r>
            <a:r>
              <a:rPr sz="3200" spc="-5" dirty="0">
                <a:solidFill>
                  <a:srgbClr val="474747"/>
                </a:solidFill>
                <a:latin typeface="Calibri"/>
                <a:cs typeface="Calibri"/>
              </a:rPr>
              <a:t>dưới.</a:t>
            </a:r>
            <a:endParaRPr sz="3200">
              <a:latin typeface="Calibri"/>
              <a:cs typeface="Calibri"/>
            </a:endParaRPr>
          </a:p>
          <a:p>
            <a:pPr marL="12700" marR="5080" algn="just">
              <a:lnSpc>
                <a:spcPct val="100699"/>
              </a:lnSpc>
              <a:spcBef>
                <a:spcPts val="580"/>
              </a:spcBef>
            </a:pPr>
            <a:r>
              <a:rPr sz="3200" dirty="0">
                <a:solidFill>
                  <a:srgbClr val="474747"/>
                </a:solidFill>
                <a:latin typeface="Calibri"/>
                <a:cs typeface="Calibri"/>
              </a:rPr>
              <a:t>Đối với </a:t>
            </a:r>
            <a:r>
              <a:rPr sz="3200" i="1" spc="-5" dirty="0">
                <a:solidFill>
                  <a:srgbClr val="0084B4"/>
                </a:solidFill>
                <a:latin typeface="Calibri"/>
                <a:cs typeface="Calibri"/>
              </a:rPr>
              <a:t>Source code JavaScript </a:t>
            </a:r>
            <a:r>
              <a:rPr sz="3200" dirty="0">
                <a:solidFill>
                  <a:srgbClr val="474747"/>
                </a:solidFill>
                <a:latin typeface="Calibri"/>
                <a:cs typeface="Calibri"/>
              </a:rPr>
              <a:t>có thể đặt  </a:t>
            </a:r>
            <a:r>
              <a:rPr sz="3200" spc="-5" dirty="0">
                <a:solidFill>
                  <a:srgbClr val="474747"/>
                </a:solidFill>
                <a:latin typeface="Calibri"/>
                <a:cs typeface="Calibri"/>
              </a:rPr>
              <a:t>trong </a:t>
            </a:r>
            <a:r>
              <a:rPr sz="3200" dirty="0">
                <a:solidFill>
                  <a:srgbClr val="474747"/>
                </a:solidFill>
                <a:latin typeface="Calibri"/>
                <a:cs typeface="Calibri"/>
              </a:rPr>
              <a:t>các </a:t>
            </a:r>
            <a:r>
              <a:rPr sz="3200" spc="-5" dirty="0">
                <a:solidFill>
                  <a:srgbClr val="474747"/>
                </a:solidFill>
                <a:latin typeface="Calibri"/>
                <a:cs typeface="Calibri"/>
              </a:rPr>
              <a:t>ﬁle </a:t>
            </a:r>
            <a:r>
              <a:rPr sz="3200" i="1" dirty="0">
                <a:solidFill>
                  <a:srgbClr val="E46C0A"/>
                </a:solidFill>
                <a:latin typeface="Calibri"/>
                <a:cs typeface="Calibri"/>
              </a:rPr>
              <a:t>.js </a:t>
            </a:r>
            <a:r>
              <a:rPr sz="3200" dirty="0">
                <a:solidFill>
                  <a:srgbClr val="474747"/>
                </a:solidFill>
                <a:latin typeface="Calibri"/>
                <a:cs typeface="Calibri"/>
              </a:rPr>
              <a:t>sẽ được </a:t>
            </a:r>
            <a:r>
              <a:rPr sz="3200" i="1" dirty="0">
                <a:solidFill>
                  <a:srgbClr val="E46C0A"/>
                </a:solidFill>
                <a:latin typeface="Calibri"/>
                <a:cs typeface="Calibri"/>
              </a:rPr>
              <a:t>nhúng </a:t>
            </a:r>
            <a:r>
              <a:rPr sz="3200" dirty="0">
                <a:solidFill>
                  <a:srgbClr val="474747"/>
                </a:solidFill>
                <a:latin typeface="Calibri"/>
                <a:cs typeface="Calibri"/>
              </a:rPr>
              <a:t>vào ﬁle </a:t>
            </a:r>
            <a:r>
              <a:rPr sz="3200" spc="-5" dirty="0">
                <a:solidFill>
                  <a:srgbClr val="474747"/>
                </a:solidFill>
                <a:latin typeface="Calibri"/>
                <a:cs typeface="Calibri"/>
              </a:rPr>
              <a:t>HTML  trước </a:t>
            </a:r>
            <a:r>
              <a:rPr sz="3200" dirty="0">
                <a:solidFill>
                  <a:srgbClr val="474747"/>
                </a:solidFill>
                <a:latin typeface="Calibri"/>
                <a:cs typeface="Calibri"/>
              </a:rPr>
              <a:t>khi </a:t>
            </a:r>
            <a:r>
              <a:rPr sz="3200" spc="-5" dirty="0">
                <a:solidFill>
                  <a:srgbClr val="474747"/>
                </a:solidFill>
                <a:latin typeface="Calibri"/>
                <a:cs typeface="Calibri"/>
              </a:rPr>
              <a:t>hoạt động.</a:t>
            </a:r>
            <a:endParaRPr sz="3200">
              <a:latin typeface="Calibri"/>
              <a:cs typeface="Calibri"/>
            </a:endParaRPr>
          </a:p>
          <a:p>
            <a:pPr marL="12700" marR="5080" algn="just">
              <a:lnSpc>
                <a:spcPct val="100699"/>
              </a:lnSpc>
              <a:spcBef>
                <a:spcPts val="700"/>
              </a:spcBef>
            </a:pPr>
            <a:r>
              <a:rPr sz="3200" dirty="0">
                <a:solidFill>
                  <a:srgbClr val="474747"/>
                </a:solidFill>
                <a:latin typeface="Calibri"/>
                <a:cs typeface="Calibri"/>
              </a:rPr>
              <a:t>Các </a:t>
            </a:r>
            <a:r>
              <a:rPr sz="3200" spc="-5" dirty="0">
                <a:solidFill>
                  <a:srgbClr val="474747"/>
                </a:solidFill>
                <a:latin typeface="Calibri"/>
                <a:cs typeface="Calibri"/>
              </a:rPr>
              <a:t>đoạn </a:t>
            </a:r>
            <a:r>
              <a:rPr sz="3200" i="1" spc="-5" dirty="0">
                <a:solidFill>
                  <a:srgbClr val="0084B4"/>
                </a:solidFill>
                <a:latin typeface="Calibri"/>
                <a:cs typeface="Calibri"/>
              </a:rPr>
              <a:t>code JavaScript </a:t>
            </a:r>
            <a:r>
              <a:rPr sz="3200" dirty="0">
                <a:solidFill>
                  <a:srgbClr val="474747"/>
                </a:solidFill>
                <a:latin typeface="Calibri"/>
                <a:cs typeface="Calibri"/>
              </a:rPr>
              <a:t>được </a:t>
            </a:r>
            <a:r>
              <a:rPr sz="3200" spc="-5" dirty="0">
                <a:solidFill>
                  <a:srgbClr val="474747"/>
                </a:solidFill>
                <a:latin typeface="Calibri"/>
                <a:cs typeface="Calibri"/>
              </a:rPr>
              <a:t>Browser </a:t>
            </a:r>
            <a:r>
              <a:rPr sz="3200" dirty="0">
                <a:solidFill>
                  <a:srgbClr val="474747"/>
                </a:solidFill>
                <a:latin typeface="Calibri"/>
                <a:cs typeface="Calibri"/>
              </a:rPr>
              <a:t>xử  </a:t>
            </a:r>
            <a:r>
              <a:rPr sz="3200" i="1" spc="-5" dirty="0">
                <a:solidFill>
                  <a:srgbClr val="C4670A"/>
                </a:solidFill>
                <a:latin typeface="Calibri"/>
                <a:cs typeface="Calibri"/>
              </a:rPr>
              <a:t>cùng </a:t>
            </a:r>
            <a:r>
              <a:rPr sz="3200" i="1" dirty="0">
                <a:solidFill>
                  <a:srgbClr val="C4670A"/>
                </a:solidFill>
                <a:latin typeface="Calibri"/>
                <a:cs typeface="Calibri"/>
              </a:rPr>
              <a:t>thứ tự </a:t>
            </a:r>
            <a:r>
              <a:rPr sz="3200" dirty="0">
                <a:solidFill>
                  <a:srgbClr val="474747"/>
                </a:solidFill>
                <a:latin typeface="Calibri"/>
                <a:cs typeface="Calibri"/>
              </a:rPr>
              <a:t>với các thẻ </a:t>
            </a:r>
            <a:r>
              <a:rPr sz="3200" i="1" spc="-5" dirty="0">
                <a:solidFill>
                  <a:srgbClr val="5C9B1D"/>
                </a:solidFill>
                <a:latin typeface="Calibri"/>
                <a:cs typeface="Calibri"/>
              </a:rPr>
              <a:t>HTML</a:t>
            </a:r>
            <a:r>
              <a:rPr sz="3200" spc="-5" dirty="0">
                <a:solidFill>
                  <a:srgbClr val="474747"/>
                </a:solidFill>
                <a:latin typeface="Calibri"/>
                <a:cs typeface="Calibri"/>
              </a:rPr>
              <a:t>. Trừ </a:t>
            </a:r>
            <a:r>
              <a:rPr sz="3200" dirty="0">
                <a:solidFill>
                  <a:srgbClr val="474747"/>
                </a:solidFill>
                <a:latin typeface="Calibri"/>
                <a:cs typeface="Calibri"/>
              </a:rPr>
              <a:t>các </a:t>
            </a:r>
            <a:r>
              <a:rPr sz="3200" b="1" i="1" spc="-5" dirty="0">
                <a:solidFill>
                  <a:srgbClr val="F66AC7"/>
                </a:solidFill>
                <a:latin typeface="Calibri"/>
                <a:cs typeface="Calibri"/>
              </a:rPr>
              <a:t>hàm  </a:t>
            </a:r>
            <a:r>
              <a:rPr sz="3200" spc="-5" dirty="0">
                <a:solidFill>
                  <a:srgbClr val="474747"/>
                </a:solidFill>
                <a:latin typeface="Calibri"/>
                <a:cs typeface="Calibri"/>
              </a:rPr>
              <a:t>(</a:t>
            </a:r>
            <a:r>
              <a:rPr sz="3200" b="1" i="1" spc="-5" dirty="0">
                <a:solidFill>
                  <a:srgbClr val="F66AC7"/>
                </a:solidFill>
                <a:latin typeface="Calibri"/>
                <a:cs typeface="Calibri"/>
              </a:rPr>
              <a:t>function</a:t>
            </a:r>
            <a:r>
              <a:rPr sz="3200" spc="-5" dirty="0">
                <a:solidFill>
                  <a:srgbClr val="474747"/>
                </a:solidFill>
                <a:latin typeface="Calibri"/>
                <a:cs typeface="Calibri"/>
              </a:rPr>
              <a:t>) </a:t>
            </a:r>
            <a:r>
              <a:rPr sz="3200" dirty="0">
                <a:solidFill>
                  <a:srgbClr val="474747"/>
                </a:solidFill>
                <a:latin typeface="Calibri"/>
                <a:cs typeface="Calibri"/>
              </a:rPr>
              <a:t>chỉ được </a:t>
            </a:r>
            <a:r>
              <a:rPr sz="3200" spc="-5" dirty="0">
                <a:solidFill>
                  <a:srgbClr val="474747"/>
                </a:solidFill>
                <a:latin typeface="Calibri"/>
                <a:cs typeface="Calibri"/>
              </a:rPr>
              <a:t>thực </a:t>
            </a:r>
            <a:r>
              <a:rPr sz="3200" dirty="0">
                <a:solidFill>
                  <a:srgbClr val="474747"/>
                </a:solidFill>
                <a:latin typeface="Calibri"/>
                <a:cs typeface="Calibri"/>
              </a:rPr>
              <a:t>thi khi </a:t>
            </a:r>
            <a:r>
              <a:rPr sz="3200" i="1" spc="-5" dirty="0">
                <a:solidFill>
                  <a:srgbClr val="E46C0A"/>
                </a:solidFill>
                <a:latin typeface="Calibri"/>
                <a:cs typeface="Calibri"/>
              </a:rPr>
              <a:t>có </a:t>
            </a:r>
            <a:r>
              <a:rPr sz="3200" i="1" dirty="0">
                <a:solidFill>
                  <a:srgbClr val="E46C0A"/>
                </a:solidFill>
                <a:latin typeface="Calibri"/>
                <a:cs typeface="Calibri"/>
              </a:rPr>
              <a:t>lời gọi</a:t>
            </a:r>
            <a:r>
              <a:rPr sz="3200" i="1" spc="-75" dirty="0">
                <a:solidFill>
                  <a:srgbClr val="E46C0A"/>
                </a:solidFill>
                <a:latin typeface="Calibri"/>
                <a:cs typeface="Calibri"/>
              </a:rPr>
              <a:t> </a:t>
            </a:r>
            <a:r>
              <a:rPr sz="3200" i="1" spc="-5" dirty="0">
                <a:solidFill>
                  <a:srgbClr val="E46C0A"/>
                </a:solidFill>
                <a:latin typeface="Calibri"/>
                <a:cs typeface="Calibri"/>
              </a:rPr>
              <a:t>hàm</a:t>
            </a:r>
            <a:r>
              <a:rPr sz="3200" spc="-5" dirty="0">
                <a:solidFill>
                  <a:srgbClr val="474747"/>
                </a:solidFill>
                <a:latin typeface="Calibri"/>
                <a:cs typeface="Calibri"/>
              </a:rPr>
              <a:t>.</a:t>
            </a:r>
            <a:endParaRPr sz="3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3399</Words>
  <Application>Microsoft Office PowerPoint</Application>
  <PresentationFormat>On-screen Show (4:3)</PresentationFormat>
  <Paragraphs>692</Paragraphs>
  <Slides>76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MS PGothic</vt:lpstr>
      <vt:lpstr>Arial</vt:lpstr>
      <vt:lpstr>Calibri</vt:lpstr>
      <vt:lpstr>Courier New</vt:lpstr>
      <vt:lpstr>Monaco</vt:lpstr>
      <vt:lpstr>Open Sans</vt:lpstr>
      <vt:lpstr>Tahoma</vt:lpstr>
      <vt:lpstr>Times New Roman</vt:lpstr>
      <vt:lpstr>Trebuchet MS</vt:lpstr>
      <vt:lpstr>Wingdings</vt:lpstr>
      <vt:lpstr>Office Theme</vt:lpstr>
      <vt:lpstr>PowerPoint Presentation</vt:lpstr>
      <vt:lpstr>PowerPoint Presentation</vt:lpstr>
      <vt:lpstr>3</vt:lpstr>
      <vt:lpstr>Giới thiệu về Script</vt:lpstr>
      <vt:lpstr>Giới thiệu về Javascript</vt:lpstr>
      <vt:lpstr>Giới thiệu về Javascript</vt:lpstr>
      <vt:lpstr>PowerPoint Presentation</vt:lpstr>
      <vt:lpstr>Nhúng Javascript vào trang web</vt:lpstr>
      <vt:lpstr>Nhúng JavaScript vào trang Web</vt:lpstr>
      <vt:lpstr>Nhúng Javascript vào trang web</vt:lpstr>
      <vt:lpstr>Nhúng Javascript vào trang web</vt:lpstr>
      <vt:lpstr>PowerPoint Presentation</vt:lpstr>
      <vt:lpstr>PowerPoint Presentation</vt:lpstr>
      <vt:lpstr>Biến số trong Javascript</vt:lpstr>
      <vt:lpstr>Kiểu dữ liệu trong Javascript</vt:lpstr>
      <vt:lpstr>Đổi kiểu dữ liệu</vt:lpstr>
      <vt:lpstr>Hàm trong Javascript</vt:lpstr>
      <vt:lpstr>Hàm trong Javascript</vt:lpstr>
      <vt:lpstr>Các quy tắc chung</vt:lpstr>
      <vt:lpstr>Câu lệnh if</vt:lpstr>
      <vt:lpstr>Câu lệnh switch</vt:lpstr>
      <vt:lpstr>Vòng lặp for</vt:lpstr>
      <vt:lpstr>Vòng lặp while &amp; do … while</vt:lpstr>
      <vt:lpstr>PowerPoint Presentation</vt:lpstr>
      <vt:lpstr>Các sự kiện thông dụng</vt:lpstr>
      <vt:lpstr>Xử lý sự kiện cho các thẻ HTML</vt:lpstr>
      <vt:lpstr>Xử lý sự kiện bằng function</vt:lpstr>
      <vt:lpstr>Xử lý sự kiện bằng thuộc tinh</vt:lpstr>
      <vt:lpstr>PowerPoint Presentation</vt:lpstr>
      <vt:lpstr>PowerPoint Presentation</vt:lpstr>
      <vt:lpstr>PowerPoint Presentation</vt:lpstr>
      <vt:lpstr>Đối tượng HTML DOM</vt:lpstr>
      <vt:lpstr>Đối tượng Window -­‐ DOM</vt:lpstr>
      <vt:lpstr>Đối tượng Window -­‐ DOM</vt:lpstr>
      <vt:lpstr>Đối tượng Window -­‐ DOM</vt:lpstr>
      <vt:lpstr>Đối tượng Document -­‐ DOM</vt:lpstr>
      <vt:lpstr>Đối tượng Document -­‐ DOM</vt:lpstr>
      <vt:lpstr>Đối tượng Document -­‐ DOM</vt:lpstr>
      <vt:lpstr>PowerPoint Presentation</vt:lpstr>
      <vt:lpstr>PowerPoint Presentation</vt:lpstr>
      <vt:lpstr>Đối tượng Document -­‐ DOM</vt:lpstr>
      <vt:lpstr>Đối tượng Document -­‐ DOM</vt:lpstr>
      <vt:lpstr>Đối tượng Document -­‐ DOM</vt:lpstr>
      <vt:lpstr>Đối tượng Document -­‐ DOM  appendChild (newNode) Chèn node mới newNode vào cuối danh  sách các node con của một node.</vt:lpstr>
      <vt:lpstr>Đối tượng Document -­‐ DOM</vt:lpstr>
      <vt:lpstr>Đối tượng Document -­‐ DOM</vt:lpstr>
      <vt:lpstr>PowerPoint Presentation</vt:lpstr>
      <vt:lpstr>PowerPoint Presentation</vt:lpstr>
      <vt:lpstr>Ví dụ Dynamic Table</vt:lpstr>
      <vt:lpstr>Ví dụ</vt:lpstr>
      <vt:lpstr>Ví dụ Dynamic Table</vt:lpstr>
      <vt:lpstr>Ví dụ Dynamic Table</vt:lpstr>
      <vt:lpstr>Ví dụ Tạo ComboBox bằng JavaScript</vt:lpstr>
      <vt:lpstr>Ví dụ Kiểm tra tính nhập liệu trước khi Submit</vt:lpstr>
      <vt:lpstr>Ví dụ: ứng dụng jQuery để ẩn thành phần trên trang</vt:lpstr>
      <vt:lpstr>PowerPoint Presentation</vt:lpstr>
      <vt:lpstr>PowerPoint Presentation</vt:lpstr>
      <vt:lpstr>PowerPoint Presentation</vt:lpstr>
      <vt:lpstr>Là thư viện mới của javascript Dễ dàng tiếp cận đối với người thiết kế Thư viện JQuery làm việc với thành phần sau: </vt:lpstr>
      <vt:lpstr>Khai báo jQuery:</vt:lpstr>
      <vt:lpstr>Cú pháp của Jquery:</vt:lpstr>
      <vt:lpstr>Jquery selector :</vt:lpstr>
      <vt:lpstr>Sự kiện Jquery: Các phương pháp xử lý sự kiện là chức năng cốt lõi  của Jquery</vt:lpstr>
      <vt:lpstr>Một số sự kiện của Jquery:</vt:lpstr>
      <vt:lpstr>Hàm callback trong JQuery:</vt:lpstr>
      <vt:lpstr>Thao tác với Jquery HTML:</vt:lpstr>
      <vt:lpstr>Chèn thêm nội dung HTML:</vt:lpstr>
      <vt:lpstr>Chèn thêm nội dung HTML:</vt:lpstr>
      <vt:lpstr>Chèn thêm nội dung HTML:</vt:lpstr>
      <vt:lpstr>Chèn thêm nội dung HTML:</vt:lpstr>
      <vt:lpstr>Thao tác với Jquery CSS:</vt:lpstr>
      <vt:lpstr>css(property)</vt:lpstr>
      <vt:lpstr>css(property,value)</vt:lpstr>
      <vt:lpstr>css({properties})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lập trình web,nguyễn đức huy,dhkhtnhcm</dc:title>
  <dc:subject>05_ngonngu_javascript.pdf</dc:subject>
  <dc:creator>nguyễn đức huy</dc:creator>
  <cp:keywords>thiết kế và lập trình web,nguyễn đức huy,dhkhtnhcm</cp:keywords>
  <cp:lastModifiedBy>Le Viet Nam</cp:lastModifiedBy>
  <cp:revision>3</cp:revision>
  <dcterms:created xsi:type="dcterms:W3CDTF">2020-03-30T18:02:12Z</dcterms:created>
  <dcterms:modified xsi:type="dcterms:W3CDTF">2021-10-20T02:22:35Z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2013-03-08T00:00:00Z</vt:filetime>
  </property>
  <property fmtid="{D5CDD505-2E9C-101B-9397-08002B2CF9AE}" pid="3" name="Creator">
    <vt:lpwstr>PowerPoint</vt:lpwstr>
  </property>
  <property fmtid="{D5CDD505-2E9C-101B-9397-08002B2CF9AE}" pid="4" name="LastSaved">
    <vt:filetime>2020-03-30T00:00:00Z</vt:filetime>
  </property>
</Properties>
</file>