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6" r:id="rId9"/>
    <p:sldId id="263" r:id="rId10"/>
    <p:sldId id="264" r:id="rId11"/>
    <p:sldId id="27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F6EA-00E0-A880-13C0-2B05515D2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A16CF-B025-C2A3-016E-59C844B49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A6716-BE37-FC6F-8215-C2209254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1999-CE38-FD26-8EBD-493EF817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E7F72-B6DA-FE47-1932-312003D4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7036B-126D-D7D2-8153-56BDBA6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FDAB8-90AE-4E02-C710-D9B76184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55C69-64DB-98E1-336E-C3A5ED29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A2CA0-6E8E-D69A-33CD-E251131C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4427C-54F8-2C5D-E84D-2FB8EE8C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7FD802-7474-D799-D16F-165903EF7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13B68-9CF7-4C65-C087-2DE667FD9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C6633-08D3-54AE-0155-E27322D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16D36-89D3-5800-9BED-26D0F704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2E92B-3F58-C0BF-738F-908AFD73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6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D4CE-843A-459B-5F45-EE3BE6F4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F964C-00FB-9EDC-3097-C9656581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17539-F3BB-C69C-7DAD-B0004377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5BEA2-80F5-E75C-2DF5-73ACD65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B0C4E-4A00-666A-DAB7-56ADB92F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7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5553-4E34-6C64-8B0D-0D9DE753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93398-E157-2133-E35C-08CAEFCB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F31C-406C-4DC6-F324-F812F8F2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A9885-7BE9-F296-6831-F7A3B7B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84EA-8962-2E83-AE88-9BDE9818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2192-1711-155F-D566-CA3A0ED6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EB186-4675-979E-56DF-7D427882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DFCD2-3A9B-742F-CBE8-368BE3AA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7CDE6-B645-3C76-C991-850AAD43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46E77-CBB5-BE3A-C2BB-542474B8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2C3CB-4087-68AF-7D8E-AA184C57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7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E0ECF-ACC9-A94F-0D09-6A88896C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6754-F3CF-F3DD-1DD7-C6A10F3C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7CBBB-37A8-69D5-154B-27EBDB47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11931-9320-098A-C826-02AD943F6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7BDB1-41C6-06F9-BDE8-1C91C5EC3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5706F-8811-6C3B-CEBF-F68B8835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C6136-8EAF-76C1-0C14-6DF7D669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A84019-B302-53EC-866C-4696CEC7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2B051-FCDC-10B5-019B-53899E09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20ECF9-8DCB-A373-20B9-3B78304D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A06355-8604-0ACF-8018-79C74F1F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33026-8F7E-5659-A23C-4342214B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1836B5-6E84-09E7-C778-3F2E3027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38B53-D6E9-931D-C505-6A30AFE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44318-3A4E-6990-203C-DBA0FB5D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5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4B8-CF73-F18F-ED41-0093754F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5190-3671-0F47-0E2E-EA0C36EE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2138F-830A-35D7-AA2C-E177A91F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95ED1-9390-DF1B-468F-1CF5E284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6E670-472E-D811-132B-3D0EE0C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99AFC-B0E9-7A07-1A72-797DD69E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2CF2-A6C8-0EF6-1968-04EC5A85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9F8950-E85B-8FA4-33FE-D5A604F00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69782-D6FE-DC2F-4C45-21E94880B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99960-D1A4-C27C-6E2D-76D6E691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73F4A-FBF3-9C20-B2B8-13CF1C38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BD4A9-BB6C-5BCB-A59C-E7AB55F4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8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9C9766-019F-E5CF-71EA-AF4070BE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4088E-A13A-42D5-5CE1-B62A765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D8D93-A831-E3B7-CEE1-0873C46CE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DE2E-EDDE-4B95-A769-EA651A15901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4D6E5-FECE-1269-7D5F-97021EE2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625D6-98EB-8AD3-871C-8BD14853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D3E8-EDF2-40C2-9761-EC514965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8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ld.github.io/pytorch-Deep-Learning/en/week10/10-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ds.nyu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17912-B372-835D-B181-4F2DA7450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Hierarchical Contrast for Unsupervised Skeleton-based Action Representation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282E0-FC5D-2A1C-5DAD-457C56BA9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/>
              <a:t>CAO NING 2023/05/09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98E15-7EC8-38A6-CEBF-8D081F7D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27" y="6126678"/>
            <a:ext cx="8044544" cy="7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8215-1030-9B2A-709B-299DB681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9CE7C-08AD-C607-4CEF-A2715D25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5170715" cy="4598534"/>
          </a:xfrm>
        </p:spPr>
        <p:txBody>
          <a:bodyPr/>
          <a:lstStyle/>
          <a:p>
            <a:r>
              <a:rPr lang="en-US" altLang="zh-CN" dirty="0"/>
              <a:t>Queue: separate batch size in forward process with dictionary size</a:t>
            </a:r>
          </a:p>
          <a:p>
            <a:r>
              <a:rPr lang="en-US" altLang="zh-CN" dirty="0"/>
              <a:t>Momentum encoder: change dictionary encoder with small step</a:t>
            </a:r>
          </a:p>
          <a:p>
            <a:r>
              <a:rPr lang="en-US" altLang="zh-CN" dirty="0"/>
              <a:t>Pretext task: </a:t>
            </a:r>
            <a:r>
              <a:rPr lang="en-US" altLang="zh-CN" dirty="0" err="1"/>
              <a:t>InstDisc</a:t>
            </a:r>
            <a:r>
              <a:rPr lang="en-US" altLang="zh-CN" dirty="0"/>
              <a:t>, mapping clips of the picture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0714E-2D98-220C-CF2E-2A1AFAA9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54941"/>
            <a:ext cx="5344885" cy="46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0F7AB-56C9-EAB9-5909-08D3B935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Hierarchical Contrast for Unsupervised Skeleton-based Action Representation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A9B09-EC57-27C8-65B2-90A8BD63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3D skeleton-based action recognition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09C47-31AB-B233-E595-7D18D6D0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8464"/>
            <a:ext cx="8249464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1E64-EBC3-8675-6111-30FAB051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HICO: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B5E576-25A5-42BE-8588-AC9F9351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82" y="377825"/>
            <a:ext cx="69913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051-DED8-82D7-6D4F-204B273F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Clip-level Representation(Temporal)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C8D3D-8D19-39DE-78EC-47FDBC4D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8" y="1449840"/>
            <a:ext cx="5511560" cy="5146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5F0188-546B-43CF-726E-E680953E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34" y="1690688"/>
            <a:ext cx="5495925" cy="495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7EAB38-E5C1-E0D3-C3C4-80DCCDB8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334" y="2326481"/>
            <a:ext cx="2628900" cy="447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69CAA5-16D1-E061-8BE2-9B197BAFC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446" y="2914650"/>
            <a:ext cx="2857500" cy="514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47EB526-8855-ACE4-041F-ABEBEC1E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196" y="3511551"/>
            <a:ext cx="3048000" cy="4667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748158C-E4DA-7E35-DE1D-BEB67123252A}"/>
              </a:ext>
            </a:extLst>
          </p:cNvPr>
          <p:cNvSpPr txBox="1"/>
          <p:nvPr/>
        </p:nvSpPr>
        <p:spPr>
          <a:xfrm>
            <a:off x="6120145" y="4567147"/>
            <a:ext cx="509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UDM: 1d CNN </a:t>
            </a:r>
            <a:r>
              <a:rPr lang="en-US" altLang="zh-CN" dirty="0" err="1"/>
              <a:t>downsampling</a:t>
            </a:r>
            <a:endParaRPr lang="en-US" altLang="zh-CN" dirty="0"/>
          </a:p>
          <a:p>
            <a:r>
              <a:rPr lang="en-US" altLang="zh-CN" dirty="0"/>
              <a:t>TMP: pooling</a:t>
            </a:r>
          </a:p>
          <a:p>
            <a:r>
              <a:rPr lang="en-US" altLang="zh-CN" dirty="0"/>
              <a:t>S2S: seq to seq model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AF621-43A0-6966-2147-B450EE0A7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380" y="1221693"/>
            <a:ext cx="990600" cy="400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680D4D-913A-F9E1-021F-61CE4469D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5174" y="3997325"/>
            <a:ext cx="2457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051-DED8-82D7-6D4F-204B273F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33" y="136752"/>
            <a:ext cx="10515600" cy="1325563"/>
          </a:xfrm>
        </p:spPr>
        <p:txBody>
          <a:bodyPr/>
          <a:lstStyle/>
          <a:p>
            <a:r>
              <a:rPr lang="en-US" altLang="zh-CN" dirty="0"/>
              <a:t>Part-level Representation(Spatial)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5F0188-546B-43CF-726E-E680953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234" y="1690688"/>
            <a:ext cx="5495925" cy="495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7EAB38-E5C1-E0D3-C3C4-80DCCDB8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34" y="2326481"/>
            <a:ext cx="2628900" cy="447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69CAA5-16D1-E061-8BE2-9B197BAFC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446" y="2914650"/>
            <a:ext cx="2857500" cy="514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47EB526-8855-ACE4-041F-ABEBEC1E0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96" y="3511551"/>
            <a:ext cx="3048000" cy="4667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748158C-E4DA-7E35-DE1D-BEB67123252A}"/>
              </a:ext>
            </a:extLst>
          </p:cNvPr>
          <p:cNvSpPr txBox="1"/>
          <p:nvPr/>
        </p:nvSpPr>
        <p:spPr>
          <a:xfrm>
            <a:off x="6120145" y="4428380"/>
            <a:ext cx="509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UDM: 1d CNN </a:t>
            </a:r>
            <a:r>
              <a:rPr lang="en-US" altLang="zh-CN" dirty="0" err="1"/>
              <a:t>downsampling</a:t>
            </a:r>
            <a:endParaRPr lang="en-US" altLang="zh-CN" dirty="0"/>
          </a:p>
          <a:p>
            <a:r>
              <a:rPr lang="en-US" altLang="zh-CN" dirty="0"/>
              <a:t>TMP: pooling</a:t>
            </a:r>
          </a:p>
          <a:p>
            <a:r>
              <a:rPr lang="en-US" altLang="zh-CN" dirty="0"/>
              <a:t>S2S: seq to seq model</a:t>
            </a:r>
          </a:p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73F170E-DFC9-30B8-0069-A6179B9FB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239" y="1417411"/>
            <a:ext cx="4929883" cy="47837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873089-A8E1-EA8F-A8C8-DB3621FF2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546" y="1263650"/>
            <a:ext cx="3200400" cy="4000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32DC14-0000-EBDB-1B4A-345C908E96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5174" y="3997325"/>
            <a:ext cx="2457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3743A-4B97-83F3-39FC-50BD43E1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/>
              <a:t>Domain-level &amp; Instance-level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F0285-538D-2ADA-A416-1884B709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828" y="3450091"/>
            <a:ext cx="3548743" cy="797832"/>
          </a:xfrm>
        </p:spPr>
        <p:txBody>
          <a:bodyPr/>
          <a:lstStyle/>
          <a:p>
            <a:r>
              <a:rPr lang="en-US" altLang="zh-CN" dirty="0"/>
              <a:t>F: </a:t>
            </a:r>
            <a:r>
              <a:rPr lang="en-US" altLang="zh-CN" dirty="0" err="1"/>
              <a:t>concatnate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00982-6E2E-6943-2F88-8342CC39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12" y="2569029"/>
            <a:ext cx="430530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327CC-D980-36CD-CE51-27FAB479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24" y="2788104"/>
            <a:ext cx="1762125" cy="552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0EF83F-8DB6-6068-51D8-D7F4EE34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4693103"/>
            <a:ext cx="9572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5109-CDA3-1C7D-85C4-9F0A4E35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Contrast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1D688-2A2C-B14F-B71B-204B21E0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128657" cy="4351338"/>
          </a:xfrm>
        </p:spPr>
        <p:txBody>
          <a:bodyPr/>
          <a:lstStyle/>
          <a:p>
            <a:r>
              <a:rPr lang="en-US" altLang="zh-CN" dirty="0"/>
              <a:t>Clip/Part-level Contrast: different granularities of the same input instance positive</a:t>
            </a:r>
          </a:p>
          <a:p>
            <a:r>
              <a:rPr lang="en-US" altLang="zh-CN" dirty="0"/>
              <a:t>Domain-level Contrast: temporal-domain and spatial-domain representations similar in high-level semantics</a:t>
            </a:r>
          </a:p>
          <a:p>
            <a:r>
              <a:rPr lang="en-US" altLang="zh-CN" dirty="0"/>
              <a:t>Instance-level Contrast:</a:t>
            </a:r>
          </a:p>
          <a:p>
            <a:r>
              <a:rPr lang="en-US" altLang="zh-CN" dirty="0" err="1"/>
              <a:t>NCEloss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5766A-DC47-A579-6CF2-11654B78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28" y="840355"/>
            <a:ext cx="4919726" cy="54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2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54E4F-CC90-23DC-6649-BD4C3EF3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77E42-36E6-0C67-80E6-14B1A4BE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4351338"/>
          </a:xfrm>
        </p:spPr>
        <p:txBody>
          <a:bodyPr/>
          <a:lstStyle/>
          <a:p>
            <a:r>
              <a:rPr lang="en-US" altLang="zh-CN" dirty="0"/>
              <a:t>Dataset : NTU-60 (</a:t>
            </a:r>
            <a:r>
              <a:rPr lang="en-US" altLang="zh-CN" dirty="0" err="1"/>
              <a:t>Shahroudy</a:t>
            </a:r>
            <a:r>
              <a:rPr lang="en-US" altLang="zh-CN" dirty="0"/>
              <a:t> et al. 2016), NTU-120 (Liu et al. 2019), PKU-MMD I, and PKU-MMD II (Liu et al. 2020)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C3937-38DE-7C44-C5E2-795FA4A1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6" y="3289301"/>
            <a:ext cx="4914900" cy="1495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7546DF-79A4-BC10-1451-4D54D3605F0D}"/>
              </a:ext>
            </a:extLst>
          </p:cNvPr>
          <p:cNvSpPr txBox="1"/>
          <p:nvPr/>
        </p:nvSpPr>
        <p:spPr>
          <a:xfrm>
            <a:off x="838200" y="2679185"/>
            <a:ext cx="93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qualitied Kinect 3D skeleton data, 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 err="1"/>
              <a:t>openpose</a:t>
            </a:r>
            <a:r>
              <a:rPr lang="en-US" altLang="zh-CN" dirty="0"/>
              <a:t>!!!!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53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292C1-A8AA-F554-A97E-CB41FF15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57944"/>
            <a:ext cx="10515600" cy="132556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FFBD6-1746-6BC2-73C1-B69F56E5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6134"/>
            <a:ext cx="86868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FA3E9-64C3-2798-5871-1A5E2FEC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Rethinking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A1AEB-A6A8-1616-F095-9D2E661F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8743" cy="4351338"/>
          </a:xfrm>
        </p:spPr>
        <p:txBody>
          <a:bodyPr/>
          <a:lstStyle/>
          <a:p>
            <a:r>
              <a:rPr lang="en-US" altLang="zh-CN" dirty="0"/>
              <a:t>Data quality: High data accuracy is required because complex comparisons amplify noise, hard to converge</a:t>
            </a:r>
          </a:p>
          <a:p>
            <a:r>
              <a:rPr lang="en-US" altLang="zh-CN" dirty="0"/>
              <a:t>Ablation: is clip/part level really meaningful? </a:t>
            </a:r>
          </a:p>
          <a:p>
            <a:r>
              <a:rPr lang="en-US" altLang="zh-CN" dirty="0"/>
              <a:t>Spatial domain: no need to use 1d conv, multi-head attention better</a:t>
            </a:r>
          </a:p>
          <a:p>
            <a:r>
              <a:rPr lang="en-US" altLang="zh-CN" dirty="0"/>
              <a:t>Change clip/part contrast to prediction?</a:t>
            </a:r>
          </a:p>
          <a:p>
            <a:r>
              <a:rPr lang="en-US" altLang="zh-CN" dirty="0"/>
              <a:t>USE MOCO IS VERY GOOD, but why?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60E431-7D4A-2303-30E2-B26393CE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6" y="5042110"/>
            <a:ext cx="5366656" cy="14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A23C4-7C1B-EF75-D4C9-59A9F6FA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C46E6-2A2F-C646-D799-4735F734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4FACB8-2ADD-C681-C6E5-C992CB2F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0"/>
            <a:ext cx="10112710" cy="6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2F1F3E-6C0A-3D77-ADE5-F9FD786F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17" y="832075"/>
            <a:ext cx="10533708" cy="21240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B49B8B-9865-F664-4A6B-91F21F14EDEF}"/>
              </a:ext>
            </a:extLst>
          </p:cNvPr>
          <p:cNvSpPr txBox="1"/>
          <p:nvPr/>
        </p:nvSpPr>
        <p:spPr>
          <a:xfrm>
            <a:off x="5192485" y="6211669"/>
            <a:ext cx="753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https://atcold.github.io/pytorch-Deep-Learning/en/week10/10-1/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C5C5C5"/>
                </a:solidFill>
                <a:effectLst/>
                <a:latin typeface="Open Sans" panose="020B0606030504020204" pitchFamily="34" charset="0"/>
              </a:rPr>
              <a:t>DS-GA 1008 · SPRING 2020 · </a:t>
            </a:r>
            <a:r>
              <a:rPr lang="en-US" altLang="zh-CN" b="1" i="0" u="none" strike="noStrike" dirty="0">
                <a:solidFill>
                  <a:srgbClr val="C5C5C5"/>
                </a:solidFill>
                <a:effectLst/>
                <a:latin typeface="Open Sans" panose="020B0606030504020204" pitchFamily="34" charset="0"/>
                <a:hlinkClick r:id="rId4"/>
              </a:rPr>
              <a:t>NYU CENTER FOR DATA SCIENCE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993EC3-92B5-AFB1-E3D8-ADC6C2824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8" y="3272195"/>
            <a:ext cx="10533708" cy="16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27110-3B57-AC37-720D-592A4D41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903"/>
            <a:ext cx="10515600" cy="1325563"/>
          </a:xfrm>
        </p:spPr>
        <p:txBody>
          <a:bodyPr/>
          <a:lstStyle/>
          <a:p>
            <a:r>
              <a:rPr lang="en-US" altLang="zh-CN" dirty="0"/>
              <a:t>Pretext Task 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A670F7-4159-7077-24C1-91DF4738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43" y="714307"/>
            <a:ext cx="1754347" cy="1660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41B5DF-E64C-12DC-38DD-D1B3DB26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7" y="4647144"/>
            <a:ext cx="1792018" cy="18091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6EC4BD-24C1-1DBE-58C1-F67CCA01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07" y="2667930"/>
            <a:ext cx="1792018" cy="17727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E93CDB-6256-94D8-2B61-C3B25F4374D3}"/>
              </a:ext>
            </a:extLst>
          </p:cNvPr>
          <p:cNvSpPr txBox="1"/>
          <p:nvPr/>
        </p:nvSpPr>
        <p:spPr>
          <a:xfrm>
            <a:off x="3781168" y="1219199"/>
            <a:ext cx="838199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D507F6-028C-8067-1211-932A31CA7E57}"/>
              </a:ext>
            </a:extLst>
          </p:cNvPr>
          <p:cNvCxnSpPr/>
          <p:nvPr/>
        </p:nvCxnSpPr>
        <p:spPr>
          <a:xfrm>
            <a:off x="3091542" y="1861457"/>
            <a:ext cx="5589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F67DD7-B7DC-9573-9968-6B3DF29366D7}"/>
              </a:ext>
            </a:extLst>
          </p:cNvPr>
          <p:cNvCxnSpPr/>
          <p:nvPr/>
        </p:nvCxnSpPr>
        <p:spPr>
          <a:xfrm>
            <a:off x="2986725" y="3429000"/>
            <a:ext cx="5589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D3CE4B-D457-8FF0-E8EE-4875B0045DEF}"/>
              </a:ext>
            </a:extLst>
          </p:cNvPr>
          <p:cNvCxnSpPr/>
          <p:nvPr/>
        </p:nvCxnSpPr>
        <p:spPr>
          <a:xfrm>
            <a:off x="3059394" y="5181600"/>
            <a:ext cx="5589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6371456-3FA8-1EB6-5B87-66A18BEF8336}"/>
              </a:ext>
            </a:extLst>
          </p:cNvPr>
          <p:cNvCxnSpPr/>
          <p:nvPr/>
        </p:nvCxnSpPr>
        <p:spPr>
          <a:xfrm>
            <a:off x="4801109" y="1752600"/>
            <a:ext cx="5589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A79553-1345-7D26-4129-2FFA1252DAB7}"/>
              </a:ext>
            </a:extLst>
          </p:cNvPr>
          <p:cNvCxnSpPr/>
          <p:nvPr/>
        </p:nvCxnSpPr>
        <p:spPr>
          <a:xfrm>
            <a:off x="4698803" y="3429000"/>
            <a:ext cx="5589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4BE382-F8E4-F3AE-DC25-F5D1231ADE2D}"/>
              </a:ext>
            </a:extLst>
          </p:cNvPr>
          <p:cNvCxnSpPr/>
          <p:nvPr/>
        </p:nvCxnSpPr>
        <p:spPr>
          <a:xfrm>
            <a:off x="4698803" y="5094515"/>
            <a:ext cx="5589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97445F7-DCD3-4A80-EAEB-C963C1C0CEDD}"/>
              </a:ext>
            </a:extLst>
          </p:cNvPr>
          <p:cNvSpPr txBox="1"/>
          <p:nvPr/>
        </p:nvSpPr>
        <p:spPr>
          <a:xfrm>
            <a:off x="5360106" y="1222602"/>
            <a:ext cx="1040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F3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134326-1A10-370C-87F7-CA0726F61EFD}"/>
              </a:ext>
            </a:extLst>
          </p:cNvPr>
          <p:cNvSpPr txBox="1"/>
          <p:nvPr/>
        </p:nvSpPr>
        <p:spPr>
          <a:xfrm>
            <a:off x="7108371" y="1328057"/>
            <a:ext cx="3766458" cy="369331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F1</a:t>
            </a:r>
          </a:p>
          <a:p>
            <a:endParaRPr lang="en-US" altLang="zh-CN" dirty="0"/>
          </a:p>
          <a:p>
            <a:r>
              <a:rPr lang="en-US" altLang="zh-CN" dirty="0"/>
              <a:t>          F3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F2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4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3C5EC-CC54-2412-AF6D-67F9E792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D069-1409-E62C-5170-91820B3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1850570"/>
            <a:ext cx="5159829" cy="4191455"/>
          </a:xfrm>
        </p:spPr>
        <p:txBody>
          <a:bodyPr/>
          <a:lstStyle/>
          <a:p>
            <a:r>
              <a:rPr lang="en-US" altLang="zh-CN" dirty="0"/>
              <a:t>Unsupervised feature learning via Non-Parametric Instance Discrimination</a:t>
            </a:r>
            <a:r>
              <a:rPr lang="zh-CN" altLang="en-US" dirty="0"/>
              <a:t>（</a:t>
            </a:r>
            <a:r>
              <a:rPr lang="en-US" altLang="zh-CN" dirty="0" err="1"/>
              <a:t>InstDisc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CVPR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Take class wise supervision to extreme and learn a feature representation that discriminates among individual feature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46D709-9D08-17EF-5400-17A727BE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0" y="934196"/>
            <a:ext cx="6640286" cy="53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CFA53-E4BB-1281-5970-B26D1580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InstDisc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800E-7A97-8FC3-1616-D180798C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11" y="4095438"/>
            <a:ext cx="10515600" cy="1962604"/>
          </a:xfrm>
        </p:spPr>
        <p:txBody>
          <a:bodyPr/>
          <a:lstStyle/>
          <a:p>
            <a:r>
              <a:rPr lang="en-US" altLang="zh-CN" dirty="0"/>
              <a:t>Positive sample</a:t>
            </a:r>
            <a:r>
              <a:rPr lang="zh-CN" altLang="en-US" dirty="0"/>
              <a:t>：</a:t>
            </a:r>
            <a:r>
              <a:rPr lang="en-US" altLang="zh-CN" dirty="0"/>
              <a:t>128D representation from CNN model</a:t>
            </a:r>
          </a:p>
          <a:p>
            <a:r>
              <a:rPr lang="en-US" altLang="zh-CN" dirty="0"/>
              <a:t>Negative sample</a:t>
            </a:r>
            <a:r>
              <a:rPr lang="zh-CN" altLang="en-US" dirty="0"/>
              <a:t>：</a:t>
            </a:r>
            <a:r>
              <a:rPr lang="en-US" altLang="zh-CN" dirty="0"/>
              <a:t>randomly choose 4096 from memory bank</a:t>
            </a:r>
          </a:p>
          <a:p>
            <a:r>
              <a:rPr lang="en-US" altLang="zh-CN" dirty="0"/>
              <a:t>Contribution</a:t>
            </a:r>
            <a:r>
              <a:rPr lang="zh-CN" altLang="en-US" dirty="0"/>
              <a:t>： </a:t>
            </a:r>
            <a:r>
              <a:rPr lang="en-US" altLang="zh-CN" dirty="0"/>
              <a:t>pretext + memory bank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56844-7336-8D3B-54D6-46566BA7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9" y="1414270"/>
            <a:ext cx="10904520" cy="2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9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CFA53-E4BB-1281-5970-B26D1580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InstDisc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800E-7A97-8FC3-1616-D180798C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11" y="4095438"/>
            <a:ext cx="10515600" cy="1962604"/>
          </a:xfrm>
        </p:spPr>
        <p:txBody>
          <a:bodyPr/>
          <a:lstStyle/>
          <a:p>
            <a:r>
              <a:rPr lang="en-US" altLang="zh-CN" dirty="0"/>
              <a:t>Update of memory bank</a:t>
            </a:r>
          </a:p>
          <a:p>
            <a:r>
              <a:rPr lang="en-US" altLang="zh-CN" dirty="0"/>
              <a:t>Size of memory bank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56844-7336-8D3B-54D6-46566BA7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9" y="1414270"/>
            <a:ext cx="10904520" cy="2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01138-7B18-DE22-197A-243CA7AF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8EF3-BCB6-03BB-78FC-1AA34DB4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17030" cy="4351338"/>
          </a:xfrm>
        </p:spPr>
        <p:txBody>
          <a:bodyPr/>
          <a:lstStyle/>
          <a:p>
            <a:r>
              <a:rPr lang="en-US" altLang="zh-CN" dirty="0"/>
              <a:t>A Simple Framework for Contrastive Learning of Visual Representations(Ting Chen, 2020)</a:t>
            </a:r>
          </a:p>
          <a:p>
            <a:r>
              <a:rPr lang="en-US" altLang="zh-CN" dirty="0"/>
              <a:t>Positive sample: zi, </a:t>
            </a:r>
            <a:r>
              <a:rPr lang="en-US" altLang="zh-CN" dirty="0" err="1"/>
              <a:t>zj</a:t>
            </a:r>
            <a:r>
              <a:rPr lang="en-US" altLang="zh-CN" dirty="0"/>
              <a:t>, negative sample: other pictures in same batch(2*(batch size - 1))</a:t>
            </a:r>
          </a:p>
          <a:p>
            <a:r>
              <a:rPr lang="en-US" altLang="zh-CN" dirty="0"/>
              <a:t>Contribution: big TPU + linear projection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9EF39-A238-B225-348E-911702D6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08" y="838200"/>
            <a:ext cx="4707392" cy="43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5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8215-1030-9B2A-709B-299DB681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1325563"/>
          </a:xfrm>
        </p:spPr>
        <p:txBody>
          <a:bodyPr/>
          <a:lstStyle/>
          <a:p>
            <a:r>
              <a:rPr lang="en-US" altLang="zh-CN" dirty="0" err="1"/>
              <a:t>Moco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9CE7C-08AD-C607-4CEF-A2715D25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7" y="4495801"/>
            <a:ext cx="10831286" cy="21336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Momentum Contrast for Unsupervised Visual Representation Learning(2020 CVPR best paper, He </a:t>
            </a:r>
            <a:r>
              <a:rPr lang="en-US" altLang="zh-CN" dirty="0" err="1"/>
              <a:t>Kaiming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Dictionary query problem: hypothesize that it is desirable to build dictionaries that are: (</a:t>
            </a:r>
            <a:r>
              <a:rPr lang="en-US" altLang="zh-CN" dirty="0" err="1"/>
              <a:t>i</a:t>
            </a:r>
            <a:r>
              <a:rPr lang="en-US" altLang="zh-CN" dirty="0"/>
              <a:t>) large and (ii) consistent as they evolve during training.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3E2C12-AFAA-90FE-449E-8A551AC8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1266826"/>
            <a:ext cx="88391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428</Words>
  <Application>Microsoft Office PowerPoint</Application>
  <PresentationFormat>宽屏</PresentationFormat>
  <Paragraphs>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Open Sans</vt:lpstr>
      <vt:lpstr>Office 主题​​</vt:lpstr>
      <vt:lpstr>Hierarchical Contrast for Unsupervised Skeleton-based Action Representation Learning</vt:lpstr>
      <vt:lpstr>PowerPoint 演示文稿</vt:lpstr>
      <vt:lpstr>PowerPoint 演示文稿</vt:lpstr>
      <vt:lpstr>Pretext Task Example</vt:lpstr>
      <vt:lpstr>Contrast learning</vt:lpstr>
      <vt:lpstr>InstDisc</vt:lpstr>
      <vt:lpstr>InstDisc</vt:lpstr>
      <vt:lpstr>SimCLR</vt:lpstr>
      <vt:lpstr>Moco</vt:lpstr>
      <vt:lpstr>Moco</vt:lpstr>
      <vt:lpstr>Hierarchical Contrast for Unsupervised Skeleton-based Action Representation Learning</vt:lpstr>
      <vt:lpstr>HICO: </vt:lpstr>
      <vt:lpstr>Clip-level Representation(Temporal)</vt:lpstr>
      <vt:lpstr>Part-level Representation(Spatial)</vt:lpstr>
      <vt:lpstr>Domain-level &amp; Instance-level Representation</vt:lpstr>
      <vt:lpstr>Hierarchical Contrast</vt:lpstr>
      <vt:lpstr>Experiments</vt:lpstr>
      <vt:lpstr>RESULTS</vt:lpstr>
      <vt:lpstr>Rethinking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Contrast for Unsupervised Skeleton-based Action Representation Learning</dc:title>
  <dc:creator>CAO NING</dc:creator>
  <cp:lastModifiedBy>CAO NING</cp:lastModifiedBy>
  <cp:revision>3</cp:revision>
  <dcterms:created xsi:type="dcterms:W3CDTF">2023-05-08T07:59:01Z</dcterms:created>
  <dcterms:modified xsi:type="dcterms:W3CDTF">2023-05-08T22:00:44Z</dcterms:modified>
</cp:coreProperties>
</file>