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0" r:id="rId4"/>
    <p:sldId id="259" r:id="rId5"/>
    <p:sldId id="263" r:id="rId6"/>
    <p:sldId id="262" r:id="rId7"/>
    <p:sldId id="269" r:id="rId8"/>
    <p:sldId id="27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2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E94EA-B79A-AC47-99FA-AEAB04CF9362}"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419123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E94EA-B79A-AC47-99FA-AEAB04CF9362}"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211822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E94EA-B79A-AC47-99FA-AEAB04CF9362}"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38572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E94EA-B79A-AC47-99FA-AEAB04CF9362}"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217078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E94EA-B79A-AC47-99FA-AEAB04CF9362}" type="datetimeFigureOut">
              <a:rPr lang="en-US" smtClean="0"/>
              <a:t>7/27/16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361500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E94EA-B79A-AC47-99FA-AEAB04CF9362}"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289278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E94EA-B79A-AC47-99FA-AEAB04CF9362}" type="datetimeFigureOut">
              <a:rPr lang="en-US" smtClean="0"/>
              <a:t>7/27/16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134415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E94EA-B79A-AC47-99FA-AEAB04CF9362}" type="datetimeFigureOut">
              <a:rPr lang="en-US" smtClean="0"/>
              <a:t>7/27/16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82341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E94EA-B79A-AC47-99FA-AEAB04CF9362}" type="datetimeFigureOut">
              <a:rPr lang="en-US" smtClean="0"/>
              <a:t>7/27/16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327900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E94EA-B79A-AC47-99FA-AEAB04CF9362}"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101054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E94EA-B79A-AC47-99FA-AEAB04CF9362}" type="datetimeFigureOut">
              <a:rPr lang="en-US" smtClean="0"/>
              <a:t>7/27/16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7E94F-505A-CA45-A04B-F57835A827D9}" type="slidenum">
              <a:rPr lang="en-US" smtClean="0"/>
              <a:t>‹#›</a:t>
            </a:fld>
            <a:endParaRPr lang="en-US"/>
          </a:p>
        </p:txBody>
      </p:sp>
    </p:spTree>
    <p:extLst>
      <p:ext uri="{BB962C8B-B14F-4D97-AF65-F5344CB8AC3E}">
        <p14:creationId xmlns:p14="http://schemas.microsoft.com/office/powerpoint/2010/main" val="3823622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E94EA-B79A-AC47-99FA-AEAB04CF9362}" type="datetimeFigureOut">
              <a:rPr lang="en-US" smtClean="0"/>
              <a:t>7/27/16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7E94F-505A-CA45-A04B-F57835A827D9}" type="slidenum">
              <a:rPr lang="en-US" smtClean="0"/>
              <a:t>‹#›</a:t>
            </a:fld>
            <a:endParaRPr lang="en-US"/>
          </a:p>
        </p:txBody>
      </p:sp>
    </p:spTree>
    <p:extLst>
      <p:ext uri="{BB962C8B-B14F-4D97-AF65-F5344CB8AC3E}">
        <p14:creationId xmlns:p14="http://schemas.microsoft.com/office/powerpoint/2010/main" val="413843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Shore </a:t>
            </a:r>
            <a:r>
              <a:rPr lang="en-US" dirty="0" smtClean="0"/>
              <a:t>Sweep  Option 1</a:t>
            </a:r>
            <a:endParaRPr lang="en-US" dirty="0"/>
          </a:p>
        </p:txBody>
      </p:sp>
      <p:sp>
        <p:nvSpPr>
          <p:cNvPr id="3" name="Subtitle 2"/>
          <p:cNvSpPr>
            <a:spLocks noGrp="1"/>
          </p:cNvSpPr>
          <p:nvPr>
            <p:ph type="subTitle" idx="1"/>
          </p:nvPr>
        </p:nvSpPr>
        <p:spPr/>
        <p:txBody>
          <a:bodyPr/>
          <a:lstStyle/>
          <a:p>
            <a:r>
              <a:rPr lang="en-US" dirty="0" smtClean="0"/>
              <a:t>A new app for Android and </a:t>
            </a:r>
            <a:r>
              <a:rPr lang="en-US" dirty="0" smtClean="0"/>
              <a:t>IOS</a:t>
            </a:r>
            <a:endParaRPr lang="en-US" dirty="0"/>
          </a:p>
          <a:p>
            <a:r>
              <a:rPr lang="en-US" dirty="0" smtClean="0"/>
              <a:t>(no desktop admin)</a:t>
            </a:r>
            <a:endParaRPr lang="en-US" dirty="0"/>
          </a:p>
        </p:txBody>
      </p:sp>
    </p:spTree>
    <p:extLst>
      <p:ext uri="{BB962C8B-B14F-4D97-AF65-F5344CB8AC3E}">
        <p14:creationId xmlns:p14="http://schemas.microsoft.com/office/powerpoint/2010/main" val="12192329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813644" y="997559"/>
            <a:ext cx="4860456" cy="3416319"/>
          </a:xfrm>
          <a:prstGeom prst="rect">
            <a:avLst/>
          </a:prstGeom>
          <a:noFill/>
        </p:spPr>
        <p:txBody>
          <a:bodyPr wrap="square" rtlCol="0">
            <a:spAutoFit/>
          </a:bodyPr>
          <a:lstStyle/>
          <a:p>
            <a:r>
              <a:rPr lang="en-US" sz="1200" dirty="0" smtClean="0"/>
              <a:t>0101. User starts the process of reporting an item by taking a photo</a:t>
            </a:r>
          </a:p>
          <a:p>
            <a:r>
              <a:rPr lang="en-US" sz="1200" dirty="0" smtClean="0"/>
              <a:t>Picture appears, below the camera icon</a:t>
            </a:r>
            <a:endParaRPr lang="en-US" sz="1200" strike="sngStrike" dirty="0" smtClean="0"/>
          </a:p>
          <a:p>
            <a:endParaRPr lang="en-US" sz="1200" dirty="0"/>
          </a:p>
          <a:p>
            <a:r>
              <a:rPr lang="en-US" sz="1200" dirty="0" smtClean="0"/>
              <a:t>0201. Location defaults to current GPS coordinates.  (or GPS location on Image Meta)  User can tap on map icon to adjust map to pinpoint location of item.   When user taps “tap here to view map”   This will launch Update </a:t>
            </a:r>
            <a:r>
              <a:rPr lang="en-US" sz="1200" dirty="0"/>
              <a:t>L</a:t>
            </a:r>
            <a:r>
              <a:rPr lang="en-US" sz="1200" dirty="0" smtClean="0"/>
              <a:t>ocation Screen</a:t>
            </a:r>
          </a:p>
          <a:p>
            <a:endParaRPr lang="en-US" sz="1200" dirty="0" smtClean="0"/>
          </a:p>
          <a:p>
            <a:r>
              <a:rPr lang="en-US" sz="1200" dirty="0" smtClean="0"/>
              <a:t>0301. Under “tell us what it is” User selects from a predetermined list of </a:t>
            </a:r>
            <a:r>
              <a:rPr lang="en-US" sz="1200" dirty="0" smtClean="0"/>
              <a:t>categories (hardcoded for now, set by admin in the future)</a:t>
            </a:r>
            <a:endParaRPr lang="en-US" sz="1200" dirty="0" smtClean="0"/>
          </a:p>
          <a:p>
            <a:endParaRPr lang="en-US" sz="1200" dirty="0"/>
          </a:p>
          <a:p>
            <a:r>
              <a:rPr lang="en-US" sz="1200" dirty="0" smtClean="0"/>
              <a:t>0401. When user taps “Report it” the data is saved and a confirmation screen is next</a:t>
            </a:r>
          </a:p>
          <a:p>
            <a:endParaRPr lang="en-US" sz="1200" dirty="0"/>
          </a:p>
          <a:p>
            <a:r>
              <a:rPr lang="en-US" sz="1200" dirty="0" smtClean="0"/>
              <a:t>0501.  </a:t>
            </a:r>
            <a:r>
              <a:rPr lang="en-US" sz="1200" dirty="0" smtClean="0"/>
              <a:t>Only Admin can sign in via sign in button or some other method</a:t>
            </a:r>
            <a:endParaRPr lang="en-US" sz="1200" dirty="0" smtClean="0"/>
          </a:p>
          <a:p>
            <a:endParaRPr lang="en-US" sz="1200" dirty="0"/>
          </a:p>
          <a:p>
            <a:r>
              <a:rPr lang="en-US" sz="1200" dirty="0" smtClean="0"/>
              <a:t>0601. When user taps on blue area  labeled “take a picture of trash” or on the camera icon, the devices camera will open</a:t>
            </a:r>
          </a:p>
        </p:txBody>
      </p:sp>
      <p:sp>
        <p:nvSpPr>
          <p:cNvPr id="23" name="TextBox 22"/>
          <p:cNvSpPr txBox="1"/>
          <p:nvPr/>
        </p:nvSpPr>
        <p:spPr>
          <a:xfrm>
            <a:off x="3814143" y="142628"/>
            <a:ext cx="4384480" cy="369332"/>
          </a:xfrm>
          <a:prstGeom prst="rect">
            <a:avLst/>
          </a:prstGeom>
          <a:noFill/>
        </p:spPr>
        <p:txBody>
          <a:bodyPr wrap="square" rtlCol="0">
            <a:spAutoFit/>
          </a:bodyPr>
          <a:lstStyle/>
          <a:p>
            <a:r>
              <a:rPr lang="en-US" b="1" dirty="0" smtClean="0"/>
              <a:t>Home Screen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2" y="-13648"/>
            <a:ext cx="3933000" cy="6858000"/>
          </a:xfrm>
          <a:prstGeom prst="rect">
            <a:avLst/>
          </a:prstGeom>
        </p:spPr>
      </p:pic>
      <p:sp>
        <p:nvSpPr>
          <p:cNvPr id="39" name="TextBox 38"/>
          <p:cNvSpPr txBox="1"/>
          <p:nvPr/>
        </p:nvSpPr>
        <p:spPr>
          <a:xfrm>
            <a:off x="3830062" y="554335"/>
            <a:ext cx="4972743" cy="369332"/>
          </a:xfrm>
          <a:prstGeom prst="rect">
            <a:avLst/>
          </a:prstGeom>
          <a:noFill/>
        </p:spPr>
        <p:txBody>
          <a:bodyPr wrap="square" rtlCol="0">
            <a:spAutoFit/>
          </a:bodyPr>
          <a:lstStyle/>
          <a:p>
            <a:r>
              <a:rPr lang="en-US" b="1" dirty="0" smtClean="0"/>
              <a:t>A</a:t>
            </a:r>
            <a:r>
              <a:rPr lang="en-US" b="1" dirty="0" smtClean="0">
                <a:solidFill>
                  <a:srgbClr val="000000"/>
                </a:solidFill>
              </a:rPr>
              <a:t>ny</a:t>
            </a:r>
            <a:r>
              <a:rPr lang="en-US" b="1" dirty="0" smtClean="0"/>
              <a:t> user wants to report trash</a:t>
            </a:r>
            <a:endParaRPr lang="en-US" b="1" strike="sngStrike" dirty="0">
              <a:solidFill>
                <a:srgbClr val="FF0000"/>
              </a:solidFill>
            </a:endParaRPr>
          </a:p>
        </p:txBody>
      </p:sp>
      <p:sp>
        <p:nvSpPr>
          <p:cNvPr id="6" name="TextBox 5"/>
          <p:cNvSpPr txBox="1"/>
          <p:nvPr/>
        </p:nvSpPr>
        <p:spPr>
          <a:xfrm>
            <a:off x="398690" y="4620362"/>
            <a:ext cx="2731756" cy="261610"/>
          </a:xfrm>
          <a:prstGeom prst="rect">
            <a:avLst/>
          </a:prstGeom>
          <a:noFill/>
        </p:spPr>
        <p:txBody>
          <a:bodyPr wrap="square" rtlCol="0">
            <a:spAutoFit/>
          </a:bodyPr>
          <a:lstStyle/>
          <a:p>
            <a:r>
              <a:rPr lang="en-US" sz="1100" dirty="0" smtClean="0">
                <a:solidFill>
                  <a:schemeClr val="bg1"/>
                </a:solidFill>
              </a:rPr>
              <a:t>Tap here to view Map</a:t>
            </a:r>
            <a:endParaRPr lang="en-US" sz="1100" dirty="0">
              <a:solidFill>
                <a:schemeClr val="bg1"/>
              </a:solidFill>
            </a:endParaRPr>
          </a:p>
        </p:txBody>
      </p:sp>
    </p:spTree>
    <p:extLst>
      <p:ext uri="{BB962C8B-B14F-4D97-AF65-F5344CB8AC3E}">
        <p14:creationId xmlns:p14="http://schemas.microsoft.com/office/powerpoint/2010/main" val="12177977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813647" y="775507"/>
            <a:ext cx="4860456" cy="3785651"/>
          </a:xfrm>
          <a:prstGeom prst="rect">
            <a:avLst/>
          </a:prstGeom>
          <a:noFill/>
        </p:spPr>
        <p:txBody>
          <a:bodyPr wrap="square" rtlCol="0">
            <a:spAutoFit/>
          </a:bodyPr>
          <a:lstStyle/>
          <a:p>
            <a:r>
              <a:rPr lang="en-US" sz="1200" dirty="0" smtClean="0">
                <a:solidFill>
                  <a:srgbClr val="000000"/>
                </a:solidFill>
              </a:rPr>
              <a:t>0701. Unique ID of the item (System generated)</a:t>
            </a:r>
          </a:p>
          <a:p>
            <a:r>
              <a:rPr lang="en-US" sz="1200" dirty="0" smtClean="0">
                <a:solidFill>
                  <a:srgbClr val="000000"/>
                </a:solidFill>
              </a:rPr>
              <a:t>First 2 letters of ID number represents the item type</a:t>
            </a:r>
          </a:p>
          <a:p>
            <a:pPr lvl="1"/>
            <a:r>
              <a:rPr lang="en-US" sz="1200" dirty="0" smtClean="0">
                <a:solidFill>
                  <a:srgbClr val="000000"/>
                </a:solidFill>
              </a:rPr>
              <a:t>AB- Abandoned Boat</a:t>
            </a:r>
          </a:p>
          <a:p>
            <a:pPr lvl="1"/>
            <a:r>
              <a:rPr lang="en-US" sz="1200" dirty="0" smtClean="0">
                <a:solidFill>
                  <a:srgbClr val="000000"/>
                </a:solidFill>
              </a:rPr>
              <a:t>ST- Small Trash</a:t>
            </a:r>
          </a:p>
          <a:p>
            <a:pPr lvl="1"/>
            <a:r>
              <a:rPr lang="en-US" sz="1200" dirty="0" smtClean="0">
                <a:solidFill>
                  <a:srgbClr val="000000"/>
                </a:solidFill>
              </a:rPr>
              <a:t>SF-Small Float</a:t>
            </a:r>
          </a:p>
          <a:p>
            <a:pPr lvl="1"/>
            <a:r>
              <a:rPr lang="en-US" sz="1200" dirty="0" smtClean="0">
                <a:solidFill>
                  <a:srgbClr val="000000"/>
                </a:solidFill>
              </a:rPr>
              <a:t>Etc..</a:t>
            </a:r>
          </a:p>
          <a:p>
            <a:r>
              <a:rPr lang="en-US" sz="1200" dirty="0" smtClean="0">
                <a:solidFill>
                  <a:srgbClr val="000000"/>
                </a:solidFill>
              </a:rPr>
              <a:t>0801. Picture taken by user can be full screen when tapped</a:t>
            </a:r>
          </a:p>
          <a:p>
            <a:endParaRPr lang="en-US" sz="1200" dirty="0" smtClean="0">
              <a:solidFill>
                <a:srgbClr val="000000"/>
              </a:solidFill>
            </a:endParaRPr>
          </a:p>
          <a:p>
            <a:r>
              <a:rPr lang="en-US" sz="1200" dirty="0" smtClean="0">
                <a:solidFill>
                  <a:srgbClr val="000000"/>
                </a:solidFill>
              </a:rPr>
              <a:t>0901. User can add new photos of item by tapping one of the icons (or the blue area labeled “take a picture of trash”)</a:t>
            </a:r>
          </a:p>
          <a:p>
            <a:endParaRPr lang="en-US" sz="1200" dirty="0" smtClean="0">
              <a:solidFill>
                <a:srgbClr val="000000"/>
              </a:solidFill>
            </a:endParaRPr>
          </a:p>
          <a:p>
            <a:r>
              <a:rPr lang="en-US" sz="1200" dirty="0" smtClean="0">
                <a:solidFill>
                  <a:srgbClr val="000000"/>
                </a:solidFill>
              </a:rPr>
              <a:t>1001. User can tap on the location to view or change the location of the item.  User will be redirected to the update location screen.  Text below address should state “tap here to view map”   This will open Update Location Screen</a:t>
            </a:r>
          </a:p>
          <a:p>
            <a:endParaRPr lang="en-US" sz="1200" dirty="0" smtClean="0">
              <a:solidFill>
                <a:srgbClr val="000000"/>
              </a:solidFill>
            </a:endParaRPr>
          </a:p>
          <a:p>
            <a:r>
              <a:rPr lang="en-US" sz="1200" dirty="0" smtClean="0">
                <a:solidFill>
                  <a:srgbClr val="000000"/>
                </a:solidFill>
              </a:rPr>
              <a:t>1201. User can add a comment</a:t>
            </a:r>
          </a:p>
          <a:p>
            <a:endParaRPr lang="en-US" sz="1200" dirty="0" smtClean="0">
              <a:solidFill>
                <a:srgbClr val="000000"/>
              </a:solidFill>
            </a:endParaRPr>
          </a:p>
          <a:p>
            <a:r>
              <a:rPr lang="en-US" sz="1200" dirty="0" smtClean="0">
                <a:solidFill>
                  <a:srgbClr val="000000"/>
                </a:solidFill>
              </a:rPr>
              <a:t>1301. User can confirm or cancel report</a:t>
            </a:r>
          </a:p>
          <a:p>
            <a:endParaRPr lang="en-US" sz="1200" dirty="0" smtClean="0">
              <a:solidFill>
                <a:srgbClr val="000000"/>
              </a:solidFill>
            </a:endParaRPr>
          </a:p>
        </p:txBody>
      </p:sp>
      <p:sp>
        <p:nvSpPr>
          <p:cNvPr id="33" name="TextBox 32"/>
          <p:cNvSpPr txBox="1"/>
          <p:nvPr/>
        </p:nvSpPr>
        <p:spPr>
          <a:xfrm>
            <a:off x="3779808" y="77232"/>
            <a:ext cx="3863194" cy="369332"/>
          </a:xfrm>
          <a:prstGeom prst="rect">
            <a:avLst/>
          </a:prstGeom>
          <a:noFill/>
        </p:spPr>
        <p:txBody>
          <a:bodyPr wrap="square" rtlCol="0">
            <a:spAutoFit/>
          </a:bodyPr>
          <a:lstStyle/>
          <a:p>
            <a:r>
              <a:rPr lang="en-US" b="1" dirty="0" smtClean="0"/>
              <a:t>Confirmation Screen</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01" y="-27296"/>
            <a:ext cx="3933000" cy="6858000"/>
          </a:xfrm>
          <a:prstGeom prst="rect">
            <a:avLst/>
          </a:prstGeom>
        </p:spPr>
      </p:pic>
      <p:cxnSp>
        <p:nvCxnSpPr>
          <p:cNvPr id="39" name="Straight Arrow Connector 38"/>
          <p:cNvCxnSpPr/>
          <p:nvPr/>
        </p:nvCxnSpPr>
        <p:spPr>
          <a:xfrm flipH="1">
            <a:off x="1446663" y="959556"/>
            <a:ext cx="2366984" cy="13469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13456" y="2203096"/>
            <a:ext cx="251026" cy="369332"/>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3" name="TextBox 2"/>
          <p:cNvSpPr txBox="1"/>
          <p:nvPr/>
        </p:nvSpPr>
        <p:spPr>
          <a:xfrm>
            <a:off x="398690" y="4989562"/>
            <a:ext cx="2731756" cy="261610"/>
          </a:xfrm>
          <a:prstGeom prst="rect">
            <a:avLst/>
          </a:prstGeom>
          <a:noFill/>
        </p:spPr>
        <p:txBody>
          <a:bodyPr wrap="square" rtlCol="0">
            <a:spAutoFit/>
          </a:bodyPr>
          <a:lstStyle/>
          <a:p>
            <a:r>
              <a:rPr lang="en-US" sz="1100" dirty="0" smtClean="0">
                <a:solidFill>
                  <a:schemeClr val="bg1"/>
                </a:solidFill>
              </a:rPr>
              <a:t>Tap here to view Map</a:t>
            </a:r>
            <a:endParaRPr lang="en-US" sz="1100" dirty="0">
              <a:solidFill>
                <a:schemeClr val="bg1"/>
              </a:solidFill>
            </a:endParaRPr>
          </a:p>
        </p:txBody>
      </p:sp>
    </p:spTree>
    <p:extLst>
      <p:ext uri="{BB962C8B-B14F-4D97-AF65-F5344CB8AC3E}">
        <p14:creationId xmlns:p14="http://schemas.microsoft.com/office/powerpoint/2010/main" val="10732384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387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68" y="592667"/>
            <a:ext cx="2745002" cy="4882444"/>
          </a:xfrm>
          <a:prstGeom prst="rect">
            <a:avLst/>
          </a:prstGeom>
        </p:spPr>
      </p:pic>
      <p:sp>
        <p:nvSpPr>
          <p:cNvPr id="5" name="Rounded Rectangle 4"/>
          <p:cNvSpPr/>
          <p:nvPr/>
        </p:nvSpPr>
        <p:spPr>
          <a:xfrm>
            <a:off x="423333" y="959556"/>
            <a:ext cx="2525889" cy="66322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Pinch, Zoom, and move to locate PIN exactly on the spot where the object is </a:t>
            </a:r>
            <a:endParaRPr lang="en-US" sz="1400" dirty="0">
              <a:solidFill>
                <a:srgbClr val="000000"/>
              </a:solidFill>
            </a:endParaRPr>
          </a:p>
        </p:txBody>
      </p:sp>
      <p:sp>
        <p:nvSpPr>
          <p:cNvPr id="6" name="TextBox 5"/>
          <p:cNvSpPr txBox="1"/>
          <p:nvPr/>
        </p:nvSpPr>
        <p:spPr>
          <a:xfrm>
            <a:off x="3505200" y="1132741"/>
            <a:ext cx="5321300" cy="1785104"/>
          </a:xfrm>
          <a:prstGeom prst="rect">
            <a:avLst/>
          </a:prstGeom>
          <a:noFill/>
        </p:spPr>
        <p:txBody>
          <a:bodyPr wrap="square" rtlCol="0">
            <a:spAutoFit/>
          </a:bodyPr>
          <a:lstStyle/>
          <a:p>
            <a:pPr marL="228600" indent="-228600">
              <a:buAutoNum type="arabicPeriod" startAt="1501"/>
            </a:pPr>
            <a:r>
              <a:rPr lang="en-US" sz="1100" dirty="0" smtClean="0">
                <a:solidFill>
                  <a:srgbClr val="000000"/>
                </a:solidFill>
              </a:rPr>
              <a:t>User can change the location of the item by pinching, zooming, or swiping to move the map.  The pin will stay centered on the screen (similar to the way UBER works to set pickup location)</a:t>
            </a:r>
          </a:p>
          <a:p>
            <a:pPr marL="228600" indent="-228600">
              <a:buAutoNum type="arabicPeriod" startAt="1501"/>
            </a:pPr>
            <a:endParaRPr lang="en-US" sz="1100" dirty="0">
              <a:solidFill>
                <a:srgbClr val="000000"/>
              </a:solidFill>
            </a:endParaRPr>
          </a:p>
          <a:p>
            <a:r>
              <a:rPr lang="en-US" sz="1100" dirty="0" smtClean="0">
                <a:solidFill>
                  <a:srgbClr val="000000"/>
                </a:solidFill>
              </a:rPr>
              <a:t>1510. User can tap the compass icon to re-center the map on their current location</a:t>
            </a:r>
          </a:p>
          <a:p>
            <a:endParaRPr lang="en-US" sz="1100" dirty="0">
              <a:solidFill>
                <a:srgbClr val="000000"/>
              </a:solidFill>
            </a:endParaRPr>
          </a:p>
          <a:p>
            <a:endParaRPr lang="en-US" sz="1100" dirty="0" smtClean="0">
              <a:solidFill>
                <a:srgbClr val="000000"/>
              </a:solidFill>
            </a:endParaRPr>
          </a:p>
          <a:p>
            <a:r>
              <a:rPr lang="en-US" sz="1100" dirty="0" smtClean="0">
                <a:solidFill>
                  <a:srgbClr val="000000"/>
                </a:solidFill>
              </a:rPr>
              <a:t>1601.  Upon update, change location and redirect to confirmation screen</a:t>
            </a:r>
          </a:p>
          <a:p>
            <a:endParaRPr lang="en-US" sz="1100" dirty="0">
              <a:solidFill>
                <a:srgbClr val="000000"/>
              </a:solidFill>
            </a:endParaRPr>
          </a:p>
          <a:p>
            <a:r>
              <a:rPr lang="en-US" sz="1100" dirty="0" smtClean="0">
                <a:solidFill>
                  <a:srgbClr val="000000"/>
                </a:solidFill>
              </a:rPr>
              <a:t>1701. Upon cancel, do not change location and redirect to confirmation screen</a:t>
            </a:r>
            <a:endParaRPr lang="en-US" sz="1100" dirty="0">
              <a:solidFill>
                <a:srgbClr val="000000"/>
              </a:solidFill>
            </a:endParaRPr>
          </a:p>
        </p:txBody>
      </p:sp>
      <p:sp>
        <p:nvSpPr>
          <p:cNvPr id="7" name="Rounded Rectangle 6"/>
          <p:cNvSpPr/>
          <p:nvPr/>
        </p:nvSpPr>
        <p:spPr>
          <a:xfrm>
            <a:off x="1796343" y="4797779"/>
            <a:ext cx="733462" cy="366888"/>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Cancel</a:t>
            </a:r>
            <a:endParaRPr lang="en-US" sz="1200" dirty="0"/>
          </a:p>
        </p:txBody>
      </p:sp>
      <p:sp>
        <p:nvSpPr>
          <p:cNvPr id="8" name="Rounded Rectangle 7"/>
          <p:cNvSpPr/>
          <p:nvPr/>
        </p:nvSpPr>
        <p:spPr>
          <a:xfrm>
            <a:off x="831143" y="4797779"/>
            <a:ext cx="733462" cy="366888"/>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a:t>
            </a:r>
            <a:endParaRPr lang="en-US" sz="1200" dirty="0"/>
          </a:p>
        </p:txBody>
      </p:sp>
      <p:sp>
        <p:nvSpPr>
          <p:cNvPr id="2" name="TextBox 1"/>
          <p:cNvSpPr txBox="1"/>
          <p:nvPr/>
        </p:nvSpPr>
        <p:spPr>
          <a:xfrm>
            <a:off x="313268" y="127000"/>
            <a:ext cx="2635954" cy="369332"/>
          </a:xfrm>
          <a:prstGeom prst="rect">
            <a:avLst/>
          </a:prstGeom>
          <a:noFill/>
        </p:spPr>
        <p:txBody>
          <a:bodyPr wrap="square" rtlCol="0">
            <a:spAutoFit/>
          </a:bodyPr>
          <a:lstStyle/>
          <a:p>
            <a:r>
              <a:rPr lang="en-US" dirty="0" smtClean="0"/>
              <a:t>Update Location Screen</a:t>
            </a:r>
            <a:endParaRPr lang="en-US" dirty="0"/>
          </a:p>
        </p:txBody>
      </p:sp>
    </p:spTree>
    <p:extLst>
      <p:ext uri="{BB962C8B-B14F-4D97-AF65-F5344CB8AC3E}">
        <p14:creationId xmlns:p14="http://schemas.microsoft.com/office/powerpoint/2010/main" val="11860936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4230184" y="152400"/>
            <a:ext cx="3128432" cy="369332"/>
          </a:xfrm>
          <a:prstGeom prst="rect">
            <a:avLst/>
          </a:prstGeom>
          <a:noFill/>
        </p:spPr>
        <p:txBody>
          <a:bodyPr wrap="square" rtlCol="0">
            <a:spAutoFit/>
          </a:bodyPr>
          <a:lstStyle/>
          <a:p>
            <a:r>
              <a:rPr lang="en-US" b="1" dirty="0" smtClean="0"/>
              <a:t>Login Screen</a:t>
            </a:r>
            <a:endParaRPr lang="en-US"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4" y="-27296"/>
            <a:ext cx="3933000" cy="6858000"/>
          </a:xfrm>
          <a:prstGeom prst="rect">
            <a:avLst/>
          </a:prstGeom>
        </p:spPr>
      </p:pic>
      <p:sp>
        <p:nvSpPr>
          <p:cNvPr id="3" name="TextBox 2"/>
          <p:cNvSpPr txBox="1"/>
          <p:nvPr/>
        </p:nvSpPr>
        <p:spPr>
          <a:xfrm>
            <a:off x="4230184" y="1048545"/>
            <a:ext cx="3950318" cy="1200329"/>
          </a:xfrm>
          <a:prstGeom prst="rect">
            <a:avLst/>
          </a:prstGeom>
          <a:noFill/>
        </p:spPr>
        <p:txBody>
          <a:bodyPr wrap="square" rtlCol="0">
            <a:spAutoFit/>
          </a:bodyPr>
          <a:lstStyle/>
          <a:p>
            <a:r>
              <a:rPr lang="en-US" sz="1200" dirty="0" smtClean="0">
                <a:solidFill>
                  <a:srgbClr val="000000"/>
                </a:solidFill>
              </a:rPr>
              <a:t>1801. if </a:t>
            </a:r>
            <a:r>
              <a:rPr lang="en-US" sz="1200" dirty="0" smtClean="0">
                <a:solidFill>
                  <a:srgbClr val="000000"/>
                </a:solidFill>
              </a:rPr>
              <a:t>admin user </a:t>
            </a:r>
            <a:r>
              <a:rPr lang="en-US" sz="1200" dirty="0">
                <a:solidFill>
                  <a:srgbClr val="000000"/>
                </a:solidFill>
              </a:rPr>
              <a:t>is </a:t>
            </a:r>
            <a:r>
              <a:rPr lang="en-US" sz="1200" dirty="0" smtClean="0">
                <a:solidFill>
                  <a:srgbClr val="000000"/>
                </a:solidFill>
              </a:rPr>
              <a:t>returning from same phone, email </a:t>
            </a:r>
            <a:r>
              <a:rPr lang="en-US" sz="1200" dirty="0" smtClean="0">
                <a:solidFill>
                  <a:srgbClr val="000000"/>
                </a:solidFill>
              </a:rPr>
              <a:t>and masked password will be prepopulated</a:t>
            </a:r>
            <a:r>
              <a:rPr lang="en-US" sz="1200" dirty="0" smtClean="0">
                <a:solidFill>
                  <a:srgbClr val="000000"/>
                </a:solidFill>
              </a:rPr>
              <a:t>.</a:t>
            </a:r>
          </a:p>
          <a:p>
            <a:endParaRPr lang="en-US" sz="1200" dirty="0">
              <a:solidFill>
                <a:srgbClr val="000000"/>
              </a:solidFill>
            </a:endParaRPr>
          </a:p>
          <a:p>
            <a:r>
              <a:rPr lang="en-US" sz="1200" dirty="0" smtClean="0">
                <a:solidFill>
                  <a:srgbClr val="000000"/>
                </a:solidFill>
              </a:rPr>
              <a:t>1851:  Once logged in, admin can enter a record ID and be directed to the update screen for that record</a:t>
            </a:r>
            <a:endParaRPr lang="en-US" sz="1200" dirty="0" smtClean="0">
              <a:solidFill>
                <a:srgbClr val="000000"/>
              </a:solidFill>
            </a:endParaRPr>
          </a:p>
          <a:p>
            <a:endParaRPr lang="en-US" sz="1200" dirty="0">
              <a:solidFill>
                <a:srgbClr val="000000"/>
              </a:solidFill>
            </a:endParaRPr>
          </a:p>
        </p:txBody>
      </p:sp>
      <p:sp>
        <p:nvSpPr>
          <p:cNvPr id="2" name="Rectangle 1"/>
          <p:cNvSpPr/>
          <p:nvPr/>
        </p:nvSpPr>
        <p:spPr>
          <a:xfrm>
            <a:off x="442987" y="4194179"/>
            <a:ext cx="2790822" cy="1713116"/>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94014" y="4578153"/>
            <a:ext cx="2362600" cy="4135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94013" y="4991664"/>
            <a:ext cx="2539795" cy="253916"/>
          </a:xfrm>
          <a:prstGeom prst="rect">
            <a:avLst/>
          </a:prstGeom>
          <a:noFill/>
        </p:spPr>
        <p:txBody>
          <a:bodyPr wrap="square" rtlCol="0">
            <a:spAutoFit/>
          </a:bodyPr>
          <a:lstStyle/>
          <a:p>
            <a:r>
              <a:rPr lang="en-US" sz="1050" dirty="0" smtClean="0">
                <a:solidFill>
                  <a:schemeClr val="bg1"/>
                </a:solidFill>
              </a:rPr>
              <a:t>Enter Record # to view an existing record</a:t>
            </a:r>
            <a:endParaRPr lang="en-US" sz="1050" dirty="0">
              <a:solidFill>
                <a:schemeClr val="bg1"/>
              </a:solidFill>
            </a:endParaRPr>
          </a:p>
        </p:txBody>
      </p:sp>
      <p:sp>
        <p:nvSpPr>
          <p:cNvPr id="6" name="Rectangle 5"/>
          <p:cNvSpPr/>
          <p:nvPr/>
        </p:nvSpPr>
        <p:spPr>
          <a:xfrm>
            <a:off x="1048403" y="5348956"/>
            <a:ext cx="1579988" cy="440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a:t>
            </a:r>
            <a:endParaRPr lang="en-US" dirty="0"/>
          </a:p>
        </p:txBody>
      </p:sp>
    </p:spTree>
    <p:extLst>
      <p:ext uri="{BB962C8B-B14F-4D97-AF65-F5344CB8AC3E}">
        <p14:creationId xmlns:p14="http://schemas.microsoft.com/office/powerpoint/2010/main" val="41456109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527537" y="39132"/>
            <a:ext cx="4384480" cy="369332"/>
          </a:xfrm>
          <a:prstGeom prst="rect">
            <a:avLst/>
          </a:prstGeom>
          <a:noFill/>
        </p:spPr>
        <p:txBody>
          <a:bodyPr wrap="square" rtlCol="0">
            <a:spAutoFit/>
          </a:bodyPr>
          <a:lstStyle/>
          <a:p>
            <a:r>
              <a:rPr lang="en-US" b="1" dirty="0" smtClean="0"/>
              <a:t>Update Record Screen</a:t>
            </a:r>
            <a:endParaRPr lang="en-US" b="1" dirty="0"/>
          </a:p>
        </p:txBody>
      </p:sp>
      <p:sp>
        <p:nvSpPr>
          <p:cNvPr id="28" name="TextBox 27"/>
          <p:cNvSpPr txBox="1"/>
          <p:nvPr/>
        </p:nvSpPr>
        <p:spPr>
          <a:xfrm>
            <a:off x="3888634" y="797169"/>
            <a:ext cx="4860456" cy="3600985"/>
          </a:xfrm>
          <a:prstGeom prst="rect">
            <a:avLst/>
          </a:prstGeom>
          <a:noFill/>
        </p:spPr>
        <p:txBody>
          <a:bodyPr wrap="square" rtlCol="0">
            <a:spAutoFit/>
          </a:bodyPr>
          <a:lstStyle/>
          <a:p>
            <a:endParaRPr lang="en-US" sz="1200" dirty="0"/>
          </a:p>
          <a:p>
            <a:r>
              <a:rPr lang="en-US" sz="1200" dirty="0" smtClean="0">
                <a:solidFill>
                  <a:srgbClr val="000000"/>
                </a:solidFill>
              </a:rPr>
              <a:t>3601. </a:t>
            </a:r>
            <a:r>
              <a:rPr lang="en-US" sz="1200" dirty="0">
                <a:solidFill>
                  <a:srgbClr val="000000"/>
                </a:solidFill>
              </a:rPr>
              <a:t>Location defaults to current GPS coordinates.  User can tap on map icon </a:t>
            </a:r>
            <a:r>
              <a:rPr lang="en-US" sz="1200" dirty="0" smtClean="0">
                <a:solidFill>
                  <a:srgbClr val="000000"/>
                </a:solidFill>
              </a:rPr>
              <a:t>or text to </a:t>
            </a:r>
            <a:r>
              <a:rPr lang="en-US" sz="1200" dirty="0">
                <a:solidFill>
                  <a:srgbClr val="000000"/>
                </a:solidFill>
              </a:rPr>
              <a:t>adjust map to pinpoint location of item. </a:t>
            </a:r>
            <a:r>
              <a:rPr lang="en-US" sz="1200" dirty="0" smtClean="0">
                <a:solidFill>
                  <a:srgbClr val="000000"/>
                </a:solidFill>
              </a:rPr>
              <a:t>  This </a:t>
            </a:r>
            <a:r>
              <a:rPr lang="en-US" sz="1200" dirty="0">
                <a:solidFill>
                  <a:srgbClr val="000000"/>
                </a:solidFill>
              </a:rPr>
              <a:t>will launch Update Location Screen</a:t>
            </a:r>
          </a:p>
          <a:p>
            <a:endParaRPr lang="en-US" sz="1200" dirty="0">
              <a:solidFill>
                <a:srgbClr val="000000"/>
              </a:solidFill>
            </a:endParaRPr>
          </a:p>
          <a:p>
            <a:endParaRPr lang="en-US" sz="1200" dirty="0">
              <a:solidFill>
                <a:srgbClr val="000000"/>
              </a:solidFill>
            </a:endParaRPr>
          </a:p>
          <a:p>
            <a:r>
              <a:rPr lang="en-US" sz="1200" dirty="0" smtClean="0">
                <a:solidFill>
                  <a:srgbClr val="000000"/>
                </a:solidFill>
              </a:rPr>
              <a:t>3701. </a:t>
            </a:r>
            <a:r>
              <a:rPr lang="en-US" sz="1200" dirty="0">
                <a:solidFill>
                  <a:srgbClr val="000000"/>
                </a:solidFill>
              </a:rPr>
              <a:t>When user taps on blue area  </a:t>
            </a:r>
            <a:r>
              <a:rPr lang="en-US" sz="1200" dirty="0" smtClean="0">
                <a:solidFill>
                  <a:srgbClr val="000000"/>
                </a:solidFill>
              </a:rPr>
              <a:t>labeled </a:t>
            </a:r>
            <a:r>
              <a:rPr lang="en-US" sz="1200" dirty="0">
                <a:solidFill>
                  <a:srgbClr val="000000"/>
                </a:solidFill>
              </a:rPr>
              <a:t>“take a picture of trash” or on the camera icon, the devices camera will open</a:t>
            </a:r>
          </a:p>
          <a:p>
            <a:endParaRPr lang="en-US" sz="1200" dirty="0" smtClean="0">
              <a:solidFill>
                <a:srgbClr val="000000"/>
              </a:solidFill>
            </a:endParaRPr>
          </a:p>
          <a:p>
            <a:r>
              <a:rPr lang="en-US" sz="1200" dirty="0" smtClean="0">
                <a:solidFill>
                  <a:srgbClr val="000000"/>
                </a:solidFill>
              </a:rPr>
              <a:t>3801. </a:t>
            </a:r>
            <a:r>
              <a:rPr lang="en-US" sz="1200" dirty="0" smtClean="0">
                <a:solidFill>
                  <a:srgbClr val="000000"/>
                </a:solidFill>
              </a:rPr>
              <a:t>Admin</a:t>
            </a:r>
            <a:r>
              <a:rPr lang="en-US" sz="1200" dirty="0" smtClean="0">
                <a:solidFill>
                  <a:srgbClr val="000000"/>
                </a:solidFill>
              </a:rPr>
              <a:t> </a:t>
            </a:r>
            <a:r>
              <a:rPr lang="en-US" sz="1200" dirty="0" smtClean="0">
                <a:solidFill>
                  <a:srgbClr val="000000"/>
                </a:solidFill>
              </a:rPr>
              <a:t>can add a comment by tapping on message window, By-default last comment from any user will be displayed.  Screen on the next slide for add a new comment.</a:t>
            </a:r>
          </a:p>
          <a:p>
            <a:endParaRPr lang="en-US" sz="1200" dirty="0" smtClean="0">
              <a:solidFill>
                <a:srgbClr val="000000"/>
              </a:solidFill>
            </a:endParaRPr>
          </a:p>
          <a:p>
            <a:r>
              <a:rPr lang="en-US" sz="1200" dirty="0" smtClean="0">
                <a:solidFill>
                  <a:srgbClr val="000000"/>
                </a:solidFill>
              </a:rPr>
              <a:t>3901. </a:t>
            </a:r>
            <a:r>
              <a:rPr lang="en-US" sz="1200" dirty="0" smtClean="0">
                <a:solidFill>
                  <a:srgbClr val="000000"/>
                </a:solidFill>
              </a:rPr>
              <a:t>Admin </a:t>
            </a:r>
            <a:r>
              <a:rPr lang="en-US" sz="1200" dirty="0" smtClean="0">
                <a:solidFill>
                  <a:srgbClr val="000000"/>
                </a:solidFill>
              </a:rPr>
              <a:t>can change the state to “removed” by tapping  either “I don</a:t>
            </a:r>
            <a:r>
              <a:rPr lang="fr-FR" sz="1200" dirty="0" smtClean="0">
                <a:solidFill>
                  <a:srgbClr val="000000"/>
                </a:solidFill>
              </a:rPr>
              <a:t>’</a:t>
            </a:r>
            <a:r>
              <a:rPr lang="en-US" sz="1200" dirty="0" smtClean="0">
                <a:solidFill>
                  <a:srgbClr val="000000"/>
                </a:solidFill>
              </a:rPr>
              <a:t>t see it”, or “I got it”</a:t>
            </a:r>
          </a:p>
          <a:p>
            <a:endParaRPr lang="en-US" sz="1200" dirty="0">
              <a:solidFill>
                <a:srgbClr val="000000"/>
              </a:solidFill>
            </a:endParaRPr>
          </a:p>
          <a:p>
            <a:r>
              <a:rPr lang="en-US" sz="1200" dirty="0" smtClean="0">
                <a:solidFill>
                  <a:srgbClr val="000000"/>
                </a:solidFill>
              </a:rPr>
              <a:t>4001. </a:t>
            </a:r>
            <a:r>
              <a:rPr lang="en-US" sz="1200" dirty="0" smtClean="0">
                <a:solidFill>
                  <a:srgbClr val="000000"/>
                </a:solidFill>
              </a:rPr>
              <a:t>Admin can </a:t>
            </a:r>
            <a:r>
              <a:rPr lang="en-US" sz="1200" dirty="0" smtClean="0">
                <a:solidFill>
                  <a:srgbClr val="000000"/>
                </a:solidFill>
              </a:rPr>
              <a:t>change the state to “Verified” by tapping “Its still there”</a:t>
            </a:r>
          </a:p>
          <a:p>
            <a:endParaRPr lang="en-US" sz="1200" dirty="0"/>
          </a:p>
          <a:p>
            <a:endParaRPr lang="en-US" sz="1200" dirty="0" smtClean="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0" y="-13648"/>
            <a:ext cx="3933000" cy="6858000"/>
          </a:xfrm>
          <a:prstGeom prst="rect">
            <a:avLst/>
          </a:prstGeom>
        </p:spPr>
      </p:pic>
      <p:sp>
        <p:nvSpPr>
          <p:cNvPr id="5" name="TextBox 4"/>
          <p:cNvSpPr txBox="1"/>
          <p:nvPr/>
        </p:nvSpPr>
        <p:spPr>
          <a:xfrm>
            <a:off x="354392" y="5181546"/>
            <a:ext cx="2731756" cy="261610"/>
          </a:xfrm>
          <a:prstGeom prst="rect">
            <a:avLst/>
          </a:prstGeom>
          <a:noFill/>
        </p:spPr>
        <p:txBody>
          <a:bodyPr wrap="square" rtlCol="0">
            <a:spAutoFit/>
          </a:bodyPr>
          <a:lstStyle/>
          <a:p>
            <a:r>
              <a:rPr lang="en-US" sz="1100" dirty="0" smtClean="0">
                <a:solidFill>
                  <a:schemeClr val="bg1"/>
                </a:solidFill>
              </a:rPr>
              <a:t>Tap here to view Map</a:t>
            </a:r>
            <a:endParaRPr lang="en-US" sz="1100" dirty="0">
              <a:solidFill>
                <a:schemeClr val="bg1"/>
              </a:solidFill>
            </a:endParaRPr>
          </a:p>
        </p:txBody>
      </p:sp>
    </p:spTree>
    <p:extLst>
      <p:ext uri="{BB962C8B-B14F-4D97-AF65-F5344CB8AC3E}">
        <p14:creationId xmlns:p14="http://schemas.microsoft.com/office/powerpoint/2010/main" val="9879713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732257" y="39132"/>
            <a:ext cx="4384480" cy="369332"/>
          </a:xfrm>
          <a:prstGeom prst="rect">
            <a:avLst/>
          </a:prstGeom>
          <a:noFill/>
        </p:spPr>
        <p:txBody>
          <a:bodyPr wrap="square" rtlCol="0">
            <a:spAutoFit/>
          </a:bodyPr>
          <a:lstStyle/>
          <a:p>
            <a:r>
              <a:rPr lang="en-US" b="1" dirty="0" smtClean="0"/>
              <a:t>Adding a new comment to trash</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0" y="0"/>
            <a:ext cx="3933000" cy="6858000"/>
          </a:xfrm>
          <a:prstGeom prst="rect">
            <a:avLst/>
          </a:prstGeom>
        </p:spPr>
      </p:pic>
      <p:sp>
        <p:nvSpPr>
          <p:cNvPr id="6" name="TextBox 5"/>
          <p:cNvSpPr txBox="1"/>
          <p:nvPr/>
        </p:nvSpPr>
        <p:spPr>
          <a:xfrm>
            <a:off x="3725315" y="797169"/>
            <a:ext cx="4860456" cy="830997"/>
          </a:xfrm>
          <a:prstGeom prst="rect">
            <a:avLst/>
          </a:prstGeom>
          <a:noFill/>
        </p:spPr>
        <p:txBody>
          <a:bodyPr wrap="square" rtlCol="0">
            <a:spAutoFit/>
          </a:bodyPr>
          <a:lstStyle/>
          <a:p>
            <a:r>
              <a:rPr lang="en-US" sz="1200" dirty="0" smtClean="0"/>
              <a:t>4101. </a:t>
            </a:r>
            <a:r>
              <a:rPr lang="en-US" sz="1200" dirty="0" smtClean="0"/>
              <a:t>Admin </a:t>
            </a:r>
            <a:r>
              <a:rPr lang="en-US" sz="1200" dirty="0" smtClean="0"/>
              <a:t>can view all his/her comments  OR Add a new comment to the assigned record.</a:t>
            </a:r>
          </a:p>
          <a:p>
            <a:endParaRPr lang="en-US" sz="1200" dirty="0"/>
          </a:p>
          <a:p>
            <a:endParaRPr lang="en-US" sz="1200" dirty="0" smtClean="0"/>
          </a:p>
        </p:txBody>
      </p:sp>
    </p:spTree>
    <p:extLst>
      <p:ext uri="{BB962C8B-B14F-4D97-AF65-F5344CB8AC3E}">
        <p14:creationId xmlns:p14="http://schemas.microsoft.com/office/powerpoint/2010/main" val="16846029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732257" y="39132"/>
            <a:ext cx="4384480" cy="369332"/>
          </a:xfrm>
          <a:prstGeom prst="rect">
            <a:avLst/>
          </a:prstGeom>
          <a:noFill/>
        </p:spPr>
        <p:txBody>
          <a:bodyPr wrap="square" rtlCol="0">
            <a:spAutoFit/>
          </a:bodyPr>
          <a:lstStyle/>
          <a:p>
            <a:r>
              <a:rPr lang="en-US" b="1" dirty="0" smtClean="0"/>
              <a:t>Export</a:t>
            </a:r>
            <a:endParaRPr lang="en-US" b="1" dirty="0"/>
          </a:p>
        </p:txBody>
      </p:sp>
      <p:sp>
        <p:nvSpPr>
          <p:cNvPr id="6" name="TextBox 5"/>
          <p:cNvSpPr txBox="1"/>
          <p:nvPr/>
        </p:nvSpPr>
        <p:spPr>
          <a:xfrm>
            <a:off x="3725315" y="797169"/>
            <a:ext cx="4860456" cy="1200329"/>
          </a:xfrm>
          <a:prstGeom prst="rect">
            <a:avLst/>
          </a:prstGeom>
          <a:noFill/>
        </p:spPr>
        <p:txBody>
          <a:bodyPr wrap="square" rtlCol="0">
            <a:spAutoFit/>
          </a:bodyPr>
          <a:lstStyle/>
          <a:p>
            <a:r>
              <a:rPr lang="en-US" sz="1200" dirty="0" smtClean="0"/>
              <a:t>5901. Admin can have access to a current export of all records in </a:t>
            </a:r>
            <a:r>
              <a:rPr lang="en-US" sz="1200" dirty="0" err="1" smtClean="0"/>
              <a:t>csv</a:t>
            </a:r>
            <a:r>
              <a:rPr lang="en-US" sz="1200" dirty="0" smtClean="0"/>
              <a:t> format.   Export can include last comment, but not pictures to keep the #of fields consistent for each record.   (no preference on HOW the export can be done)</a:t>
            </a:r>
            <a:endParaRPr lang="en-US" sz="1200" dirty="0" smtClean="0"/>
          </a:p>
          <a:p>
            <a:endParaRPr lang="en-US" sz="1200" dirty="0"/>
          </a:p>
          <a:p>
            <a:endParaRPr lang="en-US" sz="1200" dirty="0" smtClean="0"/>
          </a:p>
        </p:txBody>
      </p:sp>
    </p:spTree>
    <p:extLst>
      <p:ext uri="{BB962C8B-B14F-4D97-AF65-F5344CB8AC3E}">
        <p14:creationId xmlns:p14="http://schemas.microsoft.com/office/powerpoint/2010/main" val="1294500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4538</TotalTime>
  <Words>716</Words>
  <Application>Microsoft Macintosh PowerPoint</Application>
  <PresentationFormat>On-screen Show (4:3)</PresentationFormat>
  <Paragraphs>71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Shore Sweep  Option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(CORP) Carter-Contractor</dc:creator>
  <cp:lastModifiedBy>Steven (CORP) Carter-Contractor</cp:lastModifiedBy>
  <cp:revision>64</cp:revision>
  <dcterms:created xsi:type="dcterms:W3CDTF">2016-07-22T17:26:09Z</dcterms:created>
  <dcterms:modified xsi:type="dcterms:W3CDTF">2016-07-27T12:34:19Z</dcterms:modified>
</cp:coreProperties>
</file>