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33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0.11303110262172666"/>
          <c:y val="7.2876893070627502E-2"/>
          <c:w val="0.85060551552649599"/>
          <c:h val="0.61252324949516923"/>
        </c:manualLayout>
      </c:layout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总烃含量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2.5</c:v>
                </c:pt>
                <c:pt idx="5">
                  <c:v>3</c:v>
                </c:pt>
                <c:pt idx="6">
                  <c:v>5.3</c:v>
                </c:pt>
                <c:pt idx="7">
                  <c:v>4</c:v>
                </c:pt>
                <c:pt idx="8">
                  <c:v>4.2</c:v>
                </c:pt>
                <c:pt idx="9">
                  <c:v>4.3</c:v>
                </c:pt>
                <c:pt idx="10">
                  <c:v>2.2999999999999998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氢气含量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2.4</c:v>
                </c:pt>
                <c:pt idx="6">
                  <c:v>2.6</c:v>
                </c:pt>
                <c:pt idx="7">
                  <c:v>2.2999999999999998</c:v>
                </c:pt>
                <c:pt idx="8">
                  <c:v>2</c:v>
                </c:pt>
                <c:pt idx="9">
                  <c:v>2.6</c:v>
                </c:pt>
                <c:pt idx="10">
                  <c:v>2.5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一氧化碳含量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h:mm</c:formatCode>
                <c:ptCount val="11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2.2000000000000002</c:v>
                </c:pt>
                <c:pt idx="8">
                  <c:v>1</c:v>
                </c:pt>
                <c:pt idx="9">
                  <c:v>2</c:v>
                </c:pt>
                <c:pt idx="10">
                  <c:v>1.5</c:v>
                </c:pt>
              </c:numCache>
            </c:numRef>
          </c:val>
        </c:ser>
        <c:marker val="1"/>
        <c:axId val="103553664"/>
        <c:axId val="108553728"/>
      </c:lineChart>
      <c:catAx>
        <c:axId val="103553664"/>
        <c:scaling>
          <c:orientation val="minMax"/>
        </c:scaling>
        <c:axPos val="b"/>
        <c:numFmt formatCode="h:mm" sourceLinked="1"/>
        <c:tickLblPos val="nextTo"/>
        <c:crossAx val="108553728"/>
        <c:crosses val="autoZero"/>
        <c:auto val="1"/>
        <c:lblAlgn val="ctr"/>
        <c:lblOffset val="100"/>
      </c:catAx>
      <c:valAx>
        <c:axId val="108553728"/>
        <c:scaling>
          <c:orientation val="minMax"/>
        </c:scaling>
        <c:axPos val="l"/>
        <c:majorGridlines/>
        <c:numFmt formatCode="General" sourceLinked="1"/>
        <c:tickLblPos val="nextTo"/>
        <c:crossAx val="103553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606252338327704"/>
          <c:y val="0"/>
          <c:w val="0.54787495323344593"/>
          <c:h val="7.1506142584527685E-2"/>
        </c:manualLayout>
      </c:layout>
    </c:legend>
    <c:plotVisOnly val="1"/>
  </c:chart>
  <c:txPr>
    <a:bodyPr/>
    <a:lstStyle/>
    <a:p>
      <a:pPr>
        <a:defRPr sz="1200">
          <a:solidFill>
            <a:schemeClr val="bg1"/>
          </a:solidFill>
        </a:defRPr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F3EC-DB0A-4183-9318-4F1A2990A23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1283-EE0C-4BE2-8405-DC631104FE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714612" y="3357562"/>
            <a:ext cx="6000792" cy="314327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角圆角矩形 3"/>
          <p:cNvSpPr/>
          <p:nvPr/>
        </p:nvSpPr>
        <p:spPr>
          <a:xfrm>
            <a:off x="0" y="0"/>
            <a:ext cx="9144000" cy="642918"/>
          </a:xfrm>
          <a:prstGeom prst="round2Diag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变压器智能故障诊断与预测系统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V1.0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0" y="714356"/>
            <a:ext cx="2071670" cy="6143644"/>
          </a:xfrm>
          <a:prstGeom prst="snip1Rect">
            <a:avLst>
              <a:gd name="adj" fmla="val 8769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同侧角的矩形 7"/>
          <p:cNvSpPr/>
          <p:nvPr/>
        </p:nvSpPr>
        <p:spPr>
          <a:xfrm>
            <a:off x="142844" y="1000108"/>
            <a:ext cx="1785950" cy="1571636"/>
          </a:xfrm>
          <a:prstGeom prst="snip2Same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1071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设备与环境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596" y="1500174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变压器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596" y="2000240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环境</a:t>
            </a:r>
          </a:p>
        </p:txBody>
      </p:sp>
      <p:sp>
        <p:nvSpPr>
          <p:cNvPr id="16" name="剪去同侧角的矩形 15"/>
          <p:cNvSpPr/>
          <p:nvPr/>
        </p:nvSpPr>
        <p:spPr>
          <a:xfrm>
            <a:off x="142844" y="2928934"/>
            <a:ext cx="1785950" cy="1571636"/>
          </a:xfrm>
          <a:prstGeom prst="snip2Same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7158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状态监测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596" y="3429000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参量监测</a:t>
            </a:r>
          </a:p>
        </p:txBody>
      </p:sp>
      <p:sp>
        <p:nvSpPr>
          <p:cNvPr id="19" name="矩形 18"/>
          <p:cNvSpPr/>
          <p:nvPr/>
        </p:nvSpPr>
        <p:spPr>
          <a:xfrm>
            <a:off x="428596" y="3929066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参量预测</a:t>
            </a:r>
          </a:p>
        </p:txBody>
      </p:sp>
      <p:sp>
        <p:nvSpPr>
          <p:cNvPr id="20" name="剪去同侧角的矩形 19"/>
          <p:cNvSpPr/>
          <p:nvPr/>
        </p:nvSpPr>
        <p:spPr>
          <a:xfrm>
            <a:off x="214282" y="4929198"/>
            <a:ext cx="1785950" cy="1571636"/>
          </a:xfrm>
          <a:prstGeom prst="snip2Same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34" y="5000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故障诊断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034" y="5429264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故障诊断</a:t>
            </a:r>
          </a:p>
        </p:txBody>
      </p:sp>
      <p:sp>
        <p:nvSpPr>
          <p:cNvPr id="23" name="矩形 22"/>
          <p:cNvSpPr/>
          <p:nvPr/>
        </p:nvSpPr>
        <p:spPr>
          <a:xfrm>
            <a:off x="500034" y="5929330"/>
            <a:ext cx="1143008" cy="285752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故障预测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786058"/>
            <a:ext cx="2052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0" y="4714884"/>
            <a:ext cx="2052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57422" y="714356"/>
            <a:ext cx="6715140" cy="600076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6182" y="785794"/>
            <a:ext cx="434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变压器</a:t>
            </a:r>
            <a:r>
              <a:rPr lang="zh-CN" altLang="en-US" sz="1200" dirty="0" smtClean="0">
                <a:solidFill>
                  <a:srgbClr val="FF0000"/>
                </a:solidFill>
              </a:rPr>
              <a:t>列表：用于显示变压器的基本情况列表，每页显示</a:t>
            </a:r>
            <a:r>
              <a:rPr lang="en-US" altLang="zh-CN" sz="1200" dirty="0" smtClean="0">
                <a:solidFill>
                  <a:srgbClr val="FF0000"/>
                </a:solidFill>
              </a:rPr>
              <a:t>12</a:t>
            </a:r>
            <a:r>
              <a:rPr lang="zh-CN" altLang="en-US" sz="1200" dirty="0" smtClean="0">
                <a:solidFill>
                  <a:srgbClr val="FF0000"/>
                </a:solidFill>
              </a:rPr>
              <a:t>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3174" y="3071810"/>
            <a:ext cx="614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点击列表中的变压器，显示各种其他的含量，可以通过复选框选择显示气体的个数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6" name="图表 35"/>
          <p:cNvGraphicFramePr/>
          <p:nvPr/>
        </p:nvGraphicFramePr>
        <p:xfrm>
          <a:off x="2500298" y="3429000"/>
          <a:ext cx="6286544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矩形 37"/>
          <p:cNvSpPr/>
          <p:nvPr/>
        </p:nvSpPr>
        <p:spPr>
          <a:xfrm>
            <a:off x="2714612" y="1071546"/>
            <a:ext cx="6000792" cy="200026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剪去同侧角的矩形 38"/>
          <p:cNvSpPr/>
          <p:nvPr/>
        </p:nvSpPr>
        <p:spPr>
          <a:xfrm>
            <a:off x="3214678" y="114298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剪去同侧角的矩形 39"/>
          <p:cNvSpPr/>
          <p:nvPr/>
        </p:nvSpPr>
        <p:spPr>
          <a:xfrm>
            <a:off x="4500562" y="114298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剪去同侧角的矩形 40"/>
          <p:cNvSpPr/>
          <p:nvPr/>
        </p:nvSpPr>
        <p:spPr>
          <a:xfrm>
            <a:off x="5786446" y="114298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剪去同侧角的矩形 41"/>
          <p:cNvSpPr/>
          <p:nvPr/>
        </p:nvSpPr>
        <p:spPr>
          <a:xfrm>
            <a:off x="7072330" y="114298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剪去同侧角的矩形 42"/>
          <p:cNvSpPr/>
          <p:nvPr/>
        </p:nvSpPr>
        <p:spPr>
          <a:xfrm>
            <a:off x="3214678" y="1643050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剪去同侧角的矩形 43"/>
          <p:cNvSpPr/>
          <p:nvPr/>
        </p:nvSpPr>
        <p:spPr>
          <a:xfrm>
            <a:off x="4500562" y="1643050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剪去同侧角的矩形 44"/>
          <p:cNvSpPr/>
          <p:nvPr/>
        </p:nvSpPr>
        <p:spPr>
          <a:xfrm>
            <a:off x="5786446" y="1643050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剪去同侧角的矩形 45"/>
          <p:cNvSpPr/>
          <p:nvPr/>
        </p:nvSpPr>
        <p:spPr>
          <a:xfrm>
            <a:off x="7072330" y="1643050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剪去同侧角的矩形 46"/>
          <p:cNvSpPr/>
          <p:nvPr/>
        </p:nvSpPr>
        <p:spPr>
          <a:xfrm>
            <a:off x="3214678" y="221455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剪去同侧角的矩形 47"/>
          <p:cNvSpPr/>
          <p:nvPr/>
        </p:nvSpPr>
        <p:spPr>
          <a:xfrm>
            <a:off x="4500562" y="221455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剪去同侧角的矩形 48"/>
          <p:cNvSpPr/>
          <p:nvPr/>
        </p:nvSpPr>
        <p:spPr>
          <a:xfrm>
            <a:off x="5786446" y="221455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剪去同侧角的矩形 49"/>
          <p:cNvSpPr/>
          <p:nvPr/>
        </p:nvSpPr>
        <p:spPr>
          <a:xfrm>
            <a:off x="7072330" y="2214554"/>
            <a:ext cx="1143008" cy="357190"/>
          </a:xfrm>
          <a:prstGeom prst="snip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号变压器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86116" y="2714620"/>
            <a:ext cx="85725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第一页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286248" y="2714620"/>
            <a:ext cx="85725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下一页</a:t>
            </a:r>
          </a:p>
        </p:txBody>
      </p:sp>
      <p:sp>
        <p:nvSpPr>
          <p:cNvPr id="54" name="矩形 53"/>
          <p:cNvSpPr/>
          <p:nvPr/>
        </p:nvSpPr>
        <p:spPr>
          <a:xfrm>
            <a:off x="5214942" y="2714620"/>
            <a:ext cx="85725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上一页</a:t>
            </a:r>
          </a:p>
        </p:txBody>
      </p:sp>
      <p:sp>
        <p:nvSpPr>
          <p:cNvPr id="55" name="矩形 54"/>
          <p:cNvSpPr/>
          <p:nvPr/>
        </p:nvSpPr>
        <p:spPr>
          <a:xfrm>
            <a:off x="6215074" y="2714620"/>
            <a:ext cx="85725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最后一页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1868" y="607220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1#</a:t>
            </a:r>
            <a:r>
              <a:rPr lang="zh-CN" altLang="en-US" sz="1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变压器持续出现氢气含量异常，诊断为低温放电</a:t>
            </a:r>
            <a:endParaRPr lang="zh-CN" altLang="en-US" sz="1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设备与环境：分别显示变压器的基本信息和当前环境信息，在列表中显示所有变压器的列表情况，能分页显示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、当点击对应行时，就显示对应变压器的情况、图片（可见光和红外图片）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、参量监测和参量预测采用曲线图的形式，显示监测和预测的参量曲线图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、故障诊断用于显示选择的列表中的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变压器参量监测曲线图，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的运行状态情况（正常、高温放到等）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、故障预测用于显示选择的列表中的变压器参量预测曲线图，并报告故障预测情况（正常、高温放电等）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247</Words>
  <Application>Microsoft Office PowerPoint</Application>
  <PresentationFormat>全屏显示(4:3)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kbzhang0505</dc:creator>
  <cp:lastModifiedBy>kbzhang0505</cp:lastModifiedBy>
  <cp:revision>6</cp:revision>
  <dcterms:created xsi:type="dcterms:W3CDTF">2022-10-16T12:13:02Z</dcterms:created>
  <dcterms:modified xsi:type="dcterms:W3CDTF">2022-10-16T13:11:48Z</dcterms:modified>
</cp:coreProperties>
</file>