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4217-5F43-8157-1BCB-35732855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62A0-4BF6-93F0-C4E6-770E36F29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33FF-1744-04B9-57D6-5DB298C2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5EDF-4129-E290-DB02-1C37D11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7728-2B5F-1E2F-E113-CF6DCF3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FCFA-5811-0B12-9010-C6D83AF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08F2-FD91-F8D6-A053-0E771921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06EB-33E5-DC97-3507-CD8710D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EF08-364F-A144-A83A-3ECC381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4FC6-4E4B-781B-FD6D-B08E0838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7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DF52-B5CD-735E-D935-B3104E814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00EF-F29F-8F59-2CEE-430967E35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8E86-017B-C71B-CFCD-F8B56AAD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1382-3A5F-174A-4249-04D5D715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1F49-F445-ECAC-2512-FBA7DD9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A7B-C1FF-2257-DF55-0D12BF42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872F-E7D9-B350-C925-9CE3B4F9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71FD-8AF3-7805-0C4A-5A293311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A99-73FD-0398-DB56-9528108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A8FB-B8B9-53B5-41C5-830329D8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2D30-3530-4371-66E8-BA745802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7029-6EAA-AEC5-D30F-0785C14E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11EA-45D1-F751-FE47-C28A6443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94F5-E51F-6BF3-5180-F4953EA8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4CCC-A9BF-2888-0CB1-FB0554D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397-03AB-3CEC-460B-91EBBF07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432E-2A0F-BDFB-C953-95C7718E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E319D-8E61-BA4B-58D5-2C1566A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B93F-CF48-4A3C-E38E-729DFB7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8228-9597-AE89-4E79-C7CA886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F568-6AEA-091B-9D83-CEFAB169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21B-8B9C-A779-697E-A9D8255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C86F-1CB5-4116-CCFA-7B9C6407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DA2E-31F1-7466-2967-00E98344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7D10-63FF-2FC5-FAEE-4544B7AD7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B9A13-3272-0B47-77FB-52804AE9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67447-439F-8351-B1E2-C587BDF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51DC5-4434-2331-3520-C3333ABC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290F-B385-87DF-4982-84D47500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2593-3F72-4EBB-90B9-2E33321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0ED67-B817-E9B4-C198-0A5DCAD4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FF012-EBBE-204F-E270-33178A5A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C885C-4818-25E7-2C71-DE1DA0CB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9FD6E-CB9E-2286-A6DD-D8AEF6F0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C2BE8-8813-04E8-7D17-7A20221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172FD-D1D4-2BC5-DDBF-D7448A41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362C-5729-BDBA-6C39-460106A3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C653-C25C-C823-F340-513DA84F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8603D-7CD4-CD32-4CF6-EFDF3F0F8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7383-3BD3-A70B-5D0D-3F8A7D31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E9B3-1C7A-7FA3-4CC0-FA2AC4FD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04A3-BA36-80A2-543C-8D0E0D3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CF4-F39B-9CA8-FAED-E5D3B39D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1FA4B-C231-AAC9-E316-653DDB62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30CF-FF4D-7DE4-FBA3-1C295C14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EDC8E-F005-2D93-229D-AADB7A61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833E7-4745-20E1-B949-2FF2B9C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A7BC-3DD5-E516-9DE5-3D4B02D6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4EA5B-A7DD-545C-5A20-B841207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1C17-6AD0-EC46-5589-AC0AFA29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F057-F2B8-D421-75AF-8058FE69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1086-9880-421B-B7CC-AD2F451AAB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7281-A1AB-6974-B3A7-C786A8EB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8C0B-A5D4-0993-A36E-D39AD92C8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D682-659A-4FD4-995F-1274DC4D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5A3EB-AC02-D231-3370-D30CC316D067}"/>
              </a:ext>
            </a:extLst>
          </p:cNvPr>
          <p:cNvSpPr/>
          <p:nvPr/>
        </p:nvSpPr>
        <p:spPr>
          <a:xfrm>
            <a:off x="540774" y="1091382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Inpaint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E8652C-5A9B-1A9B-0884-8F39803E3D07}"/>
              </a:ext>
            </a:extLst>
          </p:cNvPr>
          <p:cNvSpPr/>
          <p:nvPr/>
        </p:nvSpPr>
        <p:spPr>
          <a:xfrm>
            <a:off x="5039913" y="1091382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28A3A6-7150-DCDF-2F13-4700B6468F73}"/>
              </a:ext>
            </a:extLst>
          </p:cNvPr>
          <p:cNvSpPr/>
          <p:nvPr/>
        </p:nvSpPr>
        <p:spPr>
          <a:xfrm>
            <a:off x="8468374" y="1093337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OCR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4B1BCE-C1E3-92CC-7279-0E0D08DD8984}"/>
              </a:ext>
            </a:extLst>
          </p:cNvPr>
          <p:cNvSpPr/>
          <p:nvPr/>
        </p:nvSpPr>
        <p:spPr>
          <a:xfrm>
            <a:off x="1796747" y="3156152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OpenCV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CA06C8-78F1-8C79-0F51-83F9F511B2D4}"/>
              </a:ext>
            </a:extLst>
          </p:cNvPr>
          <p:cNvSpPr/>
          <p:nvPr/>
        </p:nvSpPr>
        <p:spPr>
          <a:xfrm>
            <a:off x="1796747" y="2487558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Inpaint Anything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00945-A070-E7F6-7D93-0F48058671D5}"/>
              </a:ext>
            </a:extLst>
          </p:cNvPr>
          <p:cNvSpPr/>
          <p:nvPr/>
        </p:nvSpPr>
        <p:spPr>
          <a:xfrm>
            <a:off x="5890730" y="2536725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Pilgram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4EE8E-289B-1A82-1A25-4D3B2D325F00}"/>
              </a:ext>
            </a:extLst>
          </p:cNvPr>
          <p:cNvSpPr/>
          <p:nvPr/>
        </p:nvSpPr>
        <p:spPr>
          <a:xfrm>
            <a:off x="9774588" y="2322372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Tesseract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9D8C4E-D8A6-846C-33EA-EF496BAD677B}"/>
              </a:ext>
            </a:extLst>
          </p:cNvPr>
          <p:cNvSpPr/>
          <p:nvPr/>
        </p:nvSpPr>
        <p:spPr>
          <a:xfrm>
            <a:off x="9774589" y="3000798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VietOCR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B34DC4C-C18B-718A-F8BC-3BBC5A8593EC}"/>
              </a:ext>
            </a:extLst>
          </p:cNvPr>
          <p:cNvSpPr/>
          <p:nvPr/>
        </p:nvSpPr>
        <p:spPr>
          <a:xfrm>
            <a:off x="9306674" y="2418728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9432C-0956-1DE1-AB32-FB4EEB3A8725}"/>
              </a:ext>
            </a:extLst>
          </p:cNvPr>
          <p:cNvSpPr/>
          <p:nvPr/>
        </p:nvSpPr>
        <p:spPr>
          <a:xfrm>
            <a:off x="9774587" y="3866036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Batch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CFE2DB-65FE-05BF-17AC-411190C90D71}"/>
              </a:ext>
            </a:extLst>
          </p:cNvPr>
          <p:cNvSpPr/>
          <p:nvPr/>
        </p:nvSpPr>
        <p:spPr>
          <a:xfrm>
            <a:off x="9774588" y="4544462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Area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BD54D5-B128-DF89-1A0F-2BC355FCAA24}"/>
              </a:ext>
            </a:extLst>
          </p:cNvPr>
          <p:cNvSpPr/>
          <p:nvPr/>
        </p:nvSpPr>
        <p:spPr>
          <a:xfrm>
            <a:off x="9306673" y="3962392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35CEB38-E352-C18C-9614-335B3AD6A879}"/>
              </a:ext>
            </a:extLst>
          </p:cNvPr>
          <p:cNvSpPr/>
          <p:nvPr/>
        </p:nvSpPr>
        <p:spPr>
          <a:xfrm>
            <a:off x="1410390" y="2653632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DD223-746E-9E28-F832-26B9515C6E37}"/>
              </a:ext>
            </a:extLst>
          </p:cNvPr>
          <p:cNvSpPr/>
          <p:nvPr/>
        </p:nvSpPr>
        <p:spPr>
          <a:xfrm>
            <a:off x="1823440" y="4377314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Point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0BCD7C-C71D-7D35-FD32-2FC4BAA6E747}"/>
              </a:ext>
            </a:extLst>
          </p:cNvPr>
          <p:cNvSpPr/>
          <p:nvPr/>
        </p:nvSpPr>
        <p:spPr>
          <a:xfrm>
            <a:off x="1823441" y="5055740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Shape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F29D9A0-921D-559C-B7CB-9BDE44193C0D}"/>
              </a:ext>
            </a:extLst>
          </p:cNvPr>
          <p:cNvSpPr/>
          <p:nvPr/>
        </p:nvSpPr>
        <p:spPr>
          <a:xfrm>
            <a:off x="1355526" y="4473670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7721BC-8C6B-0DE5-C856-9B6DE1F138E8}"/>
              </a:ext>
            </a:extLst>
          </p:cNvPr>
          <p:cNvSpPr/>
          <p:nvPr/>
        </p:nvSpPr>
        <p:spPr>
          <a:xfrm>
            <a:off x="3753117" y="4888592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Polyline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C73C86-B917-78FB-963C-6BD15545805F}"/>
              </a:ext>
            </a:extLst>
          </p:cNvPr>
          <p:cNvSpPr/>
          <p:nvPr/>
        </p:nvSpPr>
        <p:spPr>
          <a:xfrm>
            <a:off x="3753118" y="5567018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Rectangle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78852B9-4CB7-E0D7-8491-BA79A50DF85F}"/>
              </a:ext>
            </a:extLst>
          </p:cNvPr>
          <p:cNvSpPr/>
          <p:nvPr/>
        </p:nvSpPr>
        <p:spPr>
          <a:xfrm>
            <a:off x="3285202" y="4984947"/>
            <a:ext cx="320183" cy="1620357"/>
          </a:xfrm>
          <a:prstGeom prst="leftBrace">
            <a:avLst>
              <a:gd name="adj1" fmla="val 8333"/>
              <a:gd name="adj2" fmla="val 27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E63994-1177-2848-B080-36E18E347CB6}"/>
              </a:ext>
            </a:extLst>
          </p:cNvPr>
          <p:cNvSpPr/>
          <p:nvPr/>
        </p:nvSpPr>
        <p:spPr>
          <a:xfrm>
            <a:off x="3753117" y="6215947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Elip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4BFEF4-9C9D-8F71-B7E6-DAFCB669D84F}"/>
              </a:ext>
            </a:extLst>
          </p:cNvPr>
          <p:cNvSpPr/>
          <p:nvPr/>
        </p:nvSpPr>
        <p:spPr>
          <a:xfrm>
            <a:off x="5890729" y="3875864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Batch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C87959-C397-4464-A1F3-1AD16C46F5D3}"/>
              </a:ext>
            </a:extLst>
          </p:cNvPr>
          <p:cNvGrpSpPr/>
          <p:nvPr/>
        </p:nvGrpSpPr>
        <p:grpSpPr>
          <a:xfrm>
            <a:off x="873075" y="2109249"/>
            <a:ext cx="388895" cy="2821859"/>
            <a:chOff x="784585" y="1588138"/>
            <a:chExt cx="388895" cy="282185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3AAA14-5C1A-4A5A-5308-2AA052454717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625020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D83457-C151-BD66-DB1F-03046BCF87AF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14C830-4F6D-3B9B-10B3-37089CDB12BC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1588138"/>
              <a:ext cx="0" cy="2821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9566F-F909-F2AC-45A3-55D2F0CC2142}"/>
              </a:ext>
            </a:extLst>
          </p:cNvPr>
          <p:cNvGrpSpPr/>
          <p:nvPr/>
        </p:nvGrpSpPr>
        <p:grpSpPr>
          <a:xfrm>
            <a:off x="5420276" y="2158416"/>
            <a:ext cx="388895" cy="2134346"/>
            <a:chOff x="784585" y="2275651"/>
            <a:chExt cx="388895" cy="213434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F615C7-C00E-1EA2-8096-552E42A1AA5A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939654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2F9363-4450-C8E3-8248-04085213EF0B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F2FBE4-8D84-AEAF-5D57-FFDFBB1E37F4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2275651"/>
              <a:ext cx="0" cy="213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7735A-33AF-B5DF-73EC-2DA119CF0524}"/>
              </a:ext>
            </a:extLst>
          </p:cNvPr>
          <p:cNvGrpSpPr/>
          <p:nvPr/>
        </p:nvGrpSpPr>
        <p:grpSpPr>
          <a:xfrm>
            <a:off x="8846395" y="2192595"/>
            <a:ext cx="388895" cy="2286966"/>
            <a:chOff x="784585" y="2123031"/>
            <a:chExt cx="388895" cy="228696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2BB5649-E28B-FAD1-1E66-5D083F8A8CFF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841334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12E705-29C6-CF4E-7ABD-CD015D40905A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880BEF-8100-11B4-6F02-6825C8E15D5A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2123031"/>
              <a:ext cx="0" cy="228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7C2181-BA55-E55F-81D5-DF8656B3B9AB}"/>
              </a:ext>
            </a:extLst>
          </p:cNvPr>
          <p:cNvSpPr/>
          <p:nvPr/>
        </p:nvSpPr>
        <p:spPr>
          <a:xfrm>
            <a:off x="4159045" y="98322"/>
            <a:ext cx="3608439" cy="68138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Phương thứ tiếp cận</a:t>
            </a:r>
          </a:p>
        </p:txBody>
      </p:sp>
    </p:spTree>
    <p:extLst>
      <p:ext uri="{BB962C8B-B14F-4D97-AF65-F5344CB8AC3E}">
        <p14:creationId xmlns:p14="http://schemas.microsoft.com/office/powerpoint/2010/main" val="38528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5A3EB-AC02-D231-3370-D30CC316D067}"/>
              </a:ext>
            </a:extLst>
          </p:cNvPr>
          <p:cNvSpPr/>
          <p:nvPr/>
        </p:nvSpPr>
        <p:spPr>
          <a:xfrm>
            <a:off x="540774" y="855406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Inpaint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E8652C-5A9B-1A9B-0884-8F39803E3D07}"/>
              </a:ext>
            </a:extLst>
          </p:cNvPr>
          <p:cNvSpPr/>
          <p:nvPr/>
        </p:nvSpPr>
        <p:spPr>
          <a:xfrm>
            <a:off x="5039913" y="855406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28A3A6-7150-DCDF-2F13-4700B6468F73}"/>
              </a:ext>
            </a:extLst>
          </p:cNvPr>
          <p:cNvSpPr/>
          <p:nvPr/>
        </p:nvSpPr>
        <p:spPr>
          <a:xfrm>
            <a:off x="8468374" y="857361"/>
            <a:ext cx="1789472" cy="7964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OCR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CA06C8-78F1-8C79-0F51-83F9F511B2D4}"/>
              </a:ext>
            </a:extLst>
          </p:cNvPr>
          <p:cNvSpPr/>
          <p:nvPr/>
        </p:nvSpPr>
        <p:spPr>
          <a:xfrm>
            <a:off x="1435510" y="2067733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Thu thập dữ liệu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00945-A070-E7F6-7D93-0F48058671D5}"/>
              </a:ext>
            </a:extLst>
          </p:cNvPr>
          <p:cNvSpPr/>
          <p:nvPr/>
        </p:nvSpPr>
        <p:spPr>
          <a:xfrm>
            <a:off x="5890730" y="2300749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Pilgram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4EE8E-289B-1A82-1A25-4D3B2D325F00}"/>
              </a:ext>
            </a:extLst>
          </p:cNvPr>
          <p:cNvSpPr/>
          <p:nvPr/>
        </p:nvSpPr>
        <p:spPr>
          <a:xfrm>
            <a:off x="9774588" y="2086396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Tesseract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9D8C4E-D8A6-846C-33EA-EF496BAD677B}"/>
              </a:ext>
            </a:extLst>
          </p:cNvPr>
          <p:cNvSpPr/>
          <p:nvPr/>
        </p:nvSpPr>
        <p:spPr>
          <a:xfrm>
            <a:off x="9774589" y="2764822"/>
            <a:ext cx="1238865" cy="5112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VietOCR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B34DC4C-C18B-718A-F8BC-3BBC5A8593EC}"/>
              </a:ext>
            </a:extLst>
          </p:cNvPr>
          <p:cNvSpPr/>
          <p:nvPr/>
        </p:nvSpPr>
        <p:spPr>
          <a:xfrm>
            <a:off x="9306674" y="2182752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9432C-0956-1DE1-AB32-FB4EEB3A8725}"/>
              </a:ext>
            </a:extLst>
          </p:cNvPr>
          <p:cNvSpPr/>
          <p:nvPr/>
        </p:nvSpPr>
        <p:spPr>
          <a:xfrm>
            <a:off x="9774587" y="3630060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Batch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CFE2DB-65FE-05BF-17AC-411190C90D71}"/>
              </a:ext>
            </a:extLst>
          </p:cNvPr>
          <p:cNvSpPr/>
          <p:nvPr/>
        </p:nvSpPr>
        <p:spPr>
          <a:xfrm>
            <a:off x="9774588" y="4308486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Area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BD54D5-B128-DF89-1A0F-2BC355FCAA24}"/>
              </a:ext>
            </a:extLst>
          </p:cNvPr>
          <p:cNvSpPr/>
          <p:nvPr/>
        </p:nvSpPr>
        <p:spPr>
          <a:xfrm>
            <a:off x="9306673" y="3726416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DD223-746E-9E28-F832-26B9515C6E37}"/>
              </a:ext>
            </a:extLst>
          </p:cNvPr>
          <p:cNvSpPr/>
          <p:nvPr/>
        </p:nvSpPr>
        <p:spPr>
          <a:xfrm>
            <a:off x="1823440" y="4141338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Point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0BCD7C-C71D-7D35-FD32-2FC4BAA6E747}"/>
              </a:ext>
            </a:extLst>
          </p:cNvPr>
          <p:cNvSpPr/>
          <p:nvPr/>
        </p:nvSpPr>
        <p:spPr>
          <a:xfrm>
            <a:off x="1823441" y="4819764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Shape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F29D9A0-921D-559C-B7CB-9BDE44193C0D}"/>
              </a:ext>
            </a:extLst>
          </p:cNvPr>
          <p:cNvSpPr/>
          <p:nvPr/>
        </p:nvSpPr>
        <p:spPr>
          <a:xfrm>
            <a:off x="1355526" y="4237694"/>
            <a:ext cx="304800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7721BC-8C6B-0DE5-C856-9B6DE1F138E8}"/>
              </a:ext>
            </a:extLst>
          </p:cNvPr>
          <p:cNvSpPr/>
          <p:nvPr/>
        </p:nvSpPr>
        <p:spPr>
          <a:xfrm>
            <a:off x="3753117" y="4652616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Polyline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C73C86-B917-78FB-963C-6BD15545805F}"/>
              </a:ext>
            </a:extLst>
          </p:cNvPr>
          <p:cNvSpPr/>
          <p:nvPr/>
        </p:nvSpPr>
        <p:spPr>
          <a:xfrm>
            <a:off x="3753118" y="5331042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Rectangle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78852B9-4CB7-E0D7-8491-BA79A50DF85F}"/>
              </a:ext>
            </a:extLst>
          </p:cNvPr>
          <p:cNvSpPr/>
          <p:nvPr/>
        </p:nvSpPr>
        <p:spPr>
          <a:xfrm>
            <a:off x="3285202" y="4748971"/>
            <a:ext cx="320183" cy="1620357"/>
          </a:xfrm>
          <a:prstGeom prst="leftBrace">
            <a:avLst>
              <a:gd name="adj1" fmla="val 8333"/>
              <a:gd name="adj2" fmla="val 27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E63994-1177-2848-B080-36E18E347CB6}"/>
              </a:ext>
            </a:extLst>
          </p:cNvPr>
          <p:cNvSpPr/>
          <p:nvPr/>
        </p:nvSpPr>
        <p:spPr>
          <a:xfrm>
            <a:off x="3753117" y="5979971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Elip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4BFEF4-9C9D-8F71-B7E6-DAFCB669D84F}"/>
              </a:ext>
            </a:extLst>
          </p:cNvPr>
          <p:cNvSpPr/>
          <p:nvPr/>
        </p:nvSpPr>
        <p:spPr>
          <a:xfrm>
            <a:off x="5890729" y="3639888"/>
            <a:ext cx="1238865" cy="511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Batch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C87959-C397-4464-A1F3-1AD16C46F5D3}"/>
              </a:ext>
            </a:extLst>
          </p:cNvPr>
          <p:cNvGrpSpPr/>
          <p:nvPr/>
        </p:nvGrpSpPr>
        <p:grpSpPr>
          <a:xfrm>
            <a:off x="873075" y="1873273"/>
            <a:ext cx="388895" cy="2821859"/>
            <a:chOff x="784585" y="1588138"/>
            <a:chExt cx="388895" cy="282185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3AAA14-5C1A-4A5A-5308-2AA052454717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064580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D83457-C151-BD66-DB1F-03046BCF87AF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14C830-4F6D-3B9B-10B3-37089CDB12BC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1588138"/>
              <a:ext cx="0" cy="2821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89566F-F909-F2AC-45A3-55D2F0CC2142}"/>
              </a:ext>
            </a:extLst>
          </p:cNvPr>
          <p:cNvGrpSpPr/>
          <p:nvPr/>
        </p:nvGrpSpPr>
        <p:grpSpPr>
          <a:xfrm>
            <a:off x="5412656" y="1956619"/>
            <a:ext cx="388895" cy="2134346"/>
            <a:chOff x="784585" y="2275651"/>
            <a:chExt cx="388895" cy="213434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F615C7-C00E-1EA2-8096-552E42A1AA5A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939654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2F9363-4450-C8E3-8248-04085213EF0B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F2FBE4-8D84-AEAF-5D57-FFDFBB1E37F4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2275651"/>
              <a:ext cx="0" cy="213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7735A-33AF-B5DF-73EC-2DA119CF0524}"/>
              </a:ext>
            </a:extLst>
          </p:cNvPr>
          <p:cNvGrpSpPr/>
          <p:nvPr/>
        </p:nvGrpSpPr>
        <p:grpSpPr>
          <a:xfrm>
            <a:off x="8846395" y="1956619"/>
            <a:ext cx="388895" cy="2286966"/>
            <a:chOff x="784585" y="2123031"/>
            <a:chExt cx="388895" cy="228696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2BB5649-E28B-FAD1-1E66-5D083F8A8CFF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3" y="2841334"/>
              <a:ext cx="387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12E705-29C6-CF4E-7ABD-CD015D40905A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2" y="4392939"/>
              <a:ext cx="387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880BEF-8100-11B4-6F02-6825C8E15D5A}"/>
                </a:ext>
              </a:extLst>
            </p:cNvPr>
            <p:cNvCxnSpPr>
              <a:cxnSpLocks/>
            </p:cNvCxnSpPr>
            <p:nvPr/>
          </p:nvCxnSpPr>
          <p:spPr>
            <a:xfrm>
              <a:off x="784585" y="2123031"/>
              <a:ext cx="0" cy="228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467696-F1D1-4CB0-43C3-B6B76FF5BE4D}"/>
              </a:ext>
            </a:extLst>
          </p:cNvPr>
          <p:cNvSpPr/>
          <p:nvPr/>
        </p:nvSpPr>
        <p:spPr>
          <a:xfrm>
            <a:off x="4159045" y="98322"/>
            <a:ext cx="3608439" cy="68138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Các bước triển khai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0E955D-033C-8321-30E1-1E1AB3945BDD}"/>
              </a:ext>
            </a:extLst>
          </p:cNvPr>
          <p:cNvSpPr/>
          <p:nvPr/>
        </p:nvSpPr>
        <p:spPr>
          <a:xfrm>
            <a:off x="3369619" y="1527481"/>
            <a:ext cx="1238865" cy="231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D5BCFA-E1AD-DEE0-F66C-4D973FFEC84C}"/>
              </a:ext>
            </a:extLst>
          </p:cNvPr>
          <p:cNvSpPr/>
          <p:nvPr/>
        </p:nvSpPr>
        <p:spPr>
          <a:xfrm>
            <a:off x="3369619" y="1896507"/>
            <a:ext cx="1238865" cy="231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Object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9052B48-5724-DF28-D92E-DAEB633CAD0E}"/>
              </a:ext>
            </a:extLst>
          </p:cNvPr>
          <p:cNvSpPr/>
          <p:nvPr/>
        </p:nvSpPr>
        <p:spPr>
          <a:xfrm>
            <a:off x="2785304" y="1861477"/>
            <a:ext cx="227247" cy="9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2DDF4-FA2C-C238-B61F-89F04658766D}"/>
              </a:ext>
            </a:extLst>
          </p:cNvPr>
          <p:cNvSpPr/>
          <p:nvPr/>
        </p:nvSpPr>
        <p:spPr>
          <a:xfrm>
            <a:off x="3369619" y="2560332"/>
            <a:ext cx="1238865" cy="231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Đơn giản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B8584F-4C53-43D8-042B-BCEF6AAB710E}"/>
              </a:ext>
            </a:extLst>
          </p:cNvPr>
          <p:cNvSpPr/>
          <p:nvPr/>
        </p:nvSpPr>
        <p:spPr>
          <a:xfrm>
            <a:off x="3369619" y="2929358"/>
            <a:ext cx="1238865" cy="231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Trung bình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8B6AA-217D-6A30-08C5-3A21EEE43B55}"/>
              </a:ext>
            </a:extLst>
          </p:cNvPr>
          <p:cNvSpPr/>
          <p:nvPr/>
        </p:nvSpPr>
        <p:spPr>
          <a:xfrm>
            <a:off x="3369619" y="3281530"/>
            <a:ext cx="1238865" cy="2313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Phức tạp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EA2473C-594A-3F60-3C01-6B283EDBB1F7}"/>
              </a:ext>
            </a:extLst>
          </p:cNvPr>
          <p:cNvSpPr/>
          <p:nvPr/>
        </p:nvSpPr>
        <p:spPr>
          <a:xfrm>
            <a:off x="3089256" y="2579011"/>
            <a:ext cx="230224" cy="975356"/>
          </a:xfrm>
          <a:prstGeom prst="leftBrace">
            <a:avLst>
              <a:gd name="adj1" fmla="val 8333"/>
              <a:gd name="adj2" fmla="val 27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0206D0A-FA8B-B382-CBB0-8E4CBAB564B6}"/>
              </a:ext>
            </a:extLst>
          </p:cNvPr>
          <p:cNvSpPr/>
          <p:nvPr/>
        </p:nvSpPr>
        <p:spPr>
          <a:xfrm>
            <a:off x="3091483" y="1576199"/>
            <a:ext cx="225770" cy="491534"/>
          </a:xfrm>
          <a:prstGeom prst="leftBrace">
            <a:avLst>
              <a:gd name="adj1" fmla="val 8333"/>
              <a:gd name="adj2" fmla="val 599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Thành Danh</dc:creator>
  <cp:lastModifiedBy>Cao Thành Danh</cp:lastModifiedBy>
  <cp:revision>4</cp:revision>
  <dcterms:created xsi:type="dcterms:W3CDTF">2023-12-07T09:25:17Z</dcterms:created>
  <dcterms:modified xsi:type="dcterms:W3CDTF">2023-12-09T15:38:21Z</dcterms:modified>
</cp:coreProperties>
</file>