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1"/>
  </p:notesMasterIdLst>
  <p:sldIdLst>
    <p:sldId id="258" r:id="rId2"/>
    <p:sldId id="259" r:id="rId3"/>
    <p:sldId id="260" r:id="rId4"/>
    <p:sldId id="266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 Trung Vinh" initials="CTV" lastIdx="2" clrIdx="0">
    <p:extLst>
      <p:ext uri="{19B8F6BF-5375-455C-9EA6-DF929625EA0E}">
        <p15:presenceInfo xmlns:p15="http://schemas.microsoft.com/office/powerpoint/2012/main" userId="Cao Trung Vin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1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A6B33E2-E582-49CA-B802-EA2BFF3F3A0C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4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3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5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7813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35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1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0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23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4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0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6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2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1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3E2-E582-49CA-B802-EA2BFF3F3A0C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33E2-E582-49CA-B802-EA2BFF3F3A0C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A6848-E1CE-4026-9795-E81167AA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01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rive.google.com/file/d/1jdqQalSsMow1M3W_-3zg7lM37oJG2slb/view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V9AqXbF_UWEveSS5IZnRcoPg2fqKrfMR/view?usp=sharing&amp;fbclid=IwAR2LJ8a-gNRksSVA2Xx50vIEjSyeL02GiulEur9LE9I6No7qcUcorCF57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rive.google.com/file/d/1yokQ5ztarf4zMTSvvQfkaY7x9479NMCs/view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yWAFYV-_C9-95Yol8AZ0EIFaAA71gyne/view?usp=sharing" TargetMode="External"/><Relationship Id="rId2" Type="http://schemas.openxmlformats.org/officeDocument/2006/relationships/hyperlink" Target="https://drive.google.com/file/d/1yWAFYV-_C9-95Yol8AZ0EIFaAA71gyne/view?fbclid=IwAR3qY1N0cOY1LFFzHyb7C4W6B6X-YFobybek2B_5gVVceoxB1vaza2kWNh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oTrungVinh/DataWareHouse.git" TargetMode="External"/><Relationship Id="rId2" Type="http://schemas.openxmlformats.org/officeDocument/2006/relationships/hyperlink" Target="https://drive.google.com/file/d/1yWAFYV-_C9-95Yol8AZ0EIFaAA71gyne/view?fbclid=IwAR3qY1N0cOY1LFFzHyb7C4W6B6X-YFobybek2B_5gVVceoxB1vaza2kWNh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874" y="2596076"/>
            <a:ext cx="7602415" cy="2729133"/>
          </a:xfrm>
        </p:spPr>
        <p:txBody>
          <a:bodyPr>
            <a:normAutofit fontScale="90000"/>
          </a:bodyPr>
          <a:lstStyle/>
          <a:p>
            <a:pPr lvl="0" algn="ctr">
              <a:lnSpc>
                <a:spcPct val="150000"/>
              </a:lnSpc>
            </a:pPr>
            <a:r>
              <a:rPr lang="en-US" sz="5400" b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PROJECT</a:t>
            </a:r>
            <a:br>
              <a:rPr lang="en-US" sz="5400" b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</a:t>
            </a:r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370" y="2938288"/>
            <a:ext cx="45860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Nhóm: 4</a:t>
            </a:r>
          </a:p>
          <a:p>
            <a:pPr lvl="0"/>
            <a:r>
              <a:rPr lang="en-US" sz="3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Ca: Sáng</a:t>
            </a:r>
          </a:p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40438" y="4787900"/>
            <a:ext cx="458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Đức Công Song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2708"/>
            <a:ext cx="3339905" cy="1029506"/>
          </a:xfrm>
        </p:spPr>
        <p:txBody>
          <a:bodyPr>
            <a:prstTxWarp prst="textDeflate">
              <a:avLst/>
            </a:prstTxWarp>
            <a:noAutofit/>
          </a:bodyPr>
          <a:lstStyle/>
          <a:p>
            <a:r>
              <a:rPr lang="en-US" sz="3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endParaRPr lang="en-US" sz="36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555015"/>
              </p:ext>
            </p:extLst>
          </p:nvPr>
        </p:nvGraphicFramePr>
        <p:xfrm>
          <a:off x="1141413" y="2249488"/>
          <a:ext cx="9905999" cy="390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252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22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SV </a:t>
                      </a: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22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và tên </a:t>
                      </a: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2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công</a:t>
                      </a: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66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17130276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 Trung Vĩnh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Download file từ NAS server về local</a:t>
                      </a:r>
                    </a:p>
                  </a:txBody>
                  <a:tcPr marL="86139" marR="86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9559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17130021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sz="20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Thanh Ngọc Đào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Load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dữ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liệu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từ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file ở local </a:t>
                      </a:r>
                      <a:r>
                        <a:rPr lang="en-US" sz="20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tới</a:t>
                      </a: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Staging</a:t>
                      </a:r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9559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17130133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20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Tấn Nghĩa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Load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dữ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liệu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từ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Staging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đến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Data warehouse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139" marR="86139" anchor="ctr"/>
                </a:tc>
                <a:extLst>
                  <a:ext uri="{0D108BD9-81ED-4DB2-BD59-A6C34878D82A}">
                    <a16:rowId xmlns:a16="http://schemas.microsoft.com/office/drawing/2014/main" val="353652339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03120" y="255463"/>
            <a:ext cx="4526280" cy="638175"/>
          </a:xfrm>
        </p:spPr>
        <p:txBody>
          <a:bodyPr>
            <a:prstTxWarp prst="textPlain">
              <a:avLst/>
            </a:prstTxWarp>
            <a:normAutofit/>
          </a:bodyPr>
          <a:lstStyle/>
          <a:p>
            <a:r>
              <a:rPr 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0674" y="6147047"/>
            <a:ext cx="211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hlinkClick r:id="rId2"/>
              </a:rPr>
              <a:t>Link vẽ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43" y="864104"/>
            <a:ext cx="8447113" cy="5129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763" y="2740130"/>
            <a:ext cx="8828571" cy="36285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763" y="526407"/>
            <a:ext cx="8847619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4055" y="3100756"/>
            <a:ext cx="161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hlinkClick r:id="rId3"/>
              </a:rPr>
              <a:t>Link vẽ</a:t>
            </a:r>
            <a:endParaRPr lang="en-US" sz="2800"/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1371600" y="454025"/>
            <a:ext cx="2717800" cy="447675"/>
          </a:xfrm>
        </p:spPr>
        <p:txBody>
          <a:bodyPr>
            <a:prstTxWarp prst="textPlain">
              <a:avLst/>
            </a:prstTxWarp>
            <a:normAutofit fontScale="90000"/>
            <a:scene3d>
              <a:camera prst="perspectiveFront"/>
              <a:lightRig rig="threePt" dir="t"/>
            </a:scene3d>
          </a:bodyPr>
          <a:lstStyle/>
          <a:p>
            <a:r>
              <a:rPr 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880" y="152400"/>
            <a:ext cx="4740420" cy="6488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hlinkClick r:id="rId2" action="ppaction://hlinkfile"/>
          </p:cNvPr>
          <p:cNvSpPr txBox="1"/>
          <p:nvPr/>
        </p:nvSpPr>
        <p:spPr>
          <a:xfrm>
            <a:off x="546292" y="2905780"/>
            <a:ext cx="190977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chemeClr val="tx2">
                    <a:lumMod val="75000"/>
                  </a:schemeClr>
                </a:solidFill>
                <a:hlinkClick r:id="rId2"/>
              </a:rPr>
              <a:t>Link vẽ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8"/>
          <p:cNvSpPr>
            <a:spLocks noGrp="1"/>
          </p:cNvSpPr>
          <p:nvPr/>
        </p:nvSpPr>
        <p:spPr>
          <a:xfrm>
            <a:off x="1333500" y="400685"/>
            <a:ext cx="2819400" cy="638175"/>
          </a:xfrm>
          <a:prstGeom prst="rect">
            <a:avLst/>
          </a:prstGeom>
        </p:spPr>
        <p:txBody>
          <a:bodyPr vert="horz" lIns="91440" tIns="45720" rIns="91440" bIns="45720" rtlCol="0" anchor="ctr">
            <a:prstTxWarp prst="textPlain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Staging load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937709-71C1-4B2E-B5F8-A558086D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77" y="1298714"/>
            <a:ext cx="8269357" cy="526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109" y="-69574"/>
            <a:ext cx="7740651" cy="82931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Load on </a:t>
            </a:r>
            <a:r>
              <a:rPr 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DataWarehouse</a:t>
            </a:r>
            <a:endParaRPr 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6">
            <a:hlinkClick r:id="rId2" action="ppaction://hlinkfile"/>
          </p:cNvPr>
          <p:cNvSpPr txBox="1"/>
          <p:nvPr/>
        </p:nvSpPr>
        <p:spPr>
          <a:xfrm>
            <a:off x="5331460" y="6292914"/>
            <a:ext cx="152908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hlinkClick r:id="rId3"/>
              </a:rPr>
              <a:t>Link </a:t>
            </a:r>
            <a:r>
              <a:rPr lang="en-US" sz="2800" dirty="0" err="1">
                <a:hlinkClick r:id="rId3"/>
              </a:rPr>
              <a:t>vẽ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50" y="623800"/>
            <a:ext cx="10825700" cy="5669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>
            <a:hlinkClick r:id="rId2" action="ppaction://hlinkfile"/>
          </p:cNvPr>
          <p:cNvSpPr txBox="1"/>
          <p:nvPr/>
        </p:nvSpPr>
        <p:spPr>
          <a:xfrm>
            <a:off x="4257602" y="1906341"/>
            <a:ext cx="3676796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smtClean="0">
                <a:solidFill>
                  <a:schemeClr val="tx2">
                    <a:lumMod val="75000"/>
                  </a:schemeClr>
                </a:solidFill>
              </a:rPr>
              <a:t>Link github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928424" y="3893625"/>
            <a:ext cx="633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https://github.com/CaoTrungVinh/DataWareHouse.git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8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0+ hình nền thank for watching - hinhanhsieudep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11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500</TotalTime>
  <Words>88</Words>
  <Application>Microsoft Office PowerPoint</Application>
  <PresentationFormat>Widescreen</PresentationFormat>
  <Paragraphs>31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Tw Cen MT</vt:lpstr>
      <vt:lpstr>Circuit</vt:lpstr>
      <vt:lpstr>BÁO CÁO PROJECT Data warehouse </vt:lpstr>
      <vt:lpstr>Member</vt:lpstr>
      <vt:lpstr>Sơ đồ kiến trúc</vt:lpstr>
      <vt:lpstr>PowerPoint Presentation</vt:lpstr>
      <vt:lpstr>Download</vt:lpstr>
      <vt:lpstr>PowerPoint Presentation</vt:lpstr>
      <vt:lpstr>Load on DataWarehouse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Trung Vinh</dc:creator>
  <cp:lastModifiedBy>Cao Trung Vinh</cp:lastModifiedBy>
  <cp:revision>81</cp:revision>
  <dcterms:created xsi:type="dcterms:W3CDTF">2020-06-27T06:39:00Z</dcterms:created>
  <dcterms:modified xsi:type="dcterms:W3CDTF">2020-08-10T03:06:03Z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