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Trung Vinh" initials="CTV" lastIdx="2" clrIdx="0">
    <p:extLst>
      <p:ext uri="{19B8F6BF-5375-455C-9EA6-DF929625EA0E}">
        <p15:presenceInfo xmlns:p15="http://schemas.microsoft.com/office/powerpoint/2012/main" userId="Cao Trung Vi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1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3E2-E582-49CA-B802-EA2BFF3F3A0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jdqQalSsMow1M3W_-3zg7lM37oJG2slb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9AqXbF_UWEveSS5IZnRcoPg2fqKrfMR/view?usp=sharing&amp;fbclid=IwAR2LJ8a-gNRksSVA2Xx50vIEjSyeL02GiulEur9LE9I6No7qcUcorCF57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yokQ5ztarf4zMTSvvQfkaY7x9479NMCs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WAFYV-_C9-95Yol8AZ0EIFaAA71gyne/view?usp=sharing" TargetMode="External"/><Relationship Id="rId2" Type="http://schemas.openxmlformats.org/officeDocument/2006/relationships/hyperlink" Target="https://drive.google.com/file/d/1yWAFYV-_C9-95Yol8AZ0EIFaAA71gyne/view?fbclid=IwAR3qY1N0cOY1LFFzHyb7C4W6B6X-YFobybek2B_5gVVceoxB1vaza2kWN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oTrungVinh/DataWareHouse.git" TargetMode="External"/><Relationship Id="rId2" Type="http://schemas.openxmlformats.org/officeDocument/2006/relationships/hyperlink" Target="https://drive.google.com/file/d/1yWAFYV-_C9-95Yol8AZ0EIFaAA71gyne/view?fbclid=IwAR3qY1N0cOY1LFFzHyb7C4W6B6X-YFobybek2B_5gVVceoxB1vaza2kWNh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874" y="2596076"/>
            <a:ext cx="7602415" cy="2729133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PROJECT</a:t>
            </a:r>
            <a:b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370" y="2938288"/>
            <a:ext cx="45860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Nhóm: 4</a:t>
            </a:r>
          </a:p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Ca: Sáng</a:t>
            </a: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40438" y="4787900"/>
            <a:ext cx="458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Đức Công Song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2708"/>
            <a:ext cx="3339905" cy="1029506"/>
          </a:xfrm>
        </p:spPr>
        <p:txBody>
          <a:bodyPr>
            <a:prstTxWarp prst="textDeflate">
              <a:avLst/>
            </a:prstTxWarp>
            <a:noAutofit/>
          </a:bodyPr>
          <a:lstStyle/>
          <a:p>
            <a:r>
              <a:rPr lang="en-US" sz="3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698511"/>
              </p:ext>
            </p:extLst>
          </p:nvPr>
        </p:nvGraphicFramePr>
        <p:xfrm>
          <a:off x="1141413" y="2249488"/>
          <a:ext cx="9905999" cy="390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8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252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tên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17130276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Trung Vĩnh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file từ NAS server về local</a:t>
                      </a: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55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17130021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Ngọc Đào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file ở local </a:t>
                      </a:r>
                      <a:r>
                        <a:rPr lang="en-US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tới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Staging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55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17130133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Tấn Nghĩa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Staging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Data warehouse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35365233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3120" y="255463"/>
            <a:ext cx="4526280" cy="638175"/>
          </a:xfrm>
        </p:spPr>
        <p:txBody>
          <a:bodyPr>
            <a:prstTxWarp prst="textPlain">
              <a:avLst/>
            </a:prstTxWarp>
            <a:norm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674" y="6147047"/>
            <a:ext cx="21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linkClick r:id="rId2"/>
              </a:rPr>
              <a:t>Link vẽ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2" y="1016685"/>
            <a:ext cx="8453437" cy="5130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4055" y="3100756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linkClick r:id="rId3"/>
              </a:rPr>
              <a:t>Link vẽ</a:t>
            </a:r>
            <a:endParaRPr lang="en-US" sz="2800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1371600" y="454025"/>
            <a:ext cx="2717800" cy="447675"/>
          </a:xfrm>
        </p:spPr>
        <p:txBody>
          <a:bodyPr>
            <a:prstTxWarp prst="textPlain">
              <a:avLst/>
            </a:prstTxWarp>
            <a:normAutofit fontScale="90000"/>
            <a:scene3d>
              <a:camera prst="perspectiveFront"/>
              <a:lightRig rig="threePt" dir="t"/>
            </a:scene3d>
          </a:bodyPr>
          <a:lstStyle/>
          <a:p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80" y="152400"/>
            <a:ext cx="4740420" cy="648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hlinkClick r:id="rId2" action="ppaction://hlinkfile"/>
          </p:cNvPr>
          <p:cNvSpPr txBox="1"/>
          <p:nvPr/>
        </p:nvSpPr>
        <p:spPr>
          <a:xfrm>
            <a:off x="546292" y="2905780"/>
            <a:ext cx="19097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hlinkClick r:id="rId2"/>
              </a:rPr>
              <a:t>Link vẽ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/>
        </p:nvSpPr>
        <p:spPr>
          <a:xfrm>
            <a:off x="1333500" y="400685"/>
            <a:ext cx="2819400" cy="638175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Plain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Staging load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937709-71C1-4B2E-B5F8-A558086D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7" y="1298714"/>
            <a:ext cx="8269357" cy="52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4" y="288290"/>
            <a:ext cx="7740651" cy="8293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Load on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DataWarehouse</a:t>
            </a:r>
            <a:endParaRPr 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>
            <a:hlinkClick r:id="rId2" action="ppaction://hlinkfile"/>
          </p:cNvPr>
          <p:cNvSpPr txBox="1"/>
          <p:nvPr/>
        </p:nvSpPr>
        <p:spPr>
          <a:xfrm>
            <a:off x="824865" y="3242773"/>
            <a:ext cx="158813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hlinkClick r:id="rId3"/>
              </a:rPr>
              <a:t>Link vẽ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117600"/>
            <a:ext cx="8770898" cy="546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>
            <a:hlinkClick r:id="rId2" action="ppaction://hlinkfile"/>
          </p:cNvPr>
          <p:cNvSpPr txBox="1"/>
          <p:nvPr/>
        </p:nvSpPr>
        <p:spPr>
          <a:xfrm>
            <a:off x="4257602" y="1906341"/>
            <a:ext cx="3676796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smtClean="0">
                <a:solidFill>
                  <a:schemeClr val="tx2">
                    <a:lumMod val="75000"/>
                  </a:schemeClr>
                </a:solidFill>
              </a:rPr>
              <a:t>Link github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928424" y="3893625"/>
            <a:ext cx="633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https://github.com/CaoTrungVinh/DataWareHouse.git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+ hình nền thank for watching - hinhanhsieudep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465</TotalTime>
  <Words>88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</vt:lpstr>
      <vt:lpstr>BÁO CÁO PROJECT Data warehouse </vt:lpstr>
      <vt:lpstr>Member</vt:lpstr>
      <vt:lpstr>Sơ đồ kiến trúc</vt:lpstr>
      <vt:lpstr>Download</vt:lpstr>
      <vt:lpstr>PowerPoint Presentation</vt:lpstr>
      <vt:lpstr>Load on DataWarehouse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Trung Vinh</dc:creator>
  <cp:lastModifiedBy>Cao Trung Vinh</cp:lastModifiedBy>
  <cp:revision>73</cp:revision>
  <dcterms:created xsi:type="dcterms:W3CDTF">2020-06-27T06:39:00Z</dcterms:created>
  <dcterms:modified xsi:type="dcterms:W3CDTF">2020-08-09T15:42:24Z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