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4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3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5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813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1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0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23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4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0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6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1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3E2-E582-49CA-B802-EA2BFF3F3A0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01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rive.google.com/file/d/1jdqQalSsMow1M3W_-3zg7lM37oJG2slb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9AqXbF_UWEveSS5IZnRcoPg2fqKrfMR/view?usp=sharing&amp;fbclid=IwAR2LJ8a-gNRksSVA2Xx50vIEjSyeL02GiulEur9LE9I6No7qcUcorCF57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file/d/1yokQ5ztarf4zMTSvvQfkaY7x9479NMCs/view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WAFYV-_C9-95Yol8AZ0EIFaAA71gyne/view?usp=sharing" TargetMode="External"/><Relationship Id="rId2" Type="http://schemas.openxmlformats.org/officeDocument/2006/relationships/hyperlink" Target="https://drive.google.com/file/d/1yWAFYV-_C9-95Yol8AZ0EIFaAA71gyne/view?fbclid=IwAR3qY1N0cOY1LFFzHyb7C4W6B6X-YFobybek2B_5gVVceoxB1vaza2kWNh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874" y="2596076"/>
            <a:ext cx="7602415" cy="2729133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50000"/>
              </a:lnSpc>
            </a:pPr>
            <a:r>
              <a:rPr lang="en-US" sz="54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PROJECT</a:t>
            </a:r>
            <a:br>
              <a:rPr lang="en-US" sz="54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370" y="2938288"/>
            <a:ext cx="45860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Nhóm: 4</a:t>
            </a:r>
          </a:p>
          <a:p>
            <a:pPr lvl="0"/>
            <a:r>
              <a:rPr lang="en-US" sz="3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Ca: Sáng</a:t>
            </a:r>
          </a:p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40438" y="4787900"/>
            <a:ext cx="458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Đức Công Song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2708"/>
            <a:ext cx="3339905" cy="1029506"/>
          </a:xfrm>
        </p:spPr>
        <p:txBody>
          <a:bodyPr>
            <a:prstTxWarp prst="textDeflate">
              <a:avLst/>
            </a:prstTxWarp>
            <a:noAutofit/>
          </a:bodyPr>
          <a:lstStyle/>
          <a:p>
            <a:r>
              <a:rPr lang="en-US" sz="3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endParaRPr lang="en-US" sz="36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5999" cy="390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252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2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SV </a:t>
                      </a: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22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và tên </a:t>
                      </a: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2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công</a:t>
                      </a: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17130276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 Trung Vĩnh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Download file từ NAS server về local</a:t>
                      </a: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17130133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0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Tấn Nghĩa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Load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dữ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liệu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Staging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đến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Data warehouse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559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17130021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20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Thanh Ngọc Đào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Load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dữ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liệu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file ở local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tới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Staging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03120" y="255463"/>
            <a:ext cx="4526280" cy="638175"/>
          </a:xfrm>
        </p:spPr>
        <p:txBody>
          <a:bodyPr>
            <a:prstTxWarp prst="textPlain">
              <a:avLst/>
            </a:prstTxWarp>
            <a:normAutofit/>
          </a:bodyPr>
          <a:lstStyle/>
          <a:p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0674" y="6147047"/>
            <a:ext cx="211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hlinkClick r:id="rId2"/>
              </a:rPr>
              <a:t>Link vẽ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82" y="1016685"/>
            <a:ext cx="8453437" cy="5130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4055" y="3100756"/>
            <a:ext cx="161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hlinkClick r:id="rId3"/>
              </a:rPr>
              <a:t>Link vẽ</a:t>
            </a:r>
            <a:endParaRPr lang="en-US" sz="2800"/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1371600" y="454025"/>
            <a:ext cx="2717800" cy="447675"/>
          </a:xfrm>
        </p:spPr>
        <p:txBody>
          <a:bodyPr>
            <a:prstTxWarp prst="textPlain">
              <a:avLst/>
            </a:prstTxWarp>
            <a:normAutofit fontScale="90000"/>
            <a:scene3d>
              <a:camera prst="perspectiveFront"/>
              <a:lightRig rig="threePt" dir="t"/>
            </a:scene3d>
          </a:bodyPr>
          <a:lstStyle/>
          <a:p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81" y="203200"/>
            <a:ext cx="4638820" cy="6349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hlinkClick r:id="rId2" action="ppaction://hlinkfile"/>
          </p:cNvPr>
          <p:cNvSpPr txBox="1"/>
          <p:nvPr/>
        </p:nvSpPr>
        <p:spPr>
          <a:xfrm>
            <a:off x="4999023" y="6183150"/>
            <a:ext cx="19097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Link vẽ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8"/>
          <p:cNvSpPr>
            <a:spLocks noGrp="1"/>
          </p:cNvSpPr>
          <p:nvPr/>
        </p:nvSpPr>
        <p:spPr>
          <a:xfrm>
            <a:off x="1333500" y="400685"/>
            <a:ext cx="2819400" cy="638175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Plain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Staging load</a:t>
            </a:r>
          </a:p>
        </p:txBody>
      </p:sp>
      <p:pic>
        <p:nvPicPr>
          <p:cNvPr id="2050" name="Picture 2" descr="https://scontent.fsgn2-4.fna.fbcdn.net/v/t1.15752-9/117196932_691878271395702_55767675683945254_n.png?_nc_cat=101&amp;_nc_sid=b96e70&amp;_nc_ohc=Cbp4XSyFQE8AX_0E8RD&amp;_nc_ht=scontent.fsgn2-4.fna&amp;oh=ae142ff03ee12cb38445722f44237053&amp;oe=5F529B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52" y="1163945"/>
            <a:ext cx="10593697" cy="48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4" y="288290"/>
            <a:ext cx="7740651" cy="82931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Load on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DataWarehouse</a:t>
            </a:r>
            <a:endParaRPr 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>
            <a:hlinkClick r:id="rId2" action="ppaction://hlinkfile"/>
          </p:cNvPr>
          <p:cNvSpPr txBox="1"/>
          <p:nvPr/>
        </p:nvSpPr>
        <p:spPr>
          <a:xfrm>
            <a:off x="824865" y="3242773"/>
            <a:ext cx="1588135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smtClean="0">
                <a:hlinkClick r:id="rId3"/>
              </a:rPr>
              <a:t>Link vẽ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117600"/>
            <a:ext cx="8770898" cy="546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429</TotalTime>
  <Words>83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Tw Cen MT</vt:lpstr>
      <vt:lpstr>Circuit</vt:lpstr>
      <vt:lpstr>BÁO CÁO PROJECT Data warehouse </vt:lpstr>
      <vt:lpstr>Member</vt:lpstr>
      <vt:lpstr>Sơ đồ kiến trúc</vt:lpstr>
      <vt:lpstr>Download</vt:lpstr>
      <vt:lpstr>PowerPoint Presentation</vt:lpstr>
      <vt:lpstr>Load on DataWarehouse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Trung Vinh</dc:creator>
  <cp:lastModifiedBy>Cao Trung Vinh</cp:lastModifiedBy>
  <cp:revision>60</cp:revision>
  <dcterms:created xsi:type="dcterms:W3CDTF">2020-06-27T06:39:00Z</dcterms:created>
  <dcterms:modified xsi:type="dcterms:W3CDTF">2020-08-08T07:16:23Z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