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57" r:id="rId3"/>
    <p:sldId id="333" r:id="rId4"/>
    <p:sldId id="334" r:id="rId5"/>
    <p:sldId id="335" r:id="rId6"/>
    <p:sldId id="336" r:id="rId7"/>
    <p:sldId id="337" r:id="rId8"/>
    <p:sldId id="291" r:id="rId9"/>
    <p:sldId id="338" r:id="rId10"/>
    <p:sldId id="292" r:id="rId11"/>
    <p:sldId id="290" r:id="rId12"/>
    <p:sldId id="339" r:id="rId13"/>
    <p:sldId id="340" r:id="rId14"/>
    <p:sldId id="293" r:id="rId15"/>
    <p:sldId id="259" r:id="rId16"/>
    <p:sldId id="294" r:id="rId17"/>
    <p:sldId id="295" r:id="rId18"/>
    <p:sldId id="296" r:id="rId19"/>
    <p:sldId id="297" r:id="rId20"/>
    <p:sldId id="269" r:id="rId21"/>
    <p:sldId id="307" r:id="rId22"/>
    <p:sldId id="308" r:id="rId23"/>
    <p:sldId id="309" r:id="rId24"/>
    <p:sldId id="310" r:id="rId25"/>
    <p:sldId id="311" r:id="rId26"/>
    <p:sldId id="312" r:id="rId27"/>
    <p:sldId id="313" r:id="rId28"/>
    <p:sldId id="315" r:id="rId29"/>
    <p:sldId id="314" r:id="rId30"/>
    <p:sldId id="316" r:id="rId31"/>
    <p:sldId id="318" r:id="rId32"/>
    <p:sldId id="319" r:id="rId33"/>
    <p:sldId id="320" r:id="rId34"/>
    <p:sldId id="321" r:id="rId35"/>
    <p:sldId id="322" r:id="rId36"/>
    <p:sldId id="323" r:id="rId37"/>
    <p:sldId id="324" r:id="rId38"/>
    <p:sldId id="325" r:id="rId39"/>
    <p:sldId id="326" r:id="rId40"/>
    <p:sldId id="328" r:id="rId41"/>
    <p:sldId id="327" r:id="rId42"/>
    <p:sldId id="329" r:id="rId43"/>
    <p:sldId id="330" r:id="rId44"/>
    <p:sldId id="331" r:id="rId45"/>
    <p:sldId id="33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FDC"/>
    <a:srgbClr val="F7B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DC07F-FECE-DE8D-C852-52C435295914}" v="743" dt="2024-09-30T11:06:02.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Cao" userId="0846b901be3075ca" providerId="Windows Live" clId="Web-{236A8F80-80DE-08C5-3191-7222823C232C}"/>
    <pc:docChg chg="delSld modSld">
      <pc:chgData name="Tuan Cao" userId="0846b901be3075ca" providerId="Windows Live" clId="Web-{236A8F80-80DE-08C5-3191-7222823C232C}" dt="2024-08-21T11:09:47.506" v="109" actId="20577"/>
      <pc:docMkLst>
        <pc:docMk/>
      </pc:docMkLst>
      <pc:sldChg chg="modSp">
        <pc:chgData name="Tuan Cao" userId="0846b901be3075ca" providerId="Windows Live" clId="Web-{236A8F80-80DE-08C5-3191-7222823C232C}" dt="2024-08-21T11:09:47.506" v="109" actId="20577"/>
        <pc:sldMkLst>
          <pc:docMk/>
          <pc:sldMk cId="109857222" sldId="256"/>
        </pc:sldMkLst>
        <pc:spChg chg="mod">
          <ac:chgData name="Tuan Cao" userId="0846b901be3075ca" providerId="Windows Live" clId="Web-{236A8F80-80DE-08C5-3191-7222823C232C}" dt="2024-08-21T11:09:47.506" v="109" actId="20577"/>
          <ac:spMkLst>
            <pc:docMk/>
            <pc:sldMk cId="109857222" sldId="256"/>
            <ac:spMk id="3" creationId="{00000000-0000-0000-0000-000000000000}"/>
          </ac:spMkLst>
        </pc:spChg>
      </pc:sldChg>
      <pc:sldChg chg="modSp">
        <pc:chgData name="Tuan Cao" userId="0846b901be3075ca" providerId="Windows Live" clId="Web-{236A8F80-80DE-08C5-3191-7222823C232C}" dt="2024-08-21T10:50:09.226" v="1" actId="20577"/>
        <pc:sldMkLst>
          <pc:docMk/>
          <pc:sldMk cId="2627982684" sldId="259"/>
        </pc:sldMkLst>
        <pc:spChg chg="mod">
          <ac:chgData name="Tuan Cao" userId="0846b901be3075ca" providerId="Windows Live" clId="Web-{236A8F80-80DE-08C5-3191-7222823C232C}" dt="2024-08-21T10:50:09.226" v="1" actId="20577"/>
          <ac:spMkLst>
            <pc:docMk/>
            <pc:sldMk cId="2627982684" sldId="259"/>
            <ac:spMk id="3" creationId="{B8AAB0DD-F1B4-6269-590A-4148993036E1}"/>
          </ac:spMkLst>
        </pc:spChg>
      </pc:sldChg>
      <pc:sldChg chg="addSp modSp">
        <pc:chgData name="Tuan Cao" userId="0846b901be3075ca" providerId="Windows Live" clId="Web-{236A8F80-80DE-08C5-3191-7222823C232C}" dt="2024-08-21T11:09:27.645" v="106" actId="20577"/>
        <pc:sldMkLst>
          <pc:docMk/>
          <pc:sldMk cId="3884708039" sldId="261"/>
        </pc:sldMkLst>
        <pc:spChg chg="mod">
          <ac:chgData name="Tuan Cao" userId="0846b901be3075ca" providerId="Windows Live" clId="Web-{236A8F80-80DE-08C5-3191-7222823C232C}" dt="2024-08-21T11:09:27.645" v="106" actId="20577"/>
          <ac:spMkLst>
            <pc:docMk/>
            <pc:sldMk cId="3884708039" sldId="261"/>
            <ac:spMk id="10" creationId="{CA280452-FBF9-78DF-8EFC-DF609B1B033B}"/>
          </ac:spMkLst>
        </pc:spChg>
        <pc:picChg chg="add mod">
          <ac:chgData name="Tuan Cao" userId="0846b901be3075ca" providerId="Windows Live" clId="Web-{236A8F80-80DE-08C5-3191-7222823C232C}" dt="2024-08-21T11:07:10.964" v="76" actId="1076"/>
          <ac:picMkLst>
            <pc:docMk/>
            <pc:sldMk cId="3884708039" sldId="261"/>
            <ac:picMk id="7" creationId="{14ABEEEE-006F-9ABC-DD41-3B0C267591C5}"/>
          </ac:picMkLst>
        </pc:picChg>
      </pc:sldChg>
      <pc:sldChg chg="modSp">
        <pc:chgData name="Tuan Cao" userId="0846b901be3075ca" providerId="Windows Live" clId="Web-{236A8F80-80DE-08C5-3191-7222823C232C}" dt="2024-08-21T11:07:05.542" v="75" actId="20577"/>
        <pc:sldMkLst>
          <pc:docMk/>
          <pc:sldMk cId="3481301679" sldId="265"/>
        </pc:sldMkLst>
        <pc:spChg chg="mod">
          <ac:chgData name="Tuan Cao" userId="0846b901be3075ca" providerId="Windows Live" clId="Web-{236A8F80-80DE-08C5-3191-7222823C232C}" dt="2024-08-21T11:07:05.542" v="75" actId="20577"/>
          <ac:spMkLst>
            <pc:docMk/>
            <pc:sldMk cId="3481301679" sldId="265"/>
            <ac:spMk id="10" creationId="{CA280452-FBF9-78DF-8EFC-DF609B1B033B}"/>
          </ac:spMkLst>
        </pc:spChg>
      </pc:sldChg>
      <pc:sldChg chg="del">
        <pc:chgData name="Tuan Cao" userId="0846b901be3075ca" providerId="Windows Live" clId="Web-{236A8F80-80DE-08C5-3191-7222823C232C}" dt="2024-08-21T10:47:14.449" v="0"/>
        <pc:sldMkLst>
          <pc:docMk/>
          <pc:sldMk cId="3322996233" sldId="269"/>
        </pc:sldMkLst>
      </pc:sldChg>
    </pc:docChg>
  </pc:docChgLst>
  <pc:docChgLst>
    <pc:chgData name="Tuan Cao" userId="0846b901be3075ca" providerId="Windows Live" clId="Web-{7080C151-9A95-AE96-067B-BE49EA66E571}"/>
    <pc:docChg chg="modSld">
      <pc:chgData name="Tuan Cao" userId="0846b901be3075ca" providerId="Windows Live" clId="Web-{7080C151-9A95-AE96-067B-BE49EA66E571}" dt="2024-08-27T17:04:00.968" v="53" actId="20577"/>
      <pc:docMkLst>
        <pc:docMk/>
      </pc:docMkLst>
      <pc:sldChg chg="modSp">
        <pc:chgData name="Tuan Cao" userId="0846b901be3075ca" providerId="Windows Live" clId="Web-{7080C151-9A95-AE96-067B-BE49EA66E571}" dt="2024-08-27T17:01:25.571" v="13" actId="20577"/>
        <pc:sldMkLst>
          <pc:docMk/>
          <pc:sldMk cId="109857222" sldId="256"/>
        </pc:sldMkLst>
        <pc:spChg chg="mod">
          <ac:chgData name="Tuan Cao" userId="0846b901be3075ca" providerId="Windows Live" clId="Web-{7080C151-9A95-AE96-067B-BE49EA66E571}" dt="2024-08-27T17:01:25.571" v="13" actId="20577"/>
          <ac:spMkLst>
            <pc:docMk/>
            <pc:sldMk cId="109857222" sldId="256"/>
            <ac:spMk id="2" creationId="{00000000-0000-0000-0000-000000000000}"/>
          </ac:spMkLst>
        </pc:spChg>
      </pc:sldChg>
      <pc:sldChg chg="modSp">
        <pc:chgData name="Tuan Cao" userId="0846b901be3075ca" providerId="Windows Live" clId="Web-{7080C151-9A95-AE96-067B-BE49EA66E571}" dt="2024-08-27T17:03:45.421" v="46" actId="20577"/>
        <pc:sldMkLst>
          <pc:docMk/>
          <pc:sldMk cId="4028734356" sldId="257"/>
        </pc:sldMkLst>
        <pc:spChg chg="mod">
          <ac:chgData name="Tuan Cao" userId="0846b901be3075ca" providerId="Windows Live" clId="Web-{7080C151-9A95-AE96-067B-BE49EA66E571}" dt="2024-08-27T17:03:45.421" v="46" actId="20577"/>
          <ac:spMkLst>
            <pc:docMk/>
            <pc:sldMk cId="4028734356" sldId="257"/>
            <ac:spMk id="3" creationId="{F3DB3D8A-DB3D-854D-55F3-5F1F605D34C9}"/>
          </ac:spMkLst>
        </pc:spChg>
      </pc:sldChg>
      <pc:sldChg chg="modSp">
        <pc:chgData name="Tuan Cao" userId="0846b901be3075ca" providerId="Windows Live" clId="Web-{7080C151-9A95-AE96-067B-BE49EA66E571}" dt="2024-08-27T17:04:00.968" v="53" actId="20577"/>
        <pc:sldMkLst>
          <pc:docMk/>
          <pc:sldMk cId="960681793" sldId="258"/>
        </pc:sldMkLst>
        <pc:spChg chg="mod">
          <ac:chgData name="Tuan Cao" userId="0846b901be3075ca" providerId="Windows Live" clId="Web-{7080C151-9A95-AE96-067B-BE49EA66E571}" dt="2024-08-27T17:04:00.968" v="53" actId="20577"/>
          <ac:spMkLst>
            <pc:docMk/>
            <pc:sldMk cId="960681793" sldId="258"/>
            <ac:spMk id="2" creationId="{6BFA330E-EE91-F37F-EA00-B8262F532F07}"/>
          </ac:spMkLst>
        </pc:spChg>
      </pc:sldChg>
    </pc:docChg>
  </pc:docChgLst>
  <pc:docChgLst>
    <pc:chgData name="Tuan Cao" userId="0846b901be3075ca" providerId="Windows Live" clId="Web-{DE90D928-BDDC-E6E9-7450-E1DC4CEBCB56}"/>
    <pc:docChg chg="addSld delSld modSld addMainMaster delMainMaster">
      <pc:chgData name="Tuan Cao" userId="0846b901be3075ca" providerId="Windows Live" clId="Web-{DE90D928-BDDC-E6E9-7450-E1DC4CEBCB56}" dt="2024-08-20T18:56:09.526" v="272" actId="20577"/>
      <pc:docMkLst>
        <pc:docMk/>
      </pc:docMkLst>
      <pc:sldChg chg="addSp delSp modSp mod setBg modClrScheme delDesignElem chgLayout">
        <pc:chgData name="Tuan Cao" userId="0846b901be3075ca" providerId="Windows Live" clId="Web-{DE90D928-BDDC-E6E9-7450-E1DC4CEBCB56}" dt="2024-08-20T18:08:57.160" v="71" actId="20577"/>
        <pc:sldMkLst>
          <pc:docMk/>
          <pc:sldMk cId="109857222" sldId="256"/>
        </pc:sldMkLst>
        <pc:spChg chg="mod ord">
          <ac:chgData name="Tuan Cao" userId="0846b901be3075ca" providerId="Windows Live" clId="Web-{DE90D928-BDDC-E6E9-7450-E1DC4CEBCB56}" dt="2024-08-20T18:08:57.160" v="71" actId="20577"/>
          <ac:spMkLst>
            <pc:docMk/>
            <pc:sldMk cId="109857222" sldId="256"/>
            <ac:spMk id="2" creationId="{00000000-0000-0000-0000-000000000000}"/>
          </ac:spMkLst>
        </pc:spChg>
        <pc:spChg chg="mod ord">
          <ac:chgData name="Tuan Cao" userId="0846b901be3075ca" providerId="Windows Live" clId="Web-{DE90D928-BDDC-E6E9-7450-E1DC4CEBCB56}" dt="2024-08-20T17:55:32.923" v="6"/>
          <ac:spMkLst>
            <pc:docMk/>
            <pc:sldMk cId="109857222" sldId="256"/>
            <ac:spMk id="3" creationId="{00000000-0000-0000-0000-000000000000}"/>
          </ac:spMkLst>
        </pc:spChg>
        <pc:spChg chg="add del">
          <ac:chgData name="Tuan Cao" userId="0846b901be3075ca" providerId="Windows Live" clId="Web-{DE90D928-BDDC-E6E9-7450-E1DC4CEBCB56}" dt="2024-08-20T17:55:27.939" v="3"/>
          <ac:spMkLst>
            <pc:docMk/>
            <pc:sldMk cId="109857222" sldId="256"/>
            <ac:spMk id="8" creationId="{4522B21E-B2B9-4C72-9A71-C87EFD137480}"/>
          </ac:spMkLst>
        </pc:spChg>
        <pc:spChg chg="add del">
          <ac:chgData name="Tuan Cao" userId="0846b901be3075ca" providerId="Windows Live" clId="Web-{DE90D928-BDDC-E6E9-7450-E1DC4CEBCB56}" dt="2024-08-20T17:55:27.939" v="3"/>
          <ac:spMkLst>
            <pc:docMk/>
            <pc:sldMk cId="109857222" sldId="256"/>
            <ac:spMk id="10" creationId="{5EB7D2A2-F448-44D4-938C-DC84CBCB3B1E}"/>
          </ac:spMkLst>
        </pc:spChg>
        <pc:spChg chg="add del">
          <ac:chgData name="Tuan Cao" userId="0846b901be3075ca" providerId="Windows Live" clId="Web-{DE90D928-BDDC-E6E9-7450-E1DC4CEBCB56}" dt="2024-08-20T17:55:27.939" v="3"/>
          <ac:spMkLst>
            <pc:docMk/>
            <pc:sldMk cId="109857222" sldId="256"/>
            <ac:spMk id="12" creationId="{871AEA07-1E14-44B4-8E55-64EF049CD66F}"/>
          </ac:spMkLst>
        </pc:spChg>
        <pc:picChg chg="add del mod">
          <ac:chgData name="Tuan Cao" userId="0846b901be3075ca" providerId="Windows Live" clId="Web-{DE90D928-BDDC-E6E9-7450-E1DC4CEBCB56}" dt="2024-08-20T17:55:20.876" v="2"/>
          <ac:picMkLst>
            <pc:docMk/>
            <pc:sldMk cId="109857222" sldId="256"/>
            <ac:picMk id="4" creationId="{40A24750-276C-49FE-EFF3-32310AD71640}"/>
          </ac:picMkLst>
        </pc:picChg>
        <pc:cxnChg chg="add del">
          <ac:chgData name="Tuan Cao" userId="0846b901be3075ca" providerId="Windows Live" clId="Web-{DE90D928-BDDC-E6E9-7450-E1DC4CEBCB56}" dt="2024-08-20T17:55:27.939" v="3"/>
          <ac:cxnSpMkLst>
            <pc:docMk/>
            <pc:sldMk cId="109857222" sldId="256"/>
            <ac:cxnSpMk id="14" creationId="{F7C8EA93-3210-4C62-99E9-153C275E3A87}"/>
          </ac:cxnSpMkLst>
        </pc:cxnChg>
      </pc:sldChg>
      <pc:sldChg chg="modSp new">
        <pc:chgData name="Tuan Cao" userId="0846b901be3075ca" providerId="Windows Live" clId="Web-{DE90D928-BDDC-E6E9-7450-E1DC4CEBCB56}" dt="2024-08-20T18:18:06.027" v="146" actId="20577"/>
        <pc:sldMkLst>
          <pc:docMk/>
          <pc:sldMk cId="4028734356" sldId="257"/>
        </pc:sldMkLst>
        <pc:spChg chg="mod">
          <ac:chgData name="Tuan Cao" userId="0846b901be3075ca" providerId="Windows Live" clId="Web-{DE90D928-BDDC-E6E9-7450-E1DC4CEBCB56}" dt="2024-08-20T18:09:19.146" v="73" actId="20577"/>
          <ac:spMkLst>
            <pc:docMk/>
            <pc:sldMk cId="4028734356" sldId="257"/>
            <ac:spMk id="2" creationId="{B20CEE97-257A-DD47-A331-D160F60D5B1D}"/>
          </ac:spMkLst>
        </pc:spChg>
        <pc:spChg chg="mod">
          <ac:chgData name="Tuan Cao" userId="0846b901be3075ca" providerId="Windows Live" clId="Web-{DE90D928-BDDC-E6E9-7450-E1DC4CEBCB56}" dt="2024-08-20T18:18:06.027" v="146" actId="20577"/>
          <ac:spMkLst>
            <pc:docMk/>
            <pc:sldMk cId="4028734356" sldId="257"/>
            <ac:spMk id="3" creationId="{F3DB3D8A-DB3D-854D-55F3-5F1F605D34C9}"/>
          </ac:spMkLst>
        </pc:spChg>
      </pc:sldChg>
      <pc:sldChg chg="addSp delSp modSp new mod modClrScheme chgLayout">
        <pc:chgData name="Tuan Cao" userId="0846b901be3075ca" providerId="Windows Live" clId="Web-{DE90D928-BDDC-E6E9-7450-E1DC4CEBCB56}" dt="2024-08-20T18:56:09.526" v="272" actId="20577"/>
        <pc:sldMkLst>
          <pc:docMk/>
          <pc:sldMk cId="960681793" sldId="258"/>
        </pc:sldMkLst>
        <pc:spChg chg="mod ord">
          <ac:chgData name="Tuan Cao" userId="0846b901be3075ca" providerId="Windows Live" clId="Web-{DE90D928-BDDC-E6E9-7450-E1DC4CEBCB56}" dt="2024-08-20T18:18:14.543" v="147" actId="20577"/>
          <ac:spMkLst>
            <pc:docMk/>
            <pc:sldMk cId="960681793" sldId="258"/>
            <ac:spMk id="2" creationId="{6BFA330E-EE91-F37F-EA00-B8262F532F07}"/>
          </ac:spMkLst>
        </pc:spChg>
        <pc:spChg chg="mod ord">
          <ac:chgData name="Tuan Cao" userId="0846b901be3075ca" providerId="Windows Live" clId="Web-{DE90D928-BDDC-E6E9-7450-E1DC4CEBCB56}" dt="2024-08-20T18:56:09.526" v="272" actId="20577"/>
          <ac:spMkLst>
            <pc:docMk/>
            <pc:sldMk cId="960681793" sldId="258"/>
            <ac:spMk id="3" creationId="{B8AAB0DD-F1B4-6269-590A-4148993036E1}"/>
          </ac:spMkLst>
        </pc:spChg>
        <pc:spChg chg="mod ord">
          <ac:chgData name="Tuan Cao" userId="0846b901be3075ca" providerId="Windows Live" clId="Web-{DE90D928-BDDC-E6E9-7450-E1DC4CEBCB56}" dt="2024-08-20T18:14:28.409" v="121"/>
          <ac:spMkLst>
            <pc:docMk/>
            <pc:sldMk cId="960681793" sldId="258"/>
            <ac:spMk id="4" creationId="{4A04647D-1C0C-62AF-7224-9865A7F1B72C}"/>
          </ac:spMkLst>
        </pc:spChg>
        <pc:spChg chg="mod ord">
          <ac:chgData name="Tuan Cao" userId="0846b901be3075ca" providerId="Windows Live" clId="Web-{DE90D928-BDDC-E6E9-7450-E1DC4CEBCB56}" dt="2024-08-20T18:14:28.409" v="121"/>
          <ac:spMkLst>
            <pc:docMk/>
            <pc:sldMk cId="960681793" sldId="258"/>
            <ac:spMk id="5" creationId="{F1F659BE-D29C-06E7-556B-1F309ABB2302}"/>
          </ac:spMkLst>
        </pc:spChg>
        <pc:spChg chg="mod ord">
          <ac:chgData name="Tuan Cao" userId="0846b901be3075ca" providerId="Windows Live" clId="Web-{DE90D928-BDDC-E6E9-7450-E1DC4CEBCB56}" dt="2024-08-20T18:14:28.409" v="121"/>
          <ac:spMkLst>
            <pc:docMk/>
            <pc:sldMk cId="960681793" sldId="258"/>
            <ac:spMk id="6" creationId="{530A745F-3483-C71F-F754-8EEF2609FD02}"/>
          </ac:spMkLst>
        </pc:spChg>
        <pc:spChg chg="add del mod">
          <ac:chgData name="Tuan Cao" userId="0846b901be3075ca" providerId="Windows Live" clId="Web-{DE90D928-BDDC-E6E9-7450-E1DC4CEBCB56}" dt="2024-08-20T18:17:58.261" v="145"/>
          <ac:spMkLst>
            <pc:docMk/>
            <pc:sldMk cId="960681793" sldId="258"/>
            <ac:spMk id="8" creationId="{FF6A690E-6217-C8C4-12C7-64AA095EF3FB}"/>
          </ac:spMkLst>
        </pc:spChg>
        <pc:spChg chg="add del">
          <ac:chgData name="Tuan Cao" userId="0846b901be3075ca" providerId="Windows Live" clId="Web-{DE90D928-BDDC-E6E9-7450-E1DC4CEBCB56}" dt="2024-08-20T18:18:31.763" v="149"/>
          <ac:spMkLst>
            <pc:docMk/>
            <pc:sldMk cId="960681793" sldId="258"/>
            <ac:spMk id="9" creationId="{D756B210-11E1-9866-9394-92BC05BF884C}"/>
          </ac:spMkLst>
        </pc:spChg>
        <pc:spChg chg="add mod">
          <ac:chgData name="Tuan Cao" userId="0846b901be3075ca" providerId="Windows Live" clId="Web-{DE90D928-BDDC-E6E9-7450-E1DC4CEBCB56}" dt="2024-08-20T18:20:24.174" v="190" actId="14100"/>
          <ac:spMkLst>
            <pc:docMk/>
            <pc:sldMk cId="960681793" sldId="258"/>
            <ac:spMk id="10" creationId="{CA280452-FBF9-78DF-8EFC-DF609B1B033B}"/>
          </ac:spMkLst>
        </pc:spChg>
        <pc:spChg chg="add del">
          <ac:chgData name="Tuan Cao" userId="0846b901be3075ca" providerId="Windows Live" clId="Web-{DE90D928-BDDC-E6E9-7450-E1DC4CEBCB56}" dt="2024-08-20T18:20:30.081" v="192"/>
          <ac:spMkLst>
            <pc:docMk/>
            <pc:sldMk cId="960681793" sldId="258"/>
            <ac:spMk id="12" creationId="{F6376C3A-8EF2-53CA-A5EC-BAD34930A8C4}"/>
          </ac:spMkLst>
        </pc:spChg>
        <pc:spChg chg="add del mod">
          <ac:chgData name="Tuan Cao" userId="0846b901be3075ca" providerId="Windows Live" clId="Web-{DE90D928-BDDC-E6E9-7450-E1DC4CEBCB56}" dt="2024-08-20T18:21:55.647" v="209"/>
          <ac:spMkLst>
            <pc:docMk/>
            <pc:sldMk cId="960681793" sldId="258"/>
            <ac:spMk id="13" creationId="{B1EB33FE-939F-C031-EDB4-0B7212AA939B}"/>
          </ac:spMkLst>
        </pc:spChg>
        <pc:spChg chg="add del">
          <ac:chgData name="Tuan Cao" userId="0846b901be3075ca" providerId="Windows Live" clId="Web-{DE90D928-BDDC-E6E9-7450-E1DC4CEBCB56}" dt="2024-08-20T18:21:40.021" v="207"/>
          <ac:spMkLst>
            <pc:docMk/>
            <pc:sldMk cId="960681793" sldId="258"/>
            <ac:spMk id="14" creationId="{22DE38E5-A891-2524-111E-A55761DA405F}"/>
          </ac:spMkLst>
        </pc:spChg>
        <pc:spChg chg="add del mod">
          <ac:chgData name="Tuan Cao" userId="0846b901be3075ca" providerId="Windows Live" clId="Web-{DE90D928-BDDC-E6E9-7450-E1DC4CEBCB56}" dt="2024-08-20T18:33:52.917" v="238"/>
          <ac:spMkLst>
            <pc:docMk/>
            <pc:sldMk cId="960681793" sldId="258"/>
            <ac:spMk id="16" creationId="{EBB0BBCE-E8C7-A974-384B-20C7FB5A7ED9}"/>
          </ac:spMkLst>
        </pc:spChg>
        <pc:picChg chg="add del mod">
          <ac:chgData name="Tuan Cao" userId="0846b901be3075ca" providerId="Windows Live" clId="Web-{DE90D928-BDDC-E6E9-7450-E1DC4CEBCB56}" dt="2024-08-20T18:21:36.318" v="204"/>
          <ac:picMkLst>
            <pc:docMk/>
            <pc:sldMk cId="960681793" sldId="258"/>
            <ac:picMk id="15" creationId="{442E20F2-B9CC-EDB1-AD01-25165C2E6522}"/>
          </ac:picMkLst>
        </pc:picChg>
      </pc:sldChg>
      <pc:sldChg chg="new del">
        <pc:chgData name="Tuan Cao" userId="0846b901be3075ca" providerId="Windows Live" clId="Web-{DE90D928-BDDC-E6E9-7450-E1DC4CEBCB56}" dt="2024-08-20T18:18:49.310" v="153"/>
        <pc:sldMkLst>
          <pc:docMk/>
          <pc:sldMk cId="1905172121" sldId="259"/>
        </pc:sldMkLst>
      </pc:sldChg>
      <pc:sldChg chg="new del">
        <pc:chgData name="Tuan Cao" userId="0846b901be3075ca" providerId="Windows Live" clId="Web-{DE90D928-BDDC-E6E9-7450-E1DC4CEBCB56}" dt="2024-08-20T18:18:40.138" v="151"/>
        <pc:sldMkLst>
          <pc:docMk/>
          <pc:sldMk cId="3372057369" sldId="259"/>
        </pc:sldMkLst>
      </pc:sldChg>
      <pc:sldMasterChg chg="del delSldLayout">
        <pc:chgData name="Tuan Cao" userId="0846b901be3075ca" providerId="Windows Live" clId="Web-{DE90D928-BDDC-E6E9-7450-E1DC4CEBCB56}" dt="2024-08-20T17:55:10.047" v="0"/>
        <pc:sldMasterMkLst>
          <pc:docMk/>
          <pc:sldMasterMk cId="2460954070" sldId="2147483660"/>
        </pc:sldMasterMkLst>
        <pc:sldLayoutChg chg="del">
          <pc:chgData name="Tuan Cao" userId="0846b901be3075ca" providerId="Windows Live" clId="Web-{DE90D928-BDDC-E6E9-7450-E1DC4CEBCB56}" dt="2024-08-20T17:55:10.047" v="0"/>
          <pc:sldLayoutMkLst>
            <pc:docMk/>
            <pc:sldMasterMk cId="2460954070" sldId="2147483660"/>
            <pc:sldLayoutMk cId="2385387890" sldId="2147483661"/>
          </pc:sldLayoutMkLst>
        </pc:sldLayoutChg>
        <pc:sldLayoutChg chg="del">
          <pc:chgData name="Tuan Cao" userId="0846b901be3075ca" providerId="Windows Live" clId="Web-{DE90D928-BDDC-E6E9-7450-E1DC4CEBCB56}" dt="2024-08-20T17:55:10.047" v="0"/>
          <pc:sldLayoutMkLst>
            <pc:docMk/>
            <pc:sldMasterMk cId="2460954070" sldId="2147483660"/>
            <pc:sldLayoutMk cId="949138452" sldId="2147483662"/>
          </pc:sldLayoutMkLst>
        </pc:sldLayoutChg>
        <pc:sldLayoutChg chg="del">
          <pc:chgData name="Tuan Cao" userId="0846b901be3075ca" providerId="Windows Live" clId="Web-{DE90D928-BDDC-E6E9-7450-E1DC4CEBCB56}" dt="2024-08-20T17:55:10.047" v="0"/>
          <pc:sldLayoutMkLst>
            <pc:docMk/>
            <pc:sldMasterMk cId="2460954070" sldId="2147483660"/>
            <pc:sldLayoutMk cId="2591524520" sldId="2147483663"/>
          </pc:sldLayoutMkLst>
        </pc:sldLayoutChg>
        <pc:sldLayoutChg chg="del">
          <pc:chgData name="Tuan Cao" userId="0846b901be3075ca" providerId="Windows Live" clId="Web-{DE90D928-BDDC-E6E9-7450-E1DC4CEBCB56}" dt="2024-08-20T17:55:10.047" v="0"/>
          <pc:sldLayoutMkLst>
            <pc:docMk/>
            <pc:sldMasterMk cId="2460954070" sldId="2147483660"/>
            <pc:sldLayoutMk cId="1203092039" sldId="2147483664"/>
          </pc:sldLayoutMkLst>
        </pc:sldLayoutChg>
        <pc:sldLayoutChg chg="del">
          <pc:chgData name="Tuan Cao" userId="0846b901be3075ca" providerId="Windows Live" clId="Web-{DE90D928-BDDC-E6E9-7450-E1DC4CEBCB56}" dt="2024-08-20T17:55:10.047" v="0"/>
          <pc:sldLayoutMkLst>
            <pc:docMk/>
            <pc:sldMasterMk cId="2460954070" sldId="2147483660"/>
            <pc:sldLayoutMk cId="3733172339" sldId="2147483665"/>
          </pc:sldLayoutMkLst>
        </pc:sldLayoutChg>
        <pc:sldLayoutChg chg="del">
          <pc:chgData name="Tuan Cao" userId="0846b901be3075ca" providerId="Windows Live" clId="Web-{DE90D928-BDDC-E6E9-7450-E1DC4CEBCB56}" dt="2024-08-20T17:55:10.047" v="0"/>
          <pc:sldLayoutMkLst>
            <pc:docMk/>
            <pc:sldMasterMk cId="2460954070" sldId="2147483660"/>
            <pc:sldLayoutMk cId="3210312558" sldId="2147483666"/>
          </pc:sldLayoutMkLst>
        </pc:sldLayoutChg>
        <pc:sldLayoutChg chg="del">
          <pc:chgData name="Tuan Cao" userId="0846b901be3075ca" providerId="Windows Live" clId="Web-{DE90D928-BDDC-E6E9-7450-E1DC4CEBCB56}" dt="2024-08-20T17:55:10.047" v="0"/>
          <pc:sldLayoutMkLst>
            <pc:docMk/>
            <pc:sldMasterMk cId="2460954070" sldId="2147483660"/>
            <pc:sldLayoutMk cId="3146388984" sldId="2147483667"/>
          </pc:sldLayoutMkLst>
        </pc:sldLayoutChg>
        <pc:sldLayoutChg chg="del">
          <pc:chgData name="Tuan Cao" userId="0846b901be3075ca" providerId="Windows Live" clId="Web-{DE90D928-BDDC-E6E9-7450-E1DC4CEBCB56}" dt="2024-08-20T17:55:10.047" v="0"/>
          <pc:sldLayoutMkLst>
            <pc:docMk/>
            <pc:sldMasterMk cId="2460954070" sldId="2147483660"/>
            <pc:sldLayoutMk cId="3171841454" sldId="2147483668"/>
          </pc:sldLayoutMkLst>
        </pc:sldLayoutChg>
        <pc:sldLayoutChg chg="del">
          <pc:chgData name="Tuan Cao" userId="0846b901be3075ca" providerId="Windows Live" clId="Web-{DE90D928-BDDC-E6E9-7450-E1DC4CEBCB56}" dt="2024-08-20T17:55:10.047" v="0"/>
          <pc:sldLayoutMkLst>
            <pc:docMk/>
            <pc:sldMasterMk cId="2460954070" sldId="2147483660"/>
            <pc:sldLayoutMk cId="1718958274" sldId="2147483669"/>
          </pc:sldLayoutMkLst>
        </pc:sldLayoutChg>
        <pc:sldLayoutChg chg="del">
          <pc:chgData name="Tuan Cao" userId="0846b901be3075ca" providerId="Windows Live" clId="Web-{DE90D928-BDDC-E6E9-7450-E1DC4CEBCB56}" dt="2024-08-20T17:55:10.047" v="0"/>
          <pc:sldLayoutMkLst>
            <pc:docMk/>
            <pc:sldMasterMk cId="2460954070" sldId="2147483660"/>
            <pc:sldLayoutMk cId="2202905451" sldId="2147483670"/>
          </pc:sldLayoutMkLst>
        </pc:sldLayoutChg>
        <pc:sldLayoutChg chg="del">
          <pc:chgData name="Tuan Cao" userId="0846b901be3075ca" providerId="Windows Live" clId="Web-{DE90D928-BDDC-E6E9-7450-E1DC4CEBCB56}" dt="2024-08-20T17:55:10.047" v="0"/>
          <pc:sldLayoutMkLst>
            <pc:docMk/>
            <pc:sldMasterMk cId="2460954070" sldId="2147483660"/>
            <pc:sldLayoutMk cId="3479445657" sldId="2147483671"/>
          </pc:sldLayoutMkLst>
        </pc:sldLayoutChg>
      </pc:sldMasterChg>
      <pc:sldMasterChg chg="add del addSldLayout delSldLayout">
        <pc:chgData name="Tuan Cao" userId="0846b901be3075ca" providerId="Windows Live" clId="Web-{DE90D928-BDDC-E6E9-7450-E1DC4CEBCB56}" dt="2024-08-20T17:55:27.939" v="3"/>
        <pc:sldMasterMkLst>
          <pc:docMk/>
          <pc:sldMasterMk cId="906647815" sldId="2147483750"/>
        </pc:sldMasterMkLst>
        <pc:sldLayoutChg chg="add del">
          <pc:chgData name="Tuan Cao" userId="0846b901be3075ca" providerId="Windows Live" clId="Web-{DE90D928-BDDC-E6E9-7450-E1DC4CEBCB56}" dt="2024-08-20T17:55:27.939" v="3"/>
          <pc:sldLayoutMkLst>
            <pc:docMk/>
            <pc:sldMasterMk cId="906647815" sldId="2147483750"/>
            <pc:sldLayoutMk cId="1307547095" sldId="2147483739"/>
          </pc:sldLayoutMkLst>
        </pc:sldLayoutChg>
        <pc:sldLayoutChg chg="add del">
          <pc:chgData name="Tuan Cao" userId="0846b901be3075ca" providerId="Windows Live" clId="Web-{DE90D928-BDDC-E6E9-7450-E1DC4CEBCB56}" dt="2024-08-20T17:55:27.939" v="3"/>
          <pc:sldLayoutMkLst>
            <pc:docMk/>
            <pc:sldMasterMk cId="906647815" sldId="2147483750"/>
            <pc:sldLayoutMk cId="3703228251" sldId="2147483740"/>
          </pc:sldLayoutMkLst>
        </pc:sldLayoutChg>
        <pc:sldLayoutChg chg="add del">
          <pc:chgData name="Tuan Cao" userId="0846b901be3075ca" providerId="Windows Live" clId="Web-{DE90D928-BDDC-E6E9-7450-E1DC4CEBCB56}" dt="2024-08-20T17:55:27.939" v="3"/>
          <pc:sldLayoutMkLst>
            <pc:docMk/>
            <pc:sldMasterMk cId="906647815" sldId="2147483750"/>
            <pc:sldLayoutMk cId="112463317" sldId="2147483741"/>
          </pc:sldLayoutMkLst>
        </pc:sldLayoutChg>
        <pc:sldLayoutChg chg="add del">
          <pc:chgData name="Tuan Cao" userId="0846b901be3075ca" providerId="Windows Live" clId="Web-{DE90D928-BDDC-E6E9-7450-E1DC4CEBCB56}" dt="2024-08-20T17:55:27.939" v="3"/>
          <pc:sldLayoutMkLst>
            <pc:docMk/>
            <pc:sldMasterMk cId="906647815" sldId="2147483750"/>
            <pc:sldLayoutMk cId="2387081214" sldId="2147483742"/>
          </pc:sldLayoutMkLst>
        </pc:sldLayoutChg>
        <pc:sldLayoutChg chg="add del">
          <pc:chgData name="Tuan Cao" userId="0846b901be3075ca" providerId="Windows Live" clId="Web-{DE90D928-BDDC-E6E9-7450-E1DC4CEBCB56}" dt="2024-08-20T17:55:27.939" v="3"/>
          <pc:sldLayoutMkLst>
            <pc:docMk/>
            <pc:sldMasterMk cId="906647815" sldId="2147483750"/>
            <pc:sldLayoutMk cId="1846390664" sldId="2147483743"/>
          </pc:sldLayoutMkLst>
        </pc:sldLayoutChg>
        <pc:sldLayoutChg chg="add del">
          <pc:chgData name="Tuan Cao" userId="0846b901be3075ca" providerId="Windows Live" clId="Web-{DE90D928-BDDC-E6E9-7450-E1DC4CEBCB56}" dt="2024-08-20T17:55:27.939" v="3"/>
          <pc:sldLayoutMkLst>
            <pc:docMk/>
            <pc:sldMasterMk cId="906647815" sldId="2147483750"/>
            <pc:sldLayoutMk cId="783497799" sldId="2147483744"/>
          </pc:sldLayoutMkLst>
        </pc:sldLayoutChg>
        <pc:sldLayoutChg chg="add del">
          <pc:chgData name="Tuan Cao" userId="0846b901be3075ca" providerId="Windows Live" clId="Web-{DE90D928-BDDC-E6E9-7450-E1DC4CEBCB56}" dt="2024-08-20T17:55:27.939" v="3"/>
          <pc:sldLayoutMkLst>
            <pc:docMk/>
            <pc:sldMasterMk cId="906647815" sldId="2147483750"/>
            <pc:sldLayoutMk cId="2558241834" sldId="2147483745"/>
          </pc:sldLayoutMkLst>
        </pc:sldLayoutChg>
        <pc:sldLayoutChg chg="add del">
          <pc:chgData name="Tuan Cao" userId="0846b901be3075ca" providerId="Windows Live" clId="Web-{DE90D928-BDDC-E6E9-7450-E1DC4CEBCB56}" dt="2024-08-20T17:55:27.939" v="3"/>
          <pc:sldLayoutMkLst>
            <pc:docMk/>
            <pc:sldMasterMk cId="906647815" sldId="2147483750"/>
            <pc:sldLayoutMk cId="3472712913" sldId="2147483746"/>
          </pc:sldLayoutMkLst>
        </pc:sldLayoutChg>
        <pc:sldLayoutChg chg="add del">
          <pc:chgData name="Tuan Cao" userId="0846b901be3075ca" providerId="Windows Live" clId="Web-{DE90D928-BDDC-E6E9-7450-E1DC4CEBCB56}" dt="2024-08-20T17:55:27.939" v="3"/>
          <pc:sldLayoutMkLst>
            <pc:docMk/>
            <pc:sldMasterMk cId="906647815" sldId="2147483750"/>
            <pc:sldLayoutMk cId="2397165225" sldId="2147483747"/>
          </pc:sldLayoutMkLst>
        </pc:sldLayoutChg>
        <pc:sldLayoutChg chg="add del">
          <pc:chgData name="Tuan Cao" userId="0846b901be3075ca" providerId="Windows Live" clId="Web-{DE90D928-BDDC-E6E9-7450-E1DC4CEBCB56}" dt="2024-08-20T17:55:27.939" v="3"/>
          <pc:sldLayoutMkLst>
            <pc:docMk/>
            <pc:sldMasterMk cId="906647815" sldId="2147483750"/>
            <pc:sldLayoutMk cId="3231848817" sldId="2147483748"/>
          </pc:sldLayoutMkLst>
        </pc:sldLayoutChg>
        <pc:sldLayoutChg chg="add del">
          <pc:chgData name="Tuan Cao" userId="0846b901be3075ca" providerId="Windows Live" clId="Web-{DE90D928-BDDC-E6E9-7450-E1DC4CEBCB56}" dt="2024-08-20T17:55:27.939" v="3"/>
          <pc:sldLayoutMkLst>
            <pc:docMk/>
            <pc:sldMasterMk cId="906647815" sldId="2147483750"/>
            <pc:sldLayoutMk cId="1448405273" sldId="2147483749"/>
          </pc:sldLayoutMkLst>
        </pc:sldLayoutChg>
      </pc:sldMasterChg>
      <pc:sldMasterChg chg="add del addSldLayout delSldLayout modSldLayout">
        <pc:chgData name="Tuan Cao" userId="0846b901be3075ca" providerId="Windows Live" clId="Web-{DE90D928-BDDC-E6E9-7450-E1DC4CEBCB56}" dt="2024-08-20T17:55:29.689" v="4"/>
        <pc:sldMasterMkLst>
          <pc:docMk/>
          <pc:sldMasterMk cId="3887807038" sldId="2147483751"/>
        </pc:sldMasterMkLst>
        <pc:sldLayoutChg chg="add del mod replId">
          <pc:chgData name="Tuan Cao" userId="0846b901be3075ca" providerId="Windows Live" clId="Web-{DE90D928-BDDC-E6E9-7450-E1DC4CEBCB56}" dt="2024-08-20T17:55:29.689" v="4"/>
          <pc:sldLayoutMkLst>
            <pc:docMk/>
            <pc:sldMasterMk cId="3887807038" sldId="2147483751"/>
            <pc:sldLayoutMk cId="2740395103" sldId="2147483752"/>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384329555" sldId="2147483753"/>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672548526" sldId="2147483754"/>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330267457" sldId="2147483755"/>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074179756" sldId="2147483756"/>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102693720" sldId="2147483757"/>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661734673" sldId="2147483758"/>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3155638793" sldId="2147483759"/>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671979471" sldId="2147483760"/>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2549600966" sldId="2147483761"/>
          </pc:sldLayoutMkLst>
        </pc:sldLayoutChg>
        <pc:sldLayoutChg chg="add del mod replId">
          <pc:chgData name="Tuan Cao" userId="0846b901be3075ca" providerId="Windows Live" clId="Web-{DE90D928-BDDC-E6E9-7450-E1DC4CEBCB56}" dt="2024-08-20T17:55:29.689" v="4"/>
          <pc:sldLayoutMkLst>
            <pc:docMk/>
            <pc:sldMasterMk cId="3887807038" sldId="2147483751"/>
            <pc:sldLayoutMk cId="770090399" sldId="2147483762"/>
          </pc:sldLayoutMkLst>
        </pc:sldLayoutChg>
      </pc:sldMasterChg>
      <pc:sldMasterChg chg="add del addSldLayout delSldLayout modSldLayout">
        <pc:chgData name="Tuan Cao" userId="0846b901be3075ca" providerId="Windows Live" clId="Web-{DE90D928-BDDC-E6E9-7450-E1DC4CEBCB56}" dt="2024-08-20T17:55:31.845" v="5"/>
        <pc:sldMasterMkLst>
          <pc:docMk/>
          <pc:sldMasterMk cId="560866327" sldId="2147483763"/>
        </pc:sldMasterMkLst>
        <pc:sldLayoutChg chg="add del mod replId">
          <pc:chgData name="Tuan Cao" userId="0846b901be3075ca" providerId="Windows Live" clId="Web-{DE90D928-BDDC-E6E9-7450-E1DC4CEBCB56}" dt="2024-08-20T17:55:31.845" v="5"/>
          <pc:sldLayoutMkLst>
            <pc:docMk/>
            <pc:sldMasterMk cId="560866327" sldId="2147483763"/>
            <pc:sldLayoutMk cId="1504572762" sldId="2147483764"/>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402784617" sldId="2147483765"/>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882990911" sldId="2147483766"/>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840642710" sldId="2147483767"/>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94881655" sldId="2147483768"/>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760564554" sldId="2147483769"/>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12995378" sldId="2147483770"/>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1285697888" sldId="2147483771"/>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2222288851" sldId="2147483772"/>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306112854" sldId="2147483773"/>
          </pc:sldLayoutMkLst>
        </pc:sldLayoutChg>
        <pc:sldLayoutChg chg="add del mod replId">
          <pc:chgData name="Tuan Cao" userId="0846b901be3075ca" providerId="Windows Live" clId="Web-{DE90D928-BDDC-E6E9-7450-E1DC4CEBCB56}" dt="2024-08-20T17:55:31.845" v="5"/>
          <pc:sldLayoutMkLst>
            <pc:docMk/>
            <pc:sldMasterMk cId="560866327" sldId="2147483763"/>
            <pc:sldLayoutMk cId="590974345" sldId="2147483774"/>
          </pc:sldLayoutMkLst>
        </pc:sldLayoutChg>
      </pc:sldMasterChg>
      <pc:sldMasterChg chg="add del addSldLayout delSldLayout modSldLayout">
        <pc:chgData name="Tuan Cao" userId="0846b901be3075ca" providerId="Windows Live" clId="Web-{DE90D928-BDDC-E6E9-7450-E1DC4CEBCB56}" dt="2024-08-20T17:55:32.923" v="6"/>
        <pc:sldMasterMkLst>
          <pc:docMk/>
          <pc:sldMasterMk cId="624897458" sldId="2147483775"/>
        </pc:sldMasterMkLst>
        <pc:sldLayoutChg chg="add del mod replId">
          <pc:chgData name="Tuan Cao" userId="0846b901be3075ca" providerId="Windows Live" clId="Web-{DE90D928-BDDC-E6E9-7450-E1DC4CEBCB56}" dt="2024-08-20T17:55:32.923" v="6"/>
          <pc:sldLayoutMkLst>
            <pc:docMk/>
            <pc:sldMasterMk cId="624897458" sldId="2147483775"/>
            <pc:sldLayoutMk cId="1049136865" sldId="2147483776"/>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015167190" sldId="2147483777"/>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33827685" sldId="2147483778"/>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35942950" sldId="2147483779"/>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2672687888" sldId="2147483780"/>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354206353" sldId="2147483781"/>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487835472" sldId="2147483782"/>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302367363" sldId="2147483783"/>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841872979" sldId="2147483784"/>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780624467" sldId="2147483785"/>
          </pc:sldLayoutMkLst>
        </pc:sldLayoutChg>
        <pc:sldLayoutChg chg="add del mod replId">
          <pc:chgData name="Tuan Cao" userId="0846b901be3075ca" providerId="Windows Live" clId="Web-{DE90D928-BDDC-E6E9-7450-E1DC4CEBCB56}" dt="2024-08-20T17:55:32.923" v="6"/>
          <pc:sldLayoutMkLst>
            <pc:docMk/>
            <pc:sldMasterMk cId="624897458" sldId="2147483775"/>
            <pc:sldLayoutMk cId="1597252040" sldId="2147483786"/>
          </pc:sldLayoutMkLst>
        </pc:sldLayoutChg>
      </pc:sldMasterChg>
      <pc:sldMasterChg chg="add addSldLayout modSldLayout">
        <pc:chgData name="Tuan Cao" userId="0846b901be3075ca" providerId="Windows Live" clId="Web-{DE90D928-BDDC-E6E9-7450-E1DC4CEBCB56}" dt="2024-08-20T17:55:32.923" v="6"/>
        <pc:sldMasterMkLst>
          <pc:docMk/>
          <pc:sldMasterMk cId="1392860692" sldId="2147483787"/>
        </pc:sldMasterMkLst>
        <pc:sldLayoutChg chg="add mod replId">
          <pc:chgData name="Tuan Cao" userId="0846b901be3075ca" providerId="Windows Live" clId="Web-{DE90D928-BDDC-E6E9-7450-E1DC4CEBCB56}" dt="2024-08-20T17:55:32.923" v="6"/>
          <pc:sldLayoutMkLst>
            <pc:docMk/>
            <pc:sldMasterMk cId="1392860692" sldId="2147483787"/>
            <pc:sldLayoutMk cId="3294227784" sldId="2147483788"/>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137364775" sldId="2147483789"/>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4260984203" sldId="2147483790"/>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597885594" sldId="2147483791"/>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3666915179" sldId="2147483792"/>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935747181" sldId="2147483793"/>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866294117" sldId="2147483794"/>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2341021480" sldId="2147483795"/>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869852721" sldId="2147483796"/>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32133587" sldId="2147483797"/>
          </pc:sldLayoutMkLst>
        </pc:sldLayoutChg>
        <pc:sldLayoutChg chg="add mod replId">
          <pc:chgData name="Tuan Cao" userId="0846b901be3075ca" providerId="Windows Live" clId="Web-{DE90D928-BDDC-E6E9-7450-E1DC4CEBCB56}" dt="2024-08-20T17:55:32.923" v="6"/>
          <pc:sldLayoutMkLst>
            <pc:docMk/>
            <pc:sldMasterMk cId="1392860692" sldId="2147483787"/>
            <pc:sldLayoutMk cId="1114974978" sldId="2147483798"/>
          </pc:sldLayoutMkLst>
        </pc:sldLayoutChg>
      </pc:sldMasterChg>
    </pc:docChg>
  </pc:docChgLst>
  <pc:docChgLst>
    <pc:chgData name="Tuan Cao" userId="0846b901be3075ca" providerId="Windows Live" clId="Web-{CAE76E32-BA35-CECA-D2A5-14D4067761A7}"/>
    <pc:docChg chg="modSld">
      <pc:chgData name="Tuan Cao" userId="0846b901be3075ca" providerId="Windows Live" clId="Web-{CAE76E32-BA35-CECA-D2A5-14D4067761A7}" dt="2024-09-20T17:10:52.793" v="0" actId="14100"/>
      <pc:docMkLst>
        <pc:docMk/>
      </pc:docMkLst>
      <pc:sldChg chg="modSp">
        <pc:chgData name="Tuan Cao" userId="0846b901be3075ca" providerId="Windows Live" clId="Web-{CAE76E32-BA35-CECA-D2A5-14D4067761A7}" dt="2024-09-20T17:10:52.793" v="0" actId="14100"/>
        <pc:sldMkLst>
          <pc:docMk/>
          <pc:sldMk cId="1606674471" sldId="285"/>
        </pc:sldMkLst>
        <pc:spChg chg="mod">
          <ac:chgData name="Tuan Cao" userId="0846b901be3075ca" providerId="Windows Live" clId="Web-{CAE76E32-BA35-CECA-D2A5-14D4067761A7}" dt="2024-09-20T17:10:52.793" v="0" actId="14100"/>
          <ac:spMkLst>
            <pc:docMk/>
            <pc:sldMk cId="1606674471" sldId="285"/>
            <ac:spMk id="2" creationId="{6BFA330E-EE91-F37F-EA00-B8262F532F07}"/>
          </ac:spMkLst>
        </pc:spChg>
      </pc:sldChg>
    </pc:docChg>
  </pc:docChgLst>
  <pc:docChgLst>
    <pc:chgData name="Tuan Cao" userId="0846b901be3075ca" providerId="Windows Live" clId="Web-{D5AF8F6C-9C16-DD12-DBA0-96D211855543}"/>
    <pc:docChg chg="addSld delSld modSld sldOrd">
      <pc:chgData name="Tuan Cao" userId="0846b901be3075ca" providerId="Windows Live" clId="Web-{D5AF8F6C-9C16-DD12-DBA0-96D211855543}" dt="2024-08-21T09:46:45.179" v="671" actId="14100"/>
      <pc:docMkLst>
        <pc:docMk/>
      </pc:docMkLst>
      <pc:sldChg chg="modSp">
        <pc:chgData name="Tuan Cao" userId="0846b901be3075ca" providerId="Windows Live" clId="Web-{D5AF8F6C-9C16-DD12-DBA0-96D211855543}" dt="2024-08-21T07:07:17.076" v="156" actId="20577"/>
        <pc:sldMkLst>
          <pc:docMk/>
          <pc:sldMk cId="4028734356" sldId="257"/>
        </pc:sldMkLst>
        <pc:spChg chg="mod">
          <ac:chgData name="Tuan Cao" userId="0846b901be3075ca" providerId="Windows Live" clId="Web-{D5AF8F6C-9C16-DD12-DBA0-96D211855543}" dt="2024-08-21T07:07:17.076" v="156" actId="20577"/>
          <ac:spMkLst>
            <pc:docMk/>
            <pc:sldMk cId="4028734356" sldId="257"/>
            <ac:spMk id="3" creationId="{F3DB3D8A-DB3D-854D-55F3-5F1F605D34C9}"/>
          </ac:spMkLst>
        </pc:spChg>
      </pc:sldChg>
      <pc:sldChg chg="addSp modSp">
        <pc:chgData name="Tuan Cao" userId="0846b901be3075ca" providerId="Windows Live" clId="Web-{D5AF8F6C-9C16-DD12-DBA0-96D211855543}" dt="2024-08-21T09:34:01.561" v="648" actId="1076"/>
        <pc:sldMkLst>
          <pc:docMk/>
          <pc:sldMk cId="960681793" sldId="258"/>
        </pc:sldMkLst>
        <pc:spChg chg="mod">
          <ac:chgData name="Tuan Cao" userId="0846b901be3075ca" providerId="Windows Live" clId="Web-{D5AF8F6C-9C16-DD12-DBA0-96D211855543}" dt="2024-08-21T09:31:49.932" v="633" actId="14100"/>
          <ac:spMkLst>
            <pc:docMk/>
            <pc:sldMk cId="960681793" sldId="258"/>
            <ac:spMk id="3" creationId="{B8AAB0DD-F1B4-6269-590A-4148993036E1}"/>
          </ac:spMkLst>
        </pc:spChg>
        <pc:picChg chg="add mod">
          <ac:chgData name="Tuan Cao" userId="0846b901be3075ca" providerId="Windows Live" clId="Web-{D5AF8F6C-9C16-DD12-DBA0-96D211855543}" dt="2024-08-21T09:34:01.561" v="648" actId="1076"/>
          <ac:picMkLst>
            <pc:docMk/>
            <pc:sldMk cId="960681793" sldId="258"/>
            <ac:picMk id="7" creationId="{BC3BCF9C-0A37-013B-80EE-29C94D7525D6}"/>
          </ac:picMkLst>
        </pc:picChg>
      </pc:sldChg>
      <pc:sldChg chg="addSp modSp add replId">
        <pc:chgData name="Tuan Cao" userId="0846b901be3075ca" providerId="Windows Live" clId="Web-{D5AF8F6C-9C16-DD12-DBA0-96D211855543}" dt="2024-08-21T09:33:13.825" v="642" actId="1076"/>
        <pc:sldMkLst>
          <pc:docMk/>
          <pc:sldMk cId="2627982684" sldId="259"/>
        </pc:sldMkLst>
        <pc:spChg chg="mod">
          <ac:chgData name="Tuan Cao" userId="0846b901be3075ca" providerId="Windows Live" clId="Web-{D5AF8F6C-9C16-DD12-DBA0-96D211855543}" dt="2024-08-21T09:32:27.605" v="639" actId="14100"/>
          <ac:spMkLst>
            <pc:docMk/>
            <pc:sldMk cId="2627982684" sldId="259"/>
            <ac:spMk id="3" creationId="{B8AAB0DD-F1B4-6269-590A-4148993036E1}"/>
          </ac:spMkLst>
        </pc:spChg>
        <pc:spChg chg="mod">
          <ac:chgData name="Tuan Cao" userId="0846b901be3075ca" providerId="Windows Live" clId="Web-{D5AF8F6C-9C16-DD12-DBA0-96D211855543}" dt="2024-08-21T06:26:17.874" v="4" actId="20577"/>
          <ac:spMkLst>
            <pc:docMk/>
            <pc:sldMk cId="2627982684" sldId="259"/>
            <ac:spMk id="10" creationId="{CA280452-FBF9-78DF-8EFC-DF609B1B033B}"/>
          </ac:spMkLst>
        </pc:spChg>
        <pc:picChg chg="add mod">
          <ac:chgData name="Tuan Cao" userId="0846b901be3075ca" providerId="Windows Live" clId="Web-{D5AF8F6C-9C16-DD12-DBA0-96D211855543}" dt="2024-08-21T09:33:13.825" v="642" actId="1076"/>
          <ac:picMkLst>
            <pc:docMk/>
            <pc:sldMk cId="2627982684" sldId="259"/>
            <ac:picMk id="7" creationId="{6BC907C1-D19A-99FB-0092-13C52BD5EB2A}"/>
          </ac:picMkLst>
        </pc:picChg>
      </pc:sldChg>
      <pc:sldChg chg="addSp delSp modSp add replId">
        <pc:chgData name="Tuan Cao" userId="0846b901be3075ca" providerId="Windows Live" clId="Web-{D5AF8F6C-9C16-DD12-DBA0-96D211855543}" dt="2024-08-21T08:22:18.368" v="556" actId="20577"/>
        <pc:sldMkLst>
          <pc:docMk/>
          <pc:sldMk cId="456099640" sldId="260"/>
        </pc:sldMkLst>
        <pc:spChg chg="mod">
          <ac:chgData name="Tuan Cao" userId="0846b901be3075ca" providerId="Windows Live" clId="Web-{D5AF8F6C-9C16-DD12-DBA0-96D211855543}" dt="2024-08-21T06:29:20.083" v="43" actId="20577"/>
          <ac:spMkLst>
            <pc:docMk/>
            <pc:sldMk cId="456099640" sldId="260"/>
            <ac:spMk id="2" creationId="{6BFA330E-EE91-F37F-EA00-B8262F532F07}"/>
          </ac:spMkLst>
        </pc:spChg>
        <pc:spChg chg="mod">
          <ac:chgData name="Tuan Cao" userId="0846b901be3075ca" providerId="Windows Live" clId="Web-{D5AF8F6C-9C16-DD12-DBA0-96D211855543}" dt="2024-08-21T07:09:12.460" v="190" actId="1076"/>
          <ac:spMkLst>
            <pc:docMk/>
            <pc:sldMk cId="456099640" sldId="260"/>
            <ac:spMk id="3" creationId="{B8AAB0DD-F1B4-6269-590A-4148993036E1}"/>
          </ac:spMkLst>
        </pc:spChg>
        <pc:spChg chg="add del mod">
          <ac:chgData name="Tuan Cao" userId="0846b901be3075ca" providerId="Windows Live" clId="Web-{D5AF8F6C-9C16-DD12-DBA0-96D211855543}" dt="2024-08-21T07:33:54.881" v="427"/>
          <ac:spMkLst>
            <pc:docMk/>
            <pc:sldMk cId="456099640" sldId="260"/>
            <ac:spMk id="7" creationId="{3D1D8018-352E-391B-4278-F39DECDD2D5A}"/>
          </ac:spMkLst>
        </pc:spChg>
        <pc:spChg chg="mod">
          <ac:chgData name="Tuan Cao" userId="0846b901be3075ca" providerId="Windows Live" clId="Web-{D5AF8F6C-9C16-DD12-DBA0-96D211855543}" dt="2024-08-21T08:22:18.368" v="556" actId="20577"/>
          <ac:spMkLst>
            <pc:docMk/>
            <pc:sldMk cId="456099640" sldId="260"/>
            <ac:spMk id="10" creationId="{CA280452-FBF9-78DF-8EFC-DF609B1B033B}"/>
          </ac:spMkLst>
        </pc:spChg>
      </pc:sldChg>
      <pc:sldChg chg="modSp add del replId">
        <pc:chgData name="Tuan Cao" userId="0846b901be3075ca" providerId="Windows Live" clId="Web-{D5AF8F6C-9C16-DD12-DBA0-96D211855543}" dt="2024-08-21T06:27:00.282" v="9"/>
        <pc:sldMkLst>
          <pc:docMk/>
          <pc:sldMk cId="1089714876" sldId="260"/>
        </pc:sldMkLst>
        <pc:spChg chg="mod">
          <ac:chgData name="Tuan Cao" userId="0846b901be3075ca" providerId="Windows Live" clId="Web-{D5AF8F6C-9C16-DD12-DBA0-96D211855543}" dt="2024-08-21T06:26:35.453" v="6" actId="20577"/>
          <ac:spMkLst>
            <pc:docMk/>
            <pc:sldMk cId="1089714876" sldId="260"/>
            <ac:spMk id="10" creationId="{CA280452-FBF9-78DF-8EFC-DF609B1B033B}"/>
          </ac:spMkLst>
        </pc:spChg>
      </pc:sldChg>
      <pc:sldChg chg="new del">
        <pc:chgData name="Tuan Cao" userId="0846b901be3075ca" providerId="Windows Live" clId="Web-{D5AF8F6C-9C16-DD12-DBA0-96D211855543}" dt="2024-08-21T06:26:57.688" v="8"/>
        <pc:sldMkLst>
          <pc:docMk/>
          <pc:sldMk cId="2921917797" sldId="261"/>
        </pc:sldMkLst>
      </pc:sldChg>
      <pc:sldChg chg="modSp add replId">
        <pc:chgData name="Tuan Cao" userId="0846b901be3075ca" providerId="Windows Live" clId="Web-{D5AF8F6C-9C16-DD12-DBA0-96D211855543}" dt="2024-08-21T08:20:05.582" v="514" actId="20577"/>
        <pc:sldMkLst>
          <pc:docMk/>
          <pc:sldMk cId="3884708039" sldId="261"/>
        </pc:sldMkLst>
        <pc:spChg chg="mod">
          <ac:chgData name="Tuan Cao" userId="0846b901be3075ca" providerId="Windows Live" clId="Web-{D5AF8F6C-9C16-DD12-DBA0-96D211855543}" dt="2024-08-21T08:20:05.582" v="514" actId="20577"/>
          <ac:spMkLst>
            <pc:docMk/>
            <pc:sldMk cId="3884708039" sldId="261"/>
            <ac:spMk id="10" creationId="{CA280452-FBF9-78DF-8EFC-DF609B1B033B}"/>
          </ac:spMkLst>
        </pc:spChg>
      </pc:sldChg>
      <pc:sldChg chg="addSp delSp modSp add ord replId">
        <pc:chgData name="Tuan Cao" userId="0846b901be3075ca" providerId="Windows Live" clId="Web-{D5AF8F6C-9C16-DD12-DBA0-96D211855543}" dt="2024-08-21T07:05:18.817" v="132"/>
        <pc:sldMkLst>
          <pc:docMk/>
          <pc:sldMk cId="578164674" sldId="262"/>
        </pc:sldMkLst>
        <pc:spChg chg="add del">
          <ac:chgData name="Tuan Cao" userId="0846b901be3075ca" providerId="Windows Live" clId="Web-{D5AF8F6C-9C16-DD12-DBA0-96D211855543}" dt="2024-08-21T07:00:46.876" v="123"/>
          <ac:spMkLst>
            <pc:docMk/>
            <pc:sldMk cId="578164674" sldId="262"/>
            <ac:spMk id="7" creationId="{6DC0DA1D-4C40-C781-D602-0F25050471CC}"/>
          </ac:spMkLst>
        </pc:spChg>
        <pc:spChg chg="mod">
          <ac:chgData name="Tuan Cao" userId="0846b901be3075ca" providerId="Windows Live" clId="Web-{D5AF8F6C-9C16-DD12-DBA0-96D211855543}" dt="2024-08-21T06:39:42.070" v="118" actId="20577"/>
          <ac:spMkLst>
            <pc:docMk/>
            <pc:sldMk cId="578164674" sldId="262"/>
            <ac:spMk id="10" creationId="{CA280452-FBF9-78DF-8EFC-DF609B1B033B}"/>
          </ac:spMkLst>
        </pc:spChg>
        <pc:picChg chg="add del mod">
          <ac:chgData name="Tuan Cao" userId="0846b901be3075ca" providerId="Windows Live" clId="Web-{D5AF8F6C-9C16-DD12-DBA0-96D211855543}" dt="2024-08-21T07:03:10.620" v="125"/>
          <ac:picMkLst>
            <pc:docMk/>
            <pc:sldMk cId="578164674" sldId="262"/>
            <ac:picMk id="8" creationId="{940A08A8-E595-230D-AA02-3497A4E21806}"/>
          </ac:picMkLst>
        </pc:picChg>
        <pc:picChg chg="add del mod">
          <ac:chgData name="Tuan Cao" userId="0846b901be3075ca" providerId="Windows Live" clId="Web-{D5AF8F6C-9C16-DD12-DBA0-96D211855543}" dt="2024-08-21T07:03:42.248" v="128"/>
          <ac:picMkLst>
            <pc:docMk/>
            <pc:sldMk cId="578164674" sldId="262"/>
            <ac:picMk id="9" creationId="{5BF8429D-1593-3E99-EAF7-BC06E7638CF1}"/>
          </ac:picMkLst>
        </pc:picChg>
        <pc:picChg chg="add mod">
          <ac:chgData name="Tuan Cao" userId="0846b901be3075ca" providerId="Windows Live" clId="Web-{D5AF8F6C-9C16-DD12-DBA0-96D211855543}" dt="2024-08-21T07:04:28.236" v="130" actId="1076"/>
          <ac:picMkLst>
            <pc:docMk/>
            <pc:sldMk cId="578164674" sldId="262"/>
            <ac:picMk id="11" creationId="{7F228503-C4FD-B159-6499-33DE7C8CFE5D}"/>
          </ac:picMkLst>
        </pc:picChg>
      </pc:sldChg>
      <pc:sldChg chg="addSp modSp add replId">
        <pc:chgData name="Tuan Cao" userId="0846b901be3075ca" providerId="Windows Live" clId="Web-{D5AF8F6C-9C16-DD12-DBA0-96D211855543}" dt="2024-08-21T07:08:40.520" v="186" actId="20577"/>
        <pc:sldMkLst>
          <pc:docMk/>
          <pc:sldMk cId="240007333" sldId="263"/>
        </pc:sldMkLst>
        <pc:spChg chg="mod">
          <ac:chgData name="Tuan Cao" userId="0846b901be3075ca" providerId="Windows Live" clId="Web-{D5AF8F6C-9C16-DD12-DBA0-96D211855543}" dt="2024-08-21T07:07:24.796" v="160" actId="20577"/>
          <ac:spMkLst>
            <pc:docMk/>
            <pc:sldMk cId="240007333" sldId="263"/>
            <ac:spMk id="2" creationId="{6BFA330E-EE91-F37F-EA00-B8262F532F07}"/>
          </ac:spMkLst>
        </pc:spChg>
        <pc:spChg chg="mod">
          <ac:chgData name="Tuan Cao" userId="0846b901be3075ca" providerId="Windows Live" clId="Web-{D5AF8F6C-9C16-DD12-DBA0-96D211855543}" dt="2024-08-21T07:08:40.520" v="186" actId="20577"/>
          <ac:spMkLst>
            <pc:docMk/>
            <pc:sldMk cId="240007333" sldId="263"/>
            <ac:spMk id="10" creationId="{CA280452-FBF9-78DF-8EFC-DF609B1B033B}"/>
          </ac:spMkLst>
        </pc:spChg>
        <pc:picChg chg="add mod">
          <ac:chgData name="Tuan Cao" userId="0846b901be3075ca" providerId="Windows Live" clId="Web-{D5AF8F6C-9C16-DD12-DBA0-96D211855543}" dt="2024-08-21T07:05:53.742" v="135" actId="14100"/>
          <ac:picMkLst>
            <pc:docMk/>
            <pc:sldMk cId="240007333" sldId="263"/>
            <ac:picMk id="7" creationId="{7A76AAB8-D277-B5F2-631B-E6542CDE8273}"/>
          </ac:picMkLst>
        </pc:picChg>
      </pc:sldChg>
      <pc:sldChg chg="addSp delSp modSp add replId">
        <pc:chgData name="Tuan Cao" userId="0846b901be3075ca" providerId="Windows Live" clId="Web-{D5AF8F6C-9C16-DD12-DBA0-96D211855543}" dt="2024-08-21T07:50:07.531" v="497" actId="14100"/>
        <pc:sldMkLst>
          <pc:docMk/>
          <pc:sldMk cId="2305244038" sldId="264"/>
        </pc:sldMkLst>
        <pc:spChg chg="mod">
          <ac:chgData name="Tuan Cao" userId="0846b901be3075ca" providerId="Windows Live" clId="Web-{D5AF8F6C-9C16-DD12-DBA0-96D211855543}" dt="2024-08-21T07:09:00.990" v="189" actId="20577"/>
          <ac:spMkLst>
            <pc:docMk/>
            <pc:sldMk cId="2305244038" sldId="264"/>
            <ac:spMk id="10" creationId="{CA280452-FBF9-78DF-8EFC-DF609B1B033B}"/>
          </ac:spMkLst>
        </pc:spChg>
        <pc:picChg chg="del">
          <ac:chgData name="Tuan Cao" userId="0846b901be3075ca" providerId="Windows Live" clId="Web-{D5AF8F6C-9C16-DD12-DBA0-96D211855543}" dt="2024-08-21T07:49:45.170" v="492"/>
          <ac:picMkLst>
            <pc:docMk/>
            <pc:sldMk cId="2305244038" sldId="264"/>
            <ac:picMk id="7" creationId="{7A76AAB8-D277-B5F2-631B-E6542CDE8273}"/>
          </ac:picMkLst>
        </pc:picChg>
        <pc:picChg chg="add mod">
          <ac:chgData name="Tuan Cao" userId="0846b901be3075ca" providerId="Windows Live" clId="Web-{D5AF8F6C-9C16-DD12-DBA0-96D211855543}" dt="2024-08-21T07:50:07.531" v="497" actId="14100"/>
          <ac:picMkLst>
            <pc:docMk/>
            <pc:sldMk cId="2305244038" sldId="264"/>
            <ac:picMk id="8" creationId="{F8526FB4-3FB0-200E-8201-0D38DC89A271}"/>
          </ac:picMkLst>
        </pc:picChg>
      </pc:sldChg>
      <pc:sldChg chg="delSp modSp add replId">
        <pc:chgData name="Tuan Cao" userId="0846b901be3075ca" providerId="Windows Live" clId="Web-{D5AF8F6C-9C16-DD12-DBA0-96D211855543}" dt="2024-08-21T08:21:05.912" v="547" actId="20577"/>
        <pc:sldMkLst>
          <pc:docMk/>
          <pc:sldMk cId="3481301679" sldId="265"/>
        </pc:sldMkLst>
        <pc:spChg chg="mod">
          <ac:chgData name="Tuan Cao" userId="0846b901be3075ca" providerId="Windows Live" clId="Web-{D5AF8F6C-9C16-DD12-DBA0-96D211855543}" dt="2024-08-21T08:21:05.912" v="547" actId="20577"/>
          <ac:spMkLst>
            <pc:docMk/>
            <pc:sldMk cId="3481301679" sldId="265"/>
            <ac:spMk id="10" creationId="{CA280452-FBF9-78DF-8EFC-DF609B1B033B}"/>
          </ac:spMkLst>
        </pc:spChg>
        <pc:picChg chg="del">
          <ac:chgData name="Tuan Cao" userId="0846b901be3075ca" providerId="Windows Live" clId="Web-{D5AF8F6C-9C16-DD12-DBA0-96D211855543}" dt="2024-08-21T08:08:34.123" v="499"/>
          <ac:picMkLst>
            <pc:docMk/>
            <pc:sldMk cId="3481301679" sldId="265"/>
            <ac:picMk id="11" creationId="{7F228503-C4FD-B159-6499-33DE7C8CFE5D}"/>
          </ac:picMkLst>
        </pc:picChg>
      </pc:sldChg>
      <pc:sldChg chg="addSp modSp add replId">
        <pc:chgData name="Tuan Cao" userId="0846b901be3075ca" providerId="Windows Live" clId="Web-{D5AF8F6C-9C16-DD12-DBA0-96D211855543}" dt="2024-08-21T09:46:45.179" v="671" actId="14100"/>
        <pc:sldMkLst>
          <pc:docMk/>
          <pc:sldMk cId="4030171306" sldId="266"/>
        </pc:sldMkLst>
        <pc:spChg chg="mod">
          <ac:chgData name="Tuan Cao" userId="0846b901be3075ca" providerId="Windows Live" clId="Web-{D5AF8F6C-9C16-DD12-DBA0-96D211855543}" dt="2024-08-21T08:21:48.601" v="554" actId="20577"/>
          <ac:spMkLst>
            <pc:docMk/>
            <pc:sldMk cId="4030171306" sldId="266"/>
            <ac:spMk id="10" creationId="{CA280452-FBF9-78DF-8EFC-DF609B1B033B}"/>
          </ac:spMkLst>
        </pc:spChg>
        <pc:picChg chg="add mod">
          <ac:chgData name="Tuan Cao" userId="0846b901be3075ca" providerId="Windows Live" clId="Web-{D5AF8F6C-9C16-DD12-DBA0-96D211855543}" dt="2024-08-21T09:46:45.179" v="671" actId="14100"/>
          <ac:picMkLst>
            <pc:docMk/>
            <pc:sldMk cId="4030171306" sldId="266"/>
            <ac:picMk id="7" creationId="{246B6750-6307-55EC-550B-7630620BC651}"/>
          </ac:picMkLst>
        </pc:picChg>
        <pc:picChg chg="add mod">
          <ac:chgData name="Tuan Cao" userId="0846b901be3075ca" providerId="Windows Live" clId="Web-{D5AF8F6C-9C16-DD12-DBA0-96D211855543}" dt="2024-08-21T09:46:39.272" v="670" actId="1076"/>
          <ac:picMkLst>
            <pc:docMk/>
            <pc:sldMk cId="4030171306" sldId="266"/>
            <ac:picMk id="8" creationId="{47872C41-5865-8303-CBEA-D98A8F079349}"/>
          </ac:picMkLst>
        </pc:picChg>
      </pc:sldChg>
      <pc:sldChg chg="addSp modSp add replId">
        <pc:chgData name="Tuan Cao" userId="0846b901be3075ca" providerId="Windows Live" clId="Web-{D5AF8F6C-9C16-DD12-DBA0-96D211855543}" dt="2024-08-21T08:31:55.636" v="570" actId="14100"/>
        <pc:sldMkLst>
          <pc:docMk/>
          <pc:sldMk cId="3707048265" sldId="267"/>
        </pc:sldMkLst>
        <pc:spChg chg="mod">
          <ac:chgData name="Tuan Cao" userId="0846b901be3075ca" providerId="Windows Live" clId="Web-{D5AF8F6C-9C16-DD12-DBA0-96D211855543}" dt="2024-08-21T08:31:05.431" v="563" actId="20577"/>
          <ac:spMkLst>
            <pc:docMk/>
            <pc:sldMk cId="3707048265" sldId="267"/>
            <ac:spMk id="10" creationId="{CA280452-FBF9-78DF-8EFC-DF609B1B033B}"/>
          </ac:spMkLst>
        </pc:spChg>
        <pc:picChg chg="add mod">
          <ac:chgData name="Tuan Cao" userId="0846b901be3075ca" providerId="Windows Live" clId="Web-{D5AF8F6C-9C16-DD12-DBA0-96D211855543}" dt="2024-08-21T08:31:11.432" v="567" actId="1076"/>
          <ac:picMkLst>
            <pc:docMk/>
            <pc:sldMk cId="3707048265" sldId="267"/>
            <ac:picMk id="7" creationId="{B9A48FA2-BE6C-8FE6-67B0-7BC326641007}"/>
          </ac:picMkLst>
        </pc:picChg>
        <pc:picChg chg="add mod">
          <ac:chgData name="Tuan Cao" userId="0846b901be3075ca" providerId="Windows Live" clId="Web-{D5AF8F6C-9C16-DD12-DBA0-96D211855543}" dt="2024-08-21T08:31:55.636" v="570" actId="14100"/>
          <ac:picMkLst>
            <pc:docMk/>
            <pc:sldMk cId="3707048265" sldId="267"/>
            <ac:picMk id="8" creationId="{789F13E1-8CD8-64DA-A55E-782936791A22}"/>
          </ac:picMkLst>
        </pc:picChg>
      </pc:sldChg>
      <pc:sldChg chg="addSp modSp add replId">
        <pc:chgData name="Tuan Cao" userId="0846b901be3075ca" providerId="Windows Live" clId="Web-{D5AF8F6C-9C16-DD12-DBA0-96D211855543}" dt="2024-08-21T09:38:05.490" v="660" actId="20577"/>
        <pc:sldMkLst>
          <pc:docMk/>
          <pc:sldMk cId="1349987777" sldId="268"/>
        </pc:sldMkLst>
        <pc:spChg chg="mod">
          <ac:chgData name="Tuan Cao" userId="0846b901be3075ca" providerId="Windows Live" clId="Web-{D5AF8F6C-9C16-DD12-DBA0-96D211855543}" dt="2024-08-21T09:38:05.490" v="660" actId="20577"/>
          <ac:spMkLst>
            <pc:docMk/>
            <pc:sldMk cId="1349987777" sldId="268"/>
            <ac:spMk id="3" creationId="{B8AAB0DD-F1B4-6269-590A-4148993036E1}"/>
          </ac:spMkLst>
        </pc:spChg>
        <pc:spChg chg="mod">
          <ac:chgData name="Tuan Cao" userId="0846b901be3075ca" providerId="Windows Live" clId="Web-{D5AF8F6C-9C16-DD12-DBA0-96D211855543}" dt="2024-08-21T08:36:34.411" v="581" actId="20577"/>
          <ac:spMkLst>
            <pc:docMk/>
            <pc:sldMk cId="1349987777" sldId="268"/>
            <ac:spMk id="10" creationId="{CA280452-FBF9-78DF-8EFC-DF609B1B033B}"/>
          </ac:spMkLst>
        </pc:spChg>
        <pc:picChg chg="add mod">
          <ac:chgData name="Tuan Cao" userId="0846b901be3075ca" providerId="Windows Live" clId="Web-{D5AF8F6C-9C16-DD12-DBA0-96D211855543}" dt="2024-08-21T09:37:47.865" v="656" actId="1076"/>
          <ac:picMkLst>
            <pc:docMk/>
            <pc:sldMk cId="1349987777" sldId="268"/>
            <ac:picMk id="7" creationId="{5698D2B1-A90C-6E01-0D0E-E7793D3BAA29}"/>
          </ac:picMkLst>
        </pc:picChg>
      </pc:sldChg>
      <pc:sldChg chg="addSp delSp modSp add replId">
        <pc:chgData name="Tuan Cao" userId="0846b901be3075ca" providerId="Windows Live" clId="Web-{D5AF8F6C-9C16-DD12-DBA0-96D211855543}" dt="2024-08-21T09:38:42.023" v="664"/>
        <pc:sldMkLst>
          <pc:docMk/>
          <pc:sldMk cId="3322996233" sldId="269"/>
        </pc:sldMkLst>
        <pc:spChg chg="del">
          <ac:chgData name="Tuan Cao" userId="0846b901be3075ca" providerId="Windows Live" clId="Web-{D5AF8F6C-9C16-DD12-DBA0-96D211855543}" dt="2024-08-21T09:38:42.023" v="664"/>
          <ac:spMkLst>
            <pc:docMk/>
            <pc:sldMk cId="3322996233" sldId="269"/>
            <ac:spMk id="3" creationId="{B8AAB0DD-F1B4-6269-590A-4148993036E1}"/>
          </ac:spMkLst>
        </pc:spChg>
        <pc:spChg chg="add mod">
          <ac:chgData name="Tuan Cao" userId="0846b901be3075ca" providerId="Windows Live" clId="Web-{D5AF8F6C-9C16-DD12-DBA0-96D211855543}" dt="2024-08-21T09:38:42.023" v="664"/>
          <ac:spMkLst>
            <pc:docMk/>
            <pc:sldMk cId="3322996233" sldId="269"/>
            <ac:spMk id="9" creationId="{B19E6256-D53F-72B4-1309-8B5465902D91}"/>
          </ac:spMkLst>
        </pc:spChg>
        <pc:spChg chg="mod">
          <ac:chgData name="Tuan Cao" userId="0846b901be3075ca" providerId="Windows Live" clId="Web-{D5AF8F6C-9C16-DD12-DBA0-96D211855543}" dt="2024-08-21T09:38:36.663" v="662" actId="20577"/>
          <ac:spMkLst>
            <pc:docMk/>
            <pc:sldMk cId="3322996233" sldId="269"/>
            <ac:spMk id="10" creationId="{CA280452-FBF9-78DF-8EFC-DF609B1B033B}"/>
          </ac:spMkLst>
        </pc:spChg>
        <pc:picChg chg="del">
          <ac:chgData name="Tuan Cao" userId="0846b901be3075ca" providerId="Windows Live" clId="Web-{D5AF8F6C-9C16-DD12-DBA0-96D211855543}" dt="2024-08-21T09:38:39.913" v="663"/>
          <ac:picMkLst>
            <pc:docMk/>
            <pc:sldMk cId="3322996233" sldId="269"/>
            <ac:picMk id="7" creationId="{5698D2B1-A90C-6E01-0D0E-E7793D3BAA29}"/>
          </ac:picMkLst>
        </pc:picChg>
      </pc:sldChg>
    </pc:docChg>
  </pc:docChgLst>
  <pc:docChgLst>
    <pc:chgData name="Tuan Cao" userId="0846b901be3075ca" providerId="Windows Live" clId="Web-{5EDB9F4E-22B7-FED2-F751-90EDDA87C6C1}"/>
    <pc:docChg chg="addSld delSld modSld">
      <pc:chgData name="Tuan Cao" userId="0846b901be3075ca" providerId="Windows Live" clId="Web-{5EDB9F4E-22B7-FED2-F751-90EDDA87C6C1}" dt="2024-09-20T11:12:50.038" v="2698"/>
      <pc:docMkLst>
        <pc:docMk/>
      </pc:docMkLst>
      <pc:sldChg chg="modSp">
        <pc:chgData name="Tuan Cao" userId="0846b901be3075ca" providerId="Windows Live" clId="Web-{5EDB9F4E-22B7-FED2-F751-90EDDA87C6C1}" dt="2024-09-20T07:48:53.704" v="1" actId="20577"/>
        <pc:sldMkLst>
          <pc:docMk/>
          <pc:sldMk cId="109857222" sldId="256"/>
        </pc:sldMkLst>
        <pc:spChg chg="mod">
          <ac:chgData name="Tuan Cao" userId="0846b901be3075ca" providerId="Windows Live" clId="Web-{5EDB9F4E-22B7-FED2-F751-90EDDA87C6C1}" dt="2024-09-20T07:48:53.704" v="1" actId="20577"/>
          <ac:spMkLst>
            <pc:docMk/>
            <pc:sldMk cId="109857222" sldId="256"/>
            <ac:spMk id="2" creationId="{00000000-0000-0000-0000-000000000000}"/>
          </ac:spMkLst>
        </pc:spChg>
      </pc:sldChg>
      <pc:sldChg chg="modSp">
        <pc:chgData name="Tuan Cao" userId="0846b901be3075ca" providerId="Windows Live" clId="Web-{5EDB9F4E-22B7-FED2-F751-90EDDA87C6C1}" dt="2024-09-20T07:51:18.926" v="75" actId="20577"/>
        <pc:sldMkLst>
          <pc:docMk/>
          <pc:sldMk cId="4028734356" sldId="257"/>
        </pc:sldMkLst>
        <pc:spChg chg="mod">
          <ac:chgData name="Tuan Cao" userId="0846b901be3075ca" providerId="Windows Live" clId="Web-{5EDB9F4E-22B7-FED2-F751-90EDDA87C6C1}" dt="2024-09-20T07:51:18.926" v="75" actId="20577"/>
          <ac:spMkLst>
            <pc:docMk/>
            <pc:sldMk cId="4028734356" sldId="257"/>
            <ac:spMk id="3" creationId="{F3DB3D8A-DB3D-854D-55F3-5F1F605D34C9}"/>
          </ac:spMkLst>
        </pc:spChg>
      </pc:sldChg>
      <pc:sldChg chg="delSp del">
        <pc:chgData name="Tuan Cao" userId="0846b901be3075ca" providerId="Windows Live" clId="Web-{5EDB9F4E-22B7-FED2-F751-90EDDA87C6C1}" dt="2024-09-20T08:37:29.288" v="636"/>
        <pc:sldMkLst>
          <pc:docMk/>
          <pc:sldMk cId="960681793" sldId="258"/>
        </pc:sldMkLst>
        <pc:picChg chg="del">
          <ac:chgData name="Tuan Cao" userId="0846b901be3075ca" providerId="Windows Live" clId="Web-{5EDB9F4E-22B7-FED2-F751-90EDDA87C6C1}" dt="2024-09-20T08:24:05.457" v="415"/>
          <ac:picMkLst>
            <pc:docMk/>
            <pc:sldMk cId="960681793" sldId="258"/>
            <ac:picMk id="7" creationId="{8953FFE8-8824-1A22-E7EB-68774B6EE365}"/>
          </ac:picMkLst>
        </pc:picChg>
      </pc:sldChg>
      <pc:sldChg chg="addSp delSp modSp">
        <pc:chgData name="Tuan Cao" userId="0846b901be3075ca" providerId="Windows Live" clId="Web-{5EDB9F4E-22B7-FED2-F751-90EDDA87C6C1}" dt="2024-09-20T10:00:57.499" v="1680" actId="20577"/>
        <pc:sldMkLst>
          <pc:docMk/>
          <pc:sldMk cId="2627982684" sldId="259"/>
        </pc:sldMkLst>
        <pc:spChg chg="mod">
          <ac:chgData name="Tuan Cao" userId="0846b901be3075ca" providerId="Windows Live" clId="Web-{5EDB9F4E-22B7-FED2-F751-90EDDA87C6C1}" dt="2024-09-20T10:00:57.499" v="1680" actId="20577"/>
          <ac:spMkLst>
            <pc:docMk/>
            <pc:sldMk cId="2627982684" sldId="259"/>
            <ac:spMk id="2" creationId="{6BFA330E-EE91-F37F-EA00-B8262F532F07}"/>
          </ac:spMkLst>
        </pc:spChg>
        <pc:spChg chg="del">
          <ac:chgData name="Tuan Cao" userId="0846b901be3075ca" providerId="Windows Live" clId="Web-{5EDB9F4E-22B7-FED2-F751-90EDDA87C6C1}" dt="2024-09-20T09:52:33.659" v="1539"/>
          <ac:spMkLst>
            <pc:docMk/>
            <pc:sldMk cId="2627982684" sldId="259"/>
            <ac:spMk id="3" creationId="{B8AAB0DD-F1B4-6269-590A-4148993036E1}"/>
          </ac:spMkLst>
        </pc:spChg>
        <pc:spChg chg="add del mod">
          <ac:chgData name="Tuan Cao" userId="0846b901be3075ca" providerId="Windows Live" clId="Web-{5EDB9F4E-22B7-FED2-F751-90EDDA87C6C1}" dt="2024-09-20T09:52:45.332" v="1541"/>
          <ac:spMkLst>
            <pc:docMk/>
            <pc:sldMk cId="2627982684" sldId="259"/>
            <ac:spMk id="9" creationId="{8BB00364-48D7-E572-B3AF-F269107A448A}"/>
          </ac:spMkLst>
        </pc:spChg>
        <pc:spChg chg="del">
          <ac:chgData name="Tuan Cao" userId="0846b901be3075ca" providerId="Windows Live" clId="Web-{5EDB9F4E-22B7-FED2-F751-90EDDA87C6C1}" dt="2024-09-20T09:52:35.097" v="1540"/>
          <ac:spMkLst>
            <pc:docMk/>
            <pc:sldMk cId="2627982684" sldId="259"/>
            <ac:spMk id="10" creationId="{CA280452-FBF9-78DF-8EFC-DF609B1B033B}"/>
          </ac:spMkLst>
        </pc:spChg>
        <pc:spChg chg="add">
          <ac:chgData name="Tuan Cao" userId="0846b901be3075ca" providerId="Windows Live" clId="Web-{5EDB9F4E-22B7-FED2-F751-90EDDA87C6C1}" dt="2024-09-20T09:53:18.332" v="1550"/>
          <ac:spMkLst>
            <pc:docMk/>
            <pc:sldMk cId="2627982684" sldId="259"/>
            <ac:spMk id="14" creationId="{22E2F157-ED0D-53E0-E43C-075F6416D564}"/>
          </ac:spMkLst>
        </pc:spChg>
        <pc:spChg chg="add del mod">
          <ac:chgData name="Tuan Cao" userId="0846b901be3075ca" providerId="Windows Live" clId="Web-{5EDB9F4E-22B7-FED2-F751-90EDDA87C6C1}" dt="2024-09-20T09:53:57.474" v="1555"/>
          <ac:spMkLst>
            <pc:docMk/>
            <pc:sldMk cId="2627982684" sldId="259"/>
            <ac:spMk id="16" creationId="{DF022C78-CA13-4D26-B001-E317946F0B21}"/>
          </ac:spMkLst>
        </pc:spChg>
        <pc:spChg chg="add del mod">
          <ac:chgData name="Tuan Cao" userId="0846b901be3075ca" providerId="Windows Live" clId="Web-{5EDB9F4E-22B7-FED2-F751-90EDDA87C6C1}" dt="2024-09-20T09:58:34.105" v="1579"/>
          <ac:spMkLst>
            <pc:docMk/>
            <pc:sldMk cId="2627982684" sldId="259"/>
            <ac:spMk id="18" creationId="{EBF2BA0A-41AB-5583-5E67-4AB3EBA4074F}"/>
          </ac:spMkLst>
        </pc:spChg>
        <pc:spChg chg="add mod">
          <ac:chgData name="Tuan Cao" userId="0846b901be3075ca" providerId="Windows Live" clId="Web-{5EDB9F4E-22B7-FED2-F751-90EDDA87C6C1}" dt="2024-09-20T10:00:41.405" v="1676" actId="20577"/>
          <ac:spMkLst>
            <pc:docMk/>
            <pc:sldMk cId="2627982684" sldId="259"/>
            <ac:spMk id="20" creationId="{5ED043E4-78EF-1CBC-3E38-37D556D620BC}"/>
          </ac:spMkLst>
        </pc:spChg>
        <pc:picChg chg="del">
          <ac:chgData name="Tuan Cao" userId="0846b901be3075ca" providerId="Windows Live" clId="Web-{5EDB9F4E-22B7-FED2-F751-90EDDA87C6C1}" dt="2024-09-20T09:52:33.284" v="1538"/>
          <ac:picMkLst>
            <pc:docMk/>
            <pc:sldMk cId="2627982684" sldId="259"/>
            <ac:picMk id="8" creationId="{B1031A42-1A39-7A39-B031-0A9D43D5527E}"/>
          </ac:picMkLst>
        </pc:picChg>
        <pc:picChg chg="add del mod ord">
          <ac:chgData name="Tuan Cao" userId="0846b901be3075ca" providerId="Windows Live" clId="Web-{5EDB9F4E-22B7-FED2-F751-90EDDA87C6C1}" dt="2024-09-20T09:53:34.192" v="1554"/>
          <ac:picMkLst>
            <pc:docMk/>
            <pc:sldMk cId="2627982684" sldId="259"/>
            <ac:picMk id="11" creationId="{D6443858-6714-7BBE-0711-891F0872EABC}"/>
          </ac:picMkLst>
        </pc:picChg>
        <pc:picChg chg="add del mod">
          <ac:chgData name="Tuan Cao" userId="0846b901be3075ca" providerId="Windows Live" clId="Web-{5EDB9F4E-22B7-FED2-F751-90EDDA87C6C1}" dt="2024-09-20T09:53:11.301" v="1549"/>
          <ac:picMkLst>
            <pc:docMk/>
            <pc:sldMk cId="2627982684" sldId="259"/>
            <ac:picMk id="12" creationId="{37A0D4E9-0DE6-BFE7-1877-4B60D6A98C25}"/>
          </ac:picMkLst>
        </pc:picChg>
        <pc:picChg chg="add mod ord">
          <ac:chgData name="Tuan Cao" userId="0846b901be3075ca" providerId="Windows Live" clId="Web-{5EDB9F4E-22B7-FED2-F751-90EDDA87C6C1}" dt="2024-09-20T09:54:02.896" v="1557" actId="14100"/>
          <ac:picMkLst>
            <pc:docMk/>
            <pc:sldMk cId="2627982684" sldId="259"/>
            <ac:picMk id="17" creationId="{91511C2B-8C5C-69AF-DF7A-4C3B65CA5849}"/>
          </ac:picMkLst>
        </pc:picChg>
        <pc:picChg chg="add del mod">
          <ac:chgData name="Tuan Cao" userId="0846b901be3075ca" providerId="Windows Live" clId="Web-{5EDB9F4E-22B7-FED2-F751-90EDDA87C6C1}" dt="2024-09-20T09:59:00.622" v="1583"/>
          <ac:picMkLst>
            <pc:docMk/>
            <pc:sldMk cId="2627982684" sldId="259"/>
            <ac:picMk id="19" creationId="{0A3C011F-497C-C937-DB11-07A3D5E77CAA}"/>
          </ac:picMkLst>
        </pc:picChg>
      </pc:sldChg>
      <pc:sldChg chg="del">
        <pc:chgData name="Tuan Cao" userId="0846b901be3075ca" providerId="Windows Live" clId="Web-{5EDB9F4E-22B7-FED2-F751-90EDDA87C6C1}" dt="2024-09-20T10:19:48.276" v="1967"/>
        <pc:sldMkLst>
          <pc:docMk/>
          <pc:sldMk cId="456099640" sldId="260"/>
        </pc:sldMkLst>
      </pc:sldChg>
      <pc:sldChg chg="del">
        <pc:chgData name="Tuan Cao" userId="0846b901be3075ca" providerId="Windows Live" clId="Web-{5EDB9F4E-22B7-FED2-F751-90EDDA87C6C1}" dt="2024-09-20T10:19:48.276" v="1976"/>
        <pc:sldMkLst>
          <pc:docMk/>
          <pc:sldMk cId="3884708039" sldId="261"/>
        </pc:sldMkLst>
      </pc:sldChg>
      <pc:sldChg chg="del">
        <pc:chgData name="Tuan Cao" userId="0846b901be3075ca" providerId="Windows Live" clId="Web-{5EDB9F4E-22B7-FED2-F751-90EDDA87C6C1}" dt="2024-09-20T10:19:48.276" v="1974"/>
        <pc:sldMkLst>
          <pc:docMk/>
          <pc:sldMk cId="578164674" sldId="262"/>
        </pc:sldMkLst>
      </pc:sldChg>
      <pc:sldChg chg="del">
        <pc:chgData name="Tuan Cao" userId="0846b901be3075ca" providerId="Windows Live" clId="Web-{5EDB9F4E-22B7-FED2-F751-90EDDA87C6C1}" dt="2024-09-20T10:19:48.276" v="1975"/>
        <pc:sldMkLst>
          <pc:docMk/>
          <pc:sldMk cId="3707048265" sldId="267"/>
        </pc:sldMkLst>
      </pc:sldChg>
      <pc:sldChg chg="del">
        <pc:chgData name="Tuan Cao" userId="0846b901be3075ca" providerId="Windows Live" clId="Web-{5EDB9F4E-22B7-FED2-F751-90EDDA87C6C1}" dt="2024-09-20T10:19:48.292" v="1979"/>
        <pc:sldMkLst>
          <pc:docMk/>
          <pc:sldMk cId="1349987777" sldId="268"/>
        </pc:sldMkLst>
      </pc:sldChg>
      <pc:sldChg chg="addSp delSp modSp">
        <pc:chgData name="Tuan Cao" userId="0846b901be3075ca" providerId="Windows Live" clId="Web-{5EDB9F4E-22B7-FED2-F751-90EDDA87C6C1}" dt="2024-09-20T08:23:53.456" v="414" actId="20577"/>
        <pc:sldMkLst>
          <pc:docMk/>
          <pc:sldMk cId="2444409750" sldId="269"/>
        </pc:sldMkLst>
        <pc:spChg chg="mod">
          <ac:chgData name="Tuan Cao" userId="0846b901be3075ca" providerId="Windows Live" clId="Web-{5EDB9F4E-22B7-FED2-F751-90EDDA87C6C1}" dt="2024-09-20T07:52:38.287" v="83" actId="20577"/>
          <ac:spMkLst>
            <pc:docMk/>
            <pc:sldMk cId="2444409750" sldId="269"/>
            <ac:spMk id="2" creationId="{6BFA330E-EE91-F37F-EA00-B8262F532F07}"/>
          </ac:spMkLst>
        </pc:spChg>
        <pc:spChg chg="mod">
          <ac:chgData name="Tuan Cao" userId="0846b901be3075ca" providerId="Windows Live" clId="Web-{5EDB9F4E-22B7-FED2-F751-90EDDA87C6C1}" dt="2024-09-20T08:23:53.456" v="414" actId="20577"/>
          <ac:spMkLst>
            <pc:docMk/>
            <pc:sldMk cId="2444409750" sldId="269"/>
            <ac:spMk id="3" creationId="{B8AAB0DD-F1B4-6269-590A-4148993036E1}"/>
          </ac:spMkLst>
        </pc:spChg>
        <pc:spChg chg="mod">
          <ac:chgData name="Tuan Cao" userId="0846b901be3075ca" providerId="Windows Live" clId="Web-{5EDB9F4E-22B7-FED2-F751-90EDDA87C6C1}" dt="2024-09-20T07:56:02.558" v="134" actId="20577"/>
          <ac:spMkLst>
            <pc:docMk/>
            <pc:sldMk cId="2444409750" sldId="269"/>
            <ac:spMk id="10" creationId="{CA280452-FBF9-78DF-8EFC-DF609B1B033B}"/>
          </ac:spMkLst>
        </pc:spChg>
        <pc:picChg chg="add del mod">
          <ac:chgData name="Tuan Cao" userId="0846b901be3075ca" providerId="Windows Live" clId="Web-{5EDB9F4E-22B7-FED2-F751-90EDDA87C6C1}" dt="2024-09-20T08:22:56.502" v="403"/>
          <ac:picMkLst>
            <pc:docMk/>
            <pc:sldMk cId="2444409750" sldId="269"/>
            <ac:picMk id="5" creationId="{4B082F25-5355-6E7C-A80D-4D142C65197D}"/>
          </ac:picMkLst>
        </pc:picChg>
        <pc:picChg chg="del">
          <ac:chgData name="Tuan Cao" userId="0846b901be3075ca" providerId="Windows Live" clId="Web-{5EDB9F4E-22B7-FED2-F751-90EDDA87C6C1}" dt="2024-09-20T07:54:48.665" v="99"/>
          <ac:picMkLst>
            <pc:docMk/>
            <pc:sldMk cId="2444409750" sldId="269"/>
            <ac:picMk id="7" creationId="{4BCFE1E8-FDBD-34C1-B8E2-66F263C04C96}"/>
          </ac:picMkLst>
        </pc:picChg>
      </pc:sldChg>
      <pc:sldChg chg="del">
        <pc:chgData name="Tuan Cao" userId="0846b901be3075ca" providerId="Windows Live" clId="Web-{5EDB9F4E-22B7-FED2-F751-90EDDA87C6C1}" dt="2024-09-20T10:19:48.292" v="1978"/>
        <pc:sldMkLst>
          <pc:docMk/>
          <pc:sldMk cId="2392130561" sldId="270"/>
        </pc:sldMkLst>
      </pc:sldChg>
      <pc:sldChg chg="del">
        <pc:chgData name="Tuan Cao" userId="0846b901be3075ca" providerId="Windows Live" clId="Web-{5EDB9F4E-22B7-FED2-F751-90EDDA87C6C1}" dt="2024-09-20T10:19:48.292" v="1977"/>
        <pc:sldMkLst>
          <pc:docMk/>
          <pc:sldMk cId="1642062637" sldId="271"/>
        </pc:sldMkLst>
      </pc:sldChg>
      <pc:sldChg chg="del">
        <pc:chgData name="Tuan Cao" userId="0846b901be3075ca" providerId="Windows Live" clId="Web-{5EDB9F4E-22B7-FED2-F751-90EDDA87C6C1}" dt="2024-09-20T10:19:48.260" v="1966"/>
        <pc:sldMkLst>
          <pc:docMk/>
          <pc:sldMk cId="1573714042" sldId="272"/>
        </pc:sldMkLst>
      </pc:sldChg>
      <pc:sldChg chg="del">
        <pc:chgData name="Tuan Cao" userId="0846b901be3075ca" providerId="Windows Live" clId="Web-{5EDB9F4E-22B7-FED2-F751-90EDDA87C6C1}" dt="2024-09-20T10:19:48.276" v="1973"/>
        <pc:sldMkLst>
          <pc:docMk/>
          <pc:sldMk cId="1347964923" sldId="273"/>
        </pc:sldMkLst>
      </pc:sldChg>
      <pc:sldChg chg="del">
        <pc:chgData name="Tuan Cao" userId="0846b901be3075ca" providerId="Windows Live" clId="Web-{5EDB9F4E-22B7-FED2-F751-90EDDA87C6C1}" dt="2024-09-20T10:19:48.276" v="1970"/>
        <pc:sldMkLst>
          <pc:docMk/>
          <pc:sldMk cId="1570051387" sldId="274"/>
        </pc:sldMkLst>
      </pc:sldChg>
      <pc:sldChg chg="del">
        <pc:chgData name="Tuan Cao" userId="0846b901be3075ca" providerId="Windows Live" clId="Web-{5EDB9F4E-22B7-FED2-F751-90EDDA87C6C1}" dt="2024-09-20T10:19:48.276" v="1972"/>
        <pc:sldMkLst>
          <pc:docMk/>
          <pc:sldMk cId="3478768120" sldId="277"/>
        </pc:sldMkLst>
      </pc:sldChg>
      <pc:sldChg chg="del">
        <pc:chgData name="Tuan Cao" userId="0846b901be3075ca" providerId="Windows Live" clId="Web-{5EDB9F4E-22B7-FED2-F751-90EDDA87C6C1}" dt="2024-09-20T10:19:48.276" v="1971"/>
        <pc:sldMkLst>
          <pc:docMk/>
          <pc:sldMk cId="2546145496" sldId="278"/>
        </pc:sldMkLst>
      </pc:sldChg>
      <pc:sldChg chg="del">
        <pc:chgData name="Tuan Cao" userId="0846b901be3075ca" providerId="Windows Live" clId="Web-{5EDB9F4E-22B7-FED2-F751-90EDDA87C6C1}" dt="2024-09-20T10:19:48.276" v="1969"/>
        <pc:sldMkLst>
          <pc:docMk/>
          <pc:sldMk cId="1144111599" sldId="280"/>
        </pc:sldMkLst>
      </pc:sldChg>
      <pc:sldChg chg="del">
        <pc:chgData name="Tuan Cao" userId="0846b901be3075ca" providerId="Windows Live" clId="Web-{5EDB9F4E-22B7-FED2-F751-90EDDA87C6C1}" dt="2024-09-20T10:19:48.276" v="1968"/>
        <pc:sldMkLst>
          <pc:docMk/>
          <pc:sldMk cId="1784409806" sldId="281"/>
        </pc:sldMkLst>
      </pc:sldChg>
      <pc:sldChg chg="addSp modSp add replId">
        <pc:chgData name="Tuan Cao" userId="0846b901be3075ca" providerId="Windows Live" clId="Web-{5EDB9F4E-22B7-FED2-F751-90EDDA87C6C1}" dt="2024-09-20T08:23:37.565" v="411" actId="1076"/>
        <pc:sldMkLst>
          <pc:docMk/>
          <pc:sldMk cId="205579349" sldId="282"/>
        </pc:sldMkLst>
        <pc:spChg chg="mod">
          <ac:chgData name="Tuan Cao" userId="0846b901be3075ca" providerId="Windows Live" clId="Web-{5EDB9F4E-22B7-FED2-F751-90EDDA87C6C1}" dt="2024-09-20T08:23:02.549" v="405" actId="20577"/>
          <ac:spMkLst>
            <pc:docMk/>
            <pc:sldMk cId="205579349" sldId="282"/>
            <ac:spMk id="3" creationId="{B8AAB0DD-F1B4-6269-590A-4148993036E1}"/>
          </ac:spMkLst>
        </pc:spChg>
        <pc:picChg chg="add mod">
          <ac:chgData name="Tuan Cao" userId="0846b901be3075ca" providerId="Windows Live" clId="Web-{5EDB9F4E-22B7-FED2-F751-90EDDA87C6C1}" dt="2024-09-20T08:23:15.065" v="409" actId="1076"/>
          <ac:picMkLst>
            <pc:docMk/>
            <pc:sldMk cId="205579349" sldId="282"/>
            <ac:picMk id="5" creationId="{9476943B-C5F6-CC35-DB81-7515CC377317}"/>
          </ac:picMkLst>
        </pc:picChg>
        <pc:picChg chg="add mod">
          <ac:chgData name="Tuan Cao" userId="0846b901be3075ca" providerId="Windows Live" clId="Web-{5EDB9F4E-22B7-FED2-F751-90EDDA87C6C1}" dt="2024-09-20T08:23:37.565" v="411" actId="1076"/>
          <ac:picMkLst>
            <pc:docMk/>
            <pc:sldMk cId="205579349" sldId="282"/>
            <ac:picMk id="7" creationId="{215E3EFD-DF7B-CE05-1E68-03C81F9F9BE3}"/>
          </ac:picMkLst>
        </pc:picChg>
      </pc:sldChg>
      <pc:sldChg chg="addSp delSp modSp add replId">
        <pc:chgData name="Tuan Cao" userId="0846b901be3075ca" providerId="Windows Live" clId="Web-{5EDB9F4E-22B7-FED2-F751-90EDDA87C6C1}" dt="2024-09-20T08:37:17.678" v="634" actId="20577"/>
        <pc:sldMkLst>
          <pc:docMk/>
          <pc:sldMk cId="426722244" sldId="283"/>
        </pc:sldMkLst>
        <pc:spChg chg="add mod">
          <ac:chgData name="Tuan Cao" userId="0846b901be3075ca" providerId="Windows Live" clId="Web-{5EDB9F4E-22B7-FED2-F751-90EDDA87C6C1}" dt="2024-09-20T08:37:17.678" v="634" actId="20577"/>
          <ac:spMkLst>
            <pc:docMk/>
            <pc:sldMk cId="426722244" sldId="283"/>
            <ac:spMk id="8" creationId="{198D0526-C5A6-559B-4141-00763932AA71}"/>
          </ac:spMkLst>
        </pc:spChg>
        <pc:spChg chg="mod">
          <ac:chgData name="Tuan Cao" userId="0846b901be3075ca" providerId="Windows Live" clId="Web-{5EDB9F4E-22B7-FED2-F751-90EDDA87C6C1}" dt="2024-09-20T08:24:55.098" v="421" actId="20577"/>
          <ac:spMkLst>
            <pc:docMk/>
            <pc:sldMk cId="426722244" sldId="283"/>
            <ac:spMk id="10" creationId="{CA280452-FBF9-78DF-8EFC-DF609B1B033B}"/>
          </ac:spMkLst>
        </pc:spChg>
        <pc:picChg chg="del">
          <ac:chgData name="Tuan Cao" userId="0846b901be3075ca" providerId="Windows Live" clId="Web-{5EDB9F4E-22B7-FED2-F751-90EDDA87C6C1}" dt="2024-09-20T08:24:27.488" v="418"/>
          <ac:picMkLst>
            <pc:docMk/>
            <pc:sldMk cId="426722244" sldId="283"/>
            <ac:picMk id="5" creationId="{9476943B-C5F6-CC35-DB81-7515CC377317}"/>
          </ac:picMkLst>
        </pc:picChg>
        <pc:picChg chg="del">
          <ac:chgData name="Tuan Cao" userId="0846b901be3075ca" providerId="Windows Live" clId="Web-{5EDB9F4E-22B7-FED2-F751-90EDDA87C6C1}" dt="2024-09-20T08:24:26.285" v="417"/>
          <ac:picMkLst>
            <pc:docMk/>
            <pc:sldMk cId="426722244" sldId="283"/>
            <ac:picMk id="7" creationId="{215E3EFD-DF7B-CE05-1E68-03C81F9F9BE3}"/>
          </ac:picMkLst>
        </pc:picChg>
      </pc:sldChg>
      <pc:sldChg chg="modSp add replId">
        <pc:chgData name="Tuan Cao" userId="0846b901be3075ca" providerId="Windows Live" clId="Web-{5EDB9F4E-22B7-FED2-F751-90EDDA87C6C1}" dt="2024-09-20T08:42:08.451" v="701" actId="20577"/>
        <pc:sldMkLst>
          <pc:docMk/>
          <pc:sldMk cId="1796193855" sldId="284"/>
        </pc:sldMkLst>
        <pc:spChg chg="mod">
          <ac:chgData name="Tuan Cao" userId="0846b901be3075ca" providerId="Windows Live" clId="Web-{5EDB9F4E-22B7-FED2-F751-90EDDA87C6C1}" dt="2024-09-20T08:42:08.451" v="701" actId="20577"/>
          <ac:spMkLst>
            <pc:docMk/>
            <pc:sldMk cId="1796193855" sldId="284"/>
            <ac:spMk id="8" creationId="{198D0526-C5A6-559B-4141-00763932AA71}"/>
          </ac:spMkLst>
        </pc:spChg>
        <pc:spChg chg="mod">
          <ac:chgData name="Tuan Cao" userId="0846b901be3075ca" providerId="Windows Live" clId="Web-{5EDB9F4E-22B7-FED2-F751-90EDDA87C6C1}" dt="2024-09-20T08:40:23.964" v="657" actId="20577"/>
          <ac:spMkLst>
            <pc:docMk/>
            <pc:sldMk cId="1796193855" sldId="284"/>
            <ac:spMk id="10" creationId="{CA280452-FBF9-78DF-8EFC-DF609B1B033B}"/>
          </ac:spMkLst>
        </pc:spChg>
      </pc:sldChg>
      <pc:sldChg chg="delSp modSp add replId">
        <pc:chgData name="Tuan Cao" userId="0846b901be3075ca" providerId="Windows Live" clId="Web-{5EDB9F4E-22B7-FED2-F751-90EDDA87C6C1}" dt="2024-09-20T08:53:55.280" v="732" actId="20577"/>
        <pc:sldMkLst>
          <pc:docMk/>
          <pc:sldMk cId="1606674471" sldId="285"/>
        </pc:sldMkLst>
        <pc:spChg chg="mod">
          <ac:chgData name="Tuan Cao" userId="0846b901be3075ca" providerId="Windows Live" clId="Web-{5EDB9F4E-22B7-FED2-F751-90EDDA87C6C1}" dt="2024-09-20T08:53:55.280" v="732" actId="20577"/>
          <ac:spMkLst>
            <pc:docMk/>
            <pc:sldMk cId="1606674471" sldId="285"/>
            <ac:spMk id="3" creationId="{B8AAB0DD-F1B4-6269-590A-4148993036E1}"/>
          </ac:spMkLst>
        </pc:spChg>
        <pc:spChg chg="del mod">
          <ac:chgData name="Tuan Cao" userId="0846b901be3075ca" providerId="Windows Live" clId="Web-{5EDB9F4E-22B7-FED2-F751-90EDDA87C6C1}" dt="2024-09-20T08:42:31.217" v="706"/>
          <ac:spMkLst>
            <pc:docMk/>
            <pc:sldMk cId="1606674471" sldId="285"/>
            <ac:spMk id="8" creationId="{198D0526-C5A6-559B-4141-00763932AA71}"/>
          </ac:spMkLst>
        </pc:spChg>
        <pc:spChg chg="mod">
          <ac:chgData name="Tuan Cao" userId="0846b901be3075ca" providerId="Windows Live" clId="Web-{5EDB9F4E-22B7-FED2-F751-90EDDA87C6C1}" dt="2024-09-20T08:43:09.687" v="714" actId="14100"/>
          <ac:spMkLst>
            <pc:docMk/>
            <pc:sldMk cId="1606674471" sldId="285"/>
            <ac:spMk id="10" creationId="{CA280452-FBF9-78DF-8EFC-DF609B1B033B}"/>
          </ac:spMkLst>
        </pc:spChg>
      </pc:sldChg>
      <pc:sldChg chg="modSp add replId">
        <pc:chgData name="Tuan Cao" userId="0846b901be3075ca" providerId="Windows Live" clId="Web-{5EDB9F4E-22B7-FED2-F751-90EDDA87C6C1}" dt="2024-09-20T08:54:26.077" v="738" actId="20577"/>
        <pc:sldMkLst>
          <pc:docMk/>
          <pc:sldMk cId="3397583284" sldId="286"/>
        </pc:sldMkLst>
        <pc:spChg chg="mod">
          <ac:chgData name="Tuan Cao" userId="0846b901be3075ca" providerId="Windows Live" clId="Web-{5EDB9F4E-22B7-FED2-F751-90EDDA87C6C1}" dt="2024-09-20T08:54:26.077" v="738" actId="20577"/>
          <ac:spMkLst>
            <pc:docMk/>
            <pc:sldMk cId="3397583284" sldId="286"/>
            <ac:spMk id="3" creationId="{B8AAB0DD-F1B4-6269-590A-4148993036E1}"/>
          </ac:spMkLst>
        </pc:spChg>
        <pc:spChg chg="mod">
          <ac:chgData name="Tuan Cao" userId="0846b901be3075ca" providerId="Windows Live" clId="Web-{5EDB9F4E-22B7-FED2-F751-90EDDA87C6C1}" dt="2024-09-20T08:54:08.046" v="735" actId="20577"/>
          <ac:spMkLst>
            <pc:docMk/>
            <pc:sldMk cId="3397583284" sldId="286"/>
            <ac:spMk id="10" creationId="{CA280452-FBF9-78DF-8EFC-DF609B1B033B}"/>
          </ac:spMkLst>
        </pc:spChg>
      </pc:sldChg>
      <pc:sldChg chg="modSp add replId">
        <pc:chgData name="Tuan Cao" userId="0846b901be3075ca" providerId="Windows Live" clId="Web-{5EDB9F4E-22B7-FED2-F751-90EDDA87C6C1}" dt="2024-09-20T09:10:33.163" v="921" actId="20577"/>
        <pc:sldMkLst>
          <pc:docMk/>
          <pc:sldMk cId="1900911772" sldId="287"/>
        </pc:sldMkLst>
        <pc:spChg chg="mod">
          <ac:chgData name="Tuan Cao" userId="0846b901be3075ca" providerId="Windows Live" clId="Web-{5EDB9F4E-22B7-FED2-F751-90EDDA87C6C1}" dt="2024-09-20T09:10:33.163" v="921" actId="20577"/>
          <ac:spMkLst>
            <pc:docMk/>
            <pc:sldMk cId="1900911772" sldId="287"/>
            <ac:spMk id="3" creationId="{B8AAB0DD-F1B4-6269-590A-4148993036E1}"/>
          </ac:spMkLst>
        </pc:spChg>
        <pc:spChg chg="mod">
          <ac:chgData name="Tuan Cao" userId="0846b901be3075ca" providerId="Windows Live" clId="Web-{5EDB9F4E-22B7-FED2-F751-90EDDA87C6C1}" dt="2024-09-20T08:55:22.204" v="744" actId="1076"/>
          <ac:spMkLst>
            <pc:docMk/>
            <pc:sldMk cId="1900911772" sldId="287"/>
            <ac:spMk id="10" creationId="{CA280452-FBF9-78DF-8EFC-DF609B1B033B}"/>
          </ac:spMkLst>
        </pc:spChg>
      </pc:sldChg>
      <pc:sldChg chg="modSp add replId">
        <pc:chgData name="Tuan Cao" userId="0846b901be3075ca" providerId="Windows Live" clId="Web-{5EDB9F4E-22B7-FED2-F751-90EDDA87C6C1}" dt="2024-09-20T09:11:38.352" v="928" actId="20577"/>
        <pc:sldMkLst>
          <pc:docMk/>
          <pc:sldMk cId="1916770198" sldId="288"/>
        </pc:sldMkLst>
        <pc:spChg chg="mod">
          <ac:chgData name="Tuan Cao" userId="0846b901be3075ca" providerId="Windows Live" clId="Web-{5EDB9F4E-22B7-FED2-F751-90EDDA87C6C1}" dt="2024-09-20T09:11:38.352" v="928" actId="20577"/>
          <ac:spMkLst>
            <pc:docMk/>
            <pc:sldMk cId="1916770198" sldId="288"/>
            <ac:spMk id="3" creationId="{B8AAB0DD-F1B4-6269-590A-4148993036E1}"/>
          </ac:spMkLst>
        </pc:spChg>
        <pc:spChg chg="mod">
          <ac:chgData name="Tuan Cao" userId="0846b901be3075ca" providerId="Windows Live" clId="Web-{5EDB9F4E-22B7-FED2-F751-90EDDA87C6C1}" dt="2024-09-20T09:03:12.746" v="787" actId="14100"/>
          <ac:spMkLst>
            <pc:docMk/>
            <pc:sldMk cId="1916770198" sldId="288"/>
            <ac:spMk id="10" creationId="{CA280452-FBF9-78DF-8EFC-DF609B1B033B}"/>
          </ac:spMkLst>
        </pc:spChg>
      </pc:sldChg>
      <pc:sldChg chg="modSp add replId">
        <pc:chgData name="Tuan Cao" userId="0846b901be3075ca" providerId="Windows Live" clId="Web-{5EDB9F4E-22B7-FED2-F751-90EDDA87C6C1}" dt="2024-09-20T09:41:24.316" v="1287" actId="20577"/>
        <pc:sldMkLst>
          <pc:docMk/>
          <pc:sldMk cId="3345661688" sldId="289"/>
        </pc:sldMkLst>
        <pc:spChg chg="mod">
          <ac:chgData name="Tuan Cao" userId="0846b901be3075ca" providerId="Windows Live" clId="Web-{5EDB9F4E-22B7-FED2-F751-90EDDA87C6C1}" dt="2024-09-20T09:41:24.316" v="1287" actId="20577"/>
          <ac:spMkLst>
            <pc:docMk/>
            <pc:sldMk cId="3345661688" sldId="289"/>
            <ac:spMk id="2" creationId="{6BFA330E-EE91-F37F-EA00-B8262F532F07}"/>
          </ac:spMkLst>
        </pc:spChg>
        <pc:spChg chg="mod">
          <ac:chgData name="Tuan Cao" userId="0846b901be3075ca" providerId="Windows Live" clId="Web-{5EDB9F4E-22B7-FED2-F751-90EDDA87C6C1}" dt="2024-09-20T09:17:05.422" v="950" actId="20577"/>
          <ac:spMkLst>
            <pc:docMk/>
            <pc:sldMk cId="3345661688" sldId="289"/>
            <ac:spMk id="3" creationId="{B8AAB0DD-F1B4-6269-590A-4148993036E1}"/>
          </ac:spMkLst>
        </pc:spChg>
      </pc:sldChg>
      <pc:sldChg chg="addSp modSp add replId">
        <pc:chgData name="Tuan Cao" userId="0846b901be3075ca" providerId="Windows Live" clId="Web-{5EDB9F4E-22B7-FED2-F751-90EDDA87C6C1}" dt="2024-09-20T09:41:31.300" v="1291" actId="20577"/>
        <pc:sldMkLst>
          <pc:docMk/>
          <pc:sldMk cId="1227147490" sldId="290"/>
        </pc:sldMkLst>
        <pc:spChg chg="mod">
          <ac:chgData name="Tuan Cao" userId="0846b901be3075ca" providerId="Windows Live" clId="Web-{5EDB9F4E-22B7-FED2-F751-90EDDA87C6C1}" dt="2024-09-20T09:41:31.300" v="1291" actId="20577"/>
          <ac:spMkLst>
            <pc:docMk/>
            <pc:sldMk cId="1227147490" sldId="290"/>
            <ac:spMk id="2" creationId="{6BFA330E-EE91-F37F-EA00-B8262F532F07}"/>
          </ac:spMkLst>
        </pc:spChg>
        <pc:spChg chg="mod">
          <ac:chgData name="Tuan Cao" userId="0846b901be3075ca" providerId="Windows Live" clId="Web-{5EDB9F4E-22B7-FED2-F751-90EDDA87C6C1}" dt="2024-09-20T09:30:01.268" v="1083" actId="20577"/>
          <ac:spMkLst>
            <pc:docMk/>
            <pc:sldMk cId="1227147490" sldId="290"/>
            <ac:spMk id="3" creationId="{B8AAB0DD-F1B4-6269-590A-4148993036E1}"/>
          </ac:spMkLst>
        </pc:spChg>
        <pc:spChg chg="mod">
          <ac:chgData name="Tuan Cao" userId="0846b901be3075ca" providerId="Windows Live" clId="Web-{5EDB9F4E-22B7-FED2-F751-90EDDA87C6C1}" dt="2024-09-20T09:29:11.001" v="1053" actId="20577"/>
          <ac:spMkLst>
            <pc:docMk/>
            <pc:sldMk cId="1227147490" sldId="290"/>
            <ac:spMk id="10" creationId="{CA280452-FBF9-78DF-8EFC-DF609B1B033B}"/>
          </ac:spMkLst>
        </pc:spChg>
        <pc:picChg chg="add mod">
          <ac:chgData name="Tuan Cao" userId="0846b901be3075ca" providerId="Windows Live" clId="Web-{5EDB9F4E-22B7-FED2-F751-90EDDA87C6C1}" dt="2024-09-20T09:30:19.081" v="1086" actId="1076"/>
          <ac:picMkLst>
            <pc:docMk/>
            <pc:sldMk cId="1227147490" sldId="290"/>
            <ac:picMk id="5" creationId="{FBE9F16F-63D8-3607-AD27-75B21BD0E59F}"/>
          </ac:picMkLst>
        </pc:picChg>
      </pc:sldChg>
      <pc:sldChg chg="addSp delSp modSp add replId">
        <pc:chgData name="Tuan Cao" userId="0846b901be3075ca" providerId="Windows Live" clId="Web-{5EDB9F4E-22B7-FED2-F751-90EDDA87C6C1}" dt="2024-09-20T09:41:35.566" v="1293" actId="20577"/>
        <pc:sldMkLst>
          <pc:docMk/>
          <pc:sldMk cId="3147542921" sldId="291"/>
        </pc:sldMkLst>
        <pc:spChg chg="mod">
          <ac:chgData name="Tuan Cao" userId="0846b901be3075ca" providerId="Windows Live" clId="Web-{5EDB9F4E-22B7-FED2-F751-90EDDA87C6C1}" dt="2024-09-20T09:41:35.566" v="1293" actId="20577"/>
          <ac:spMkLst>
            <pc:docMk/>
            <pc:sldMk cId="3147542921" sldId="291"/>
            <ac:spMk id="2" creationId="{6BFA330E-EE91-F37F-EA00-B8262F532F07}"/>
          </ac:spMkLst>
        </pc:spChg>
        <pc:spChg chg="mod">
          <ac:chgData name="Tuan Cao" userId="0846b901be3075ca" providerId="Windows Live" clId="Web-{5EDB9F4E-22B7-FED2-F751-90EDDA87C6C1}" dt="2024-09-20T09:35:29.682" v="1190" actId="14100"/>
          <ac:spMkLst>
            <pc:docMk/>
            <pc:sldMk cId="3147542921" sldId="291"/>
            <ac:spMk id="3" creationId="{B8AAB0DD-F1B4-6269-590A-4148993036E1}"/>
          </ac:spMkLst>
        </pc:spChg>
        <pc:spChg chg="mod">
          <ac:chgData name="Tuan Cao" userId="0846b901be3075ca" providerId="Windows Live" clId="Web-{5EDB9F4E-22B7-FED2-F751-90EDDA87C6C1}" dt="2024-09-20T09:31:29.598" v="1092" actId="20577"/>
          <ac:spMkLst>
            <pc:docMk/>
            <pc:sldMk cId="3147542921" sldId="291"/>
            <ac:spMk id="10" creationId="{CA280452-FBF9-78DF-8EFC-DF609B1B033B}"/>
          </ac:spMkLst>
        </pc:spChg>
        <pc:picChg chg="del">
          <ac:chgData name="Tuan Cao" userId="0846b901be3075ca" providerId="Windows Live" clId="Web-{5EDB9F4E-22B7-FED2-F751-90EDDA87C6C1}" dt="2024-09-20T09:31:31.333" v="1093"/>
          <ac:picMkLst>
            <pc:docMk/>
            <pc:sldMk cId="3147542921" sldId="291"/>
            <ac:picMk id="5" creationId="{FBE9F16F-63D8-3607-AD27-75B21BD0E59F}"/>
          </ac:picMkLst>
        </pc:picChg>
        <pc:picChg chg="add mod">
          <ac:chgData name="Tuan Cao" userId="0846b901be3075ca" providerId="Windows Live" clId="Web-{5EDB9F4E-22B7-FED2-F751-90EDDA87C6C1}" dt="2024-09-20T09:35:19.276" v="1186" actId="1076"/>
          <ac:picMkLst>
            <pc:docMk/>
            <pc:sldMk cId="3147542921" sldId="291"/>
            <ac:picMk id="7" creationId="{1D9B53D9-B057-0EB4-8E55-0CF8BB561CCE}"/>
          </ac:picMkLst>
        </pc:picChg>
        <pc:picChg chg="add mod">
          <ac:chgData name="Tuan Cao" userId="0846b901be3075ca" providerId="Windows Live" clId="Web-{5EDB9F4E-22B7-FED2-F751-90EDDA87C6C1}" dt="2024-09-20T09:35:38.417" v="1191" actId="1076"/>
          <ac:picMkLst>
            <pc:docMk/>
            <pc:sldMk cId="3147542921" sldId="291"/>
            <ac:picMk id="8" creationId="{72EC00BB-F382-1FEB-DF5F-4853A29EB085}"/>
          </ac:picMkLst>
        </pc:picChg>
      </pc:sldChg>
      <pc:sldChg chg="addSp delSp modSp add replId">
        <pc:chgData name="Tuan Cao" userId="0846b901be3075ca" providerId="Windows Live" clId="Web-{5EDB9F4E-22B7-FED2-F751-90EDDA87C6C1}" dt="2024-09-20T09:41:39.550" v="1297" actId="20577"/>
        <pc:sldMkLst>
          <pc:docMk/>
          <pc:sldMk cId="1789238617" sldId="292"/>
        </pc:sldMkLst>
        <pc:spChg chg="mod">
          <ac:chgData name="Tuan Cao" userId="0846b901be3075ca" providerId="Windows Live" clId="Web-{5EDB9F4E-22B7-FED2-F751-90EDDA87C6C1}" dt="2024-09-20T09:41:39.550" v="1297" actId="20577"/>
          <ac:spMkLst>
            <pc:docMk/>
            <pc:sldMk cId="1789238617" sldId="292"/>
            <ac:spMk id="2" creationId="{6BFA330E-EE91-F37F-EA00-B8262F532F07}"/>
          </ac:spMkLst>
        </pc:spChg>
        <pc:spChg chg="mod">
          <ac:chgData name="Tuan Cao" userId="0846b901be3075ca" providerId="Windows Live" clId="Web-{5EDB9F4E-22B7-FED2-F751-90EDDA87C6C1}" dt="2024-09-20T09:39:42.016" v="1265" actId="20577"/>
          <ac:spMkLst>
            <pc:docMk/>
            <pc:sldMk cId="1789238617" sldId="292"/>
            <ac:spMk id="3" creationId="{B8AAB0DD-F1B4-6269-590A-4148993036E1}"/>
          </ac:spMkLst>
        </pc:spChg>
        <pc:picChg chg="add mod">
          <ac:chgData name="Tuan Cao" userId="0846b901be3075ca" providerId="Windows Live" clId="Web-{5EDB9F4E-22B7-FED2-F751-90EDDA87C6C1}" dt="2024-09-20T09:39:50.454" v="1269" actId="1076"/>
          <ac:picMkLst>
            <pc:docMk/>
            <pc:sldMk cId="1789238617" sldId="292"/>
            <ac:picMk id="5" creationId="{8476C4FF-C59C-625D-B938-78862C14F1F5}"/>
          </ac:picMkLst>
        </pc:picChg>
        <pc:picChg chg="del">
          <ac:chgData name="Tuan Cao" userId="0846b901be3075ca" providerId="Windows Live" clId="Web-{5EDB9F4E-22B7-FED2-F751-90EDDA87C6C1}" dt="2024-09-20T09:36:04.730" v="1193"/>
          <ac:picMkLst>
            <pc:docMk/>
            <pc:sldMk cId="1789238617" sldId="292"/>
            <ac:picMk id="7" creationId="{1D9B53D9-B057-0EB4-8E55-0CF8BB561CCE}"/>
          </ac:picMkLst>
        </pc:picChg>
        <pc:picChg chg="del">
          <ac:chgData name="Tuan Cao" userId="0846b901be3075ca" providerId="Windows Live" clId="Web-{5EDB9F4E-22B7-FED2-F751-90EDDA87C6C1}" dt="2024-09-20T09:36:04.761" v="1194"/>
          <ac:picMkLst>
            <pc:docMk/>
            <pc:sldMk cId="1789238617" sldId="292"/>
            <ac:picMk id="8" creationId="{72EC00BB-F382-1FEB-DF5F-4853A29EB085}"/>
          </ac:picMkLst>
        </pc:picChg>
      </pc:sldChg>
      <pc:sldChg chg="addSp delSp modSp add replId">
        <pc:chgData name="Tuan Cao" userId="0846b901be3075ca" providerId="Windows Live" clId="Web-{5EDB9F4E-22B7-FED2-F751-90EDDA87C6C1}" dt="2024-09-20T09:52:24.925" v="1537" actId="1076"/>
        <pc:sldMkLst>
          <pc:docMk/>
          <pc:sldMk cId="2452707133" sldId="293"/>
        </pc:sldMkLst>
        <pc:spChg chg="mod">
          <ac:chgData name="Tuan Cao" userId="0846b901be3075ca" providerId="Windows Live" clId="Web-{5EDB9F4E-22B7-FED2-F751-90EDDA87C6C1}" dt="2024-09-20T09:41:53.254" v="1303" actId="14100"/>
          <ac:spMkLst>
            <pc:docMk/>
            <pc:sldMk cId="2452707133" sldId="293"/>
            <ac:spMk id="2" creationId="{6BFA330E-EE91-F37F-EA00-B8262F532F07}"/>
          </ac:spMkLst>
        </pc:spChg>
        <pc:spChg chg="mod">
          <ac:chgData name="Tuan Cao" userId="0846b901be3075ca" providerId="Windows Live" clId="Web-{5EDB9F4E-22B7-FED2-F751-90EDDA87C6C1}" dt="2024-09-20T09:52:10.315" v="1534" actId="14100"/>
          <ac:spMkLst>
            <pc:docMk/>
            <pc:sldMk cId="2452707133" sldId="293"/>
            <ac:spMk id="3" creationId="{B8AAB0DD-F1B4-6269-590A-4148993036E1}"/>
          </ac:spMkLst>
        </pc:spChg>
        <pc:spChg chg="mod">
          <ac:chgData name="Tuan Cao" userId="0846b901be3075ca" providerId="Windows Live" clId="Web-{5EDB9F4E-22B7-FED2-F751-90EDDA87C6C1}" dt="2024-09-20T09:43:27.865" v="1312" actId="20577"/>
          <ac:spMkLst>
            <pc:docMk/>
            <pc:sldMk cId="2452707133" sldId="293"/>
            <ac:spMk id="10" creationId="{CA280452-FBF9-78DF-8EFC-DF609B1B033B}"/>
          </ac:spMkLst>
        </pc:spChg>
        <pc:picChg chg="del">
          <ac:chgData name="Tuan Cao" userId="0846b901be3075ca" providerId="Windows Live" clId="Web-{5EDB9F4E-22B7-FED2-F751-90EDDA87C6C1}" dt="2024-09-20T09:43:29.178" v="1313"/>
          <ac:picMkLst>
            <pc:docMk/>
            <pc:sldMk cId="2452707133" sldId="293"/>
            <ac:picMk id="5" creationId="{8476C4FF-C59C-625D-B938-78862C14F1F5}"/>
          </ac:picMkLst>
        </pc:picChg>
        <pc:picChg chg="add mod">
          <ac:chgData name="Tuan Cao" userId="0846b901be3075ca" providerId="Windows Live" clId="Web-{5EDB9F4E-22B7-FED2-F751-90EDDA87C6C1}" dt="2024-09-20T09:52:24.925" v="1537" actId="1076"/>
          <ac:picMkLst>
            <pc:docMk/>
            <pc:sldMk cId="2452707133" sldId="293"/>
            <ac:picMk id="7" creationId="{B8663BF9-7B60-B63E-2A3C-B48B461E9922}"/>
          </ac:picMkLst>
        </pc:picChg>
      </pc:sldChg>
      <pc:sldChg chg="add del replId">
        <pc:chgData name="Tuan Cao" userId="0846b901be3075ca" providerId="Windows Live" clId="Web-{5EDB9F4E-22B7-FED2-F751-90EDDA87C6C1}" dt="2024-09-20T10:01:01.703" v="1681"/>
        <pc:sldMkLst>
          <pc:docMk/>
          <pc:sldMk cId="156977788" sldId="294"/>
        </pc:sldMkLst>
      </pc:sldChg>
      <pc:sldChg chg="new del">
        <pc:chgData name="Tuan Cao" userId="0846b901be3075ca" providerId="Windows Live" clId="Web-{5EDB9F4E-22B7-FED2-F751-90EDDA87C6C1}" dt="2024-09-20T09:54:13.130" v="1559"/>
        <pc:sldMkLst>
          <pc:docMk/>
          <pc:sldMk cId="369184632" sldId="294"/>
        </pc:sldMkLst>
      </pc:sldChg>
      <pc:sldChg chg="addSp delSp modSp add replId">
        <pc:chgData name="Tuan Cao" userId="0846b901be3075ca" providerId="Windows Live" clId="Web-{5EDB9F4E-22B7-FED2-F751-90EDDA87C6C1}" dt="2024-09-20T10:07:56.775" v="1815" actId="1076"/>
        <pc:sldMkLst>
          <pc:docMk/>
          <pc:sldMk cId="2648475179" sldId="294"/>
        </pc:sldMkLst>
        <pc:spChg chg="add del mod">
          <ac:chgData name="Tuan Cao" userId="0846b901be3075ca" providerId="Windows Live" clId="Web-{5EDB9F4E-22B7-FED2-F751-90EDDA87C6C1}" dt="2024-09-20T10:02:28.283" v="1749"/>
          <ac:spMkLst>
            <pc:docMk/>
            <pc:sldMk cId="2648475179" sldId="294"/>
            <ac:spMk id="7" creationId="{7B4726CA-F3DC-13C6-C6C2-7C73F0C62BDB}"/>
          </ac:spMkLst>
        </pc:spChg>
        <pc:spChg chg="mod">
          <ac:chgData name="Tuan Cao" userId="0846b901be3075ca" providerId="Windows Live" clId="Web-{5EDB9F4E-22B7-FED2-F751-90EDDA87C6C1}" dt="2024-09-20T10:07:54.822" v="1814" actId="20577"/>
          <ac:spMkLst>
            <pc:docMk/>
            <pc:sldMk cId="2648475179" sldId="294"/>
            <ac:spMk id="20" creationId="{5ED043E4-78EF-1CBC-3E38-37D556D620BC}"/>
          </ac:spMkLst>
        </pc:spChg>
        <pc:picChg chg="add mod">
          <ac:chgData name="Tuan Cao" userId="0846b901be3075ca" providerId="Windows Live" clId="Web-{5EDB9F4E-22B7-FED2-F751-90EDDA87C6C1}" dt="2024-09-20T10:07:56.775" v="1815" actId="1076"/>
          <ac:picMkLst>
            <pc:docMk/>
            <pc:sldMk cId="2648475179" sldId="294"/>
            <ac:picMk id="8" creationId="{35CF974A-43F0-B937-B6BD-DCBA347D76B1}"/>
          </ac:picMkLst>
        </pc:picChg>
        <pc:picChg chg="del">
          <ac:chgData name="Tuan Cao" userId="0846b901be3075ca" providerId="Windows Live" clId="Web-{5EDB9F4E-22B7-FED2-F751-90EDDA87C6C1}" dt="2024-09-20T10:01:09.578" v="1683"/>
          <ac:picMkLst>
            <pc:docMk/>
            <pc:sldMk cId="2648475179" sldId="294"/>
            <ac:picMk id="17" creationId="{91511C2B-8C5C-69AF-DF7A-4C3B65CA5849}"/>
          </ac:picMkLst>
        </pc:picChg>
      </pc:sldChg>
      <pc:sldChg chg="delSp modSp add replId">
        <pc:chgData name="Tuan Cao" userId="0846b901be3075ca" providerId="Windows Live" clId="Web-{5EDB9F4E-22B7-FED2-F751-90EDDA87C6C1}" dt="2024-09-20T10:19:31.760" v="1965" actId="20577"/>
        <pc:sldMkLst>
          <pc:docMk/>
          <pc:sldMk cId="2895277408" sldId="295"/>
        </pc:sldMkLst>
        <pc:spChg chg="mod">
          <ac:chgData name="Tuan Cao" userId="0846b901be3075ca" providerId="Windows Live" clId="Web-{5EDB9F4E-22B7-FED2-F751-90EDDA87C6C1}" dt="2024-09-20T10:08:25.666" v="1841" actId="20577"/>
          <ac:spMkLst>
            <pc:docMk/>
            <pc:sldMk cId="2895277408" sldId="295"/>
            <ac:spMk id="14" creationId="{22E2F157-ED0D-53E0-E43C-075F6416D564}"/>
          </ac:spMkLst>
        </pc:spChg>
        <pc:spChg chg="mod">
          <ac:chgData name="Tuan Cao" userId="0846b901be3075ca" providerId="Windows Live" clId="Web-{5EDB9F4E-22B7-FED2-F751-90EDDA87C6C1}" dt="2024-09-20T10:19:31.760" v="1965" actId="20577"/>
          <ac:spMkLst>
            <pc:docMk/>
            <pc:sldMk cId="2895277408" sldId="295"/>
            <ac:spMk id="20" creationId="{5ED043E4-78EF-1CBC-3E38-37D556D620BC}"/>
          </ac:spMkLst>
        </pc:spChg>
        <pc:picChg chg="del">
          <ac:chgData name="Tuan Cao" userId="0846b901be3075ca" providerId="Windows Live" clId="Web-{5EDB9F4E-22B7-FED2-F751-90EDDA87C6C1}" dt="2024-09-20T10:08:58.339" v="1842"/>
          <ac:picMkLst>
            <pc:docMk/>
            <pc:sldMk cId="2895277408" sldId="295"/>
            <ac:picMk id="8" creationId="{35CF974A-43F0-B937-B6BD-DCBA347D76B1}"/>
          </ac:picMkLst>
        </pc:picChg>
      </pc:sldChg>
      <pc:sldChg chg="addSp delSp modSp add replId">
        <pc:chgData name="Tuan Cao" userId="0846b901be3075ca" providerId="Windows Live" clId="Web-{5EDB9F4E-22B7-FED2-F751-90EDDA87C6C1}" dt="2024-09-20T10:27:39.881" v="2183" actId="1076"/>
        <pc:sldMkLst>
          <pc:docMk/>
          <pc:sldMk cId="3359053680" sldId="296"/>
        </pc:sldMkLst>
        <pc:spChg chg="add mod">
          <ac:chgData name="Tuan Cao" userId="0846b901be3075ca" providerId="Windows Live" clId="Web-{5EDB9F4E-22B7-FED2-F751-90EDDA87C6C1}" dt="2024-09-20T10:27:37.896" v="2181" actId="20577"/>
          <ac:spMkLst>
            <pc:docMk/>
            <pc:sldMk cId="3359053680" sldId="296"/>
            <ac:spMk id="3" creationId="{B86C1C3E-D65E-76FC-748D-D69D4F1B5F7F}"/>
          </ac:spMkLst>
        </pc:spChg>
        <pc:spChg chg="add del mod">
          <ac:chgData name="Tuan Cao" userId="0846b901be3075ca" providerId="Windows Live" clId="Web-{5EDB9F4E-22B7-FED2-F751-90EDDA87C6C1}" dt="2024-09-20T10:27:33.646" v="2179"/>
          <ac:spMkLst>
            <pc:docMk/>
            <pc:sldMk cId="3359053680" sldId="296"/>
            <ac:spMk id="8" creationId="{3F8A2E4F-5A72-BB3D-9C0E-3C9F7BAE0975}"/>
          </ac:spMkLst>
        </pc:spChg>
        <pc:spChg chg="mod">
          <ac:chgData name="Tuan Cao" userId="0846b901be3075ca" providerId="Windows Live" clId="Web-{5EDB9F4E-22B7-FED2-F751-90EDDA87C6C1}" dt="2024-09-20T10:20:54.028" v="1987" actId="20577"/>
          <ac:spMkLst>
            <pc:docMk/>
            <pc:sldMk cId="3359053680" sldId="296"/>
            <ac:spMk id="14" creationId="{22E2F157-ED0D-53E0-E43C-075F6416D564}"/>
          </ac:spMkLst>
        </pc:spChg>
        <pc:spChg chg="del mod">
          <ac:chgData name="Tuan Cao" userId="0846b901be3075ca" providerId="Windows Live" clId="Web-{5EDB9F4E-22B7-FED2-F751-90EDDA87C6C1}" dt="2024-09-20T10:20:58.074" v="1990"/>
          <ac:spMkLst>
            <pc:docMk/>
            <pc:sldMk cId="3359053680" sldId="296"/>
            <ac:spMk id="20" creationId="{5ED043E4-78EF-1CBC-3E38-37D556D620BC}"/>
          </ac:spMkLst>
        </pc:spChg>
        <pc:picChg chg="add mod">
          <ac:chgData name="Tuan Cao" userId="0846b901be3075ca" providerId="Windows Live" clId="Web-{5EDB9F4E-22B7-FED2-F751-90EDDA87C6C1}" dt="2024-09-20T10:27:39.881" v="2183" actId="1076"/>
          <ac:picMkLst>
            <pc:docMk/>
            <pc:sldMk cId="3359053680" sldId="296"/>
            <ac:picMk id="7" creationId="{66451197-9E8E-7634-F08F-C24F81BC87EB}"/>
          </ac:picMkLst>
        </pc:picChg>
      </pc:sldChg>
      <pc:sldChg chg="addSp delSp modSp add replId">
        <pc:chgData name="Tuan Cao" userId="0846b901be3075ca" providerId="Windows Live" clId="Web-{5EDB9F4E-22B7-FED2-F751-90EDDA87C6C1}" dt="2024-09-20T10:30:49.901" v="2318" actId="1076"/>
        <pc:sldMkLst>
          <pc:docMk/>
          <pc:sldMk cId="3764331247" sldId="297"/>
        </pc:sldMkLst>
        <pc:spChg chg="mod">
          <ac:chgData name="Tuan Cao" userId="0846b901be3075ca" providerId="Windows Live" clId="Web-{5EDB9F4E-22B7-FED2-F751-90EDDA87C6C1}" dt="2024-09-20T10:29:55.431" v="2304" actId="20577"/>
          <ac:spMkLst>
            <pc:docMk/>
            <pc:sldMk cId="3764331247" sldId="297"/>
            <ac:spMk id="3" creationId="{B86C1C3E-D65E-76FC-748D-D69D4F1B5F7F}"/>
          </ac:spMkLst>
        </pc:spChg>
        <pc:spChg chg="del mod">
          <ac:chgData name="Tuan Cao" userId="0846b901be3075ca" providerId="Windows Live" clId="Web-{5EDB9F4E-22B7-FED2-F751-90EDDA87C6C1}" dt="2024-09-20T10:27:08.708" v="2165"/>
          <ac:spMkLst>
            <pc:docMk/>
            <pc:sldMk cId="3764331247" sldId="297"/>
            <ac:spMk id="8" creationId="{3F8A2E4F-5A72-BB3D-9C0E-3C9F7BAE0975}"/>
          </ac:spMkLst>
        </pc:spChg>
        <pc:picChg chg="del">
          <ac:chgData name="Tuan Cao" userId="0846b901be3075ca" providerId="Windows Live" clId="Web-{5EDB9F4E-22B7-FED2-F751-90EDDA87C6C1}" dt="2024-09-20T10:27:02.505" v="2161"/>
          <ac:picMkLst>
            <pc:docMk/>
            <pc:sldMk cId="3764331247" sldId="297"/>
            <ac:picMk id="7" creationId="{66451197-9E8E-7634-F08F-C24F81BC87EB}"/>
          </ac:picMkLst>
        </pc:picChg>
        <pc:picChg chg="add del mod">
          <ac:chgData name="Tuan Cao" userId="0846b901be3075ca" providerId="Windows Live" clId="Web-{5EDB9F4E-22B7-FED2-F751-90EDDA87C6C1}" dt="2024-09-20T10:30:35.822" v="2313"/>
          <ac:picMkLst>
            <pc:docMk/>
            <pc:sldMk cId="3764331247" sldId="297"/>
            <ac:picMk id="9" creationId="{2579BE3D-0710-7A45-D43B-40849556B456}"/>
          </ac:picMkLst>
        </pc:picChg>
        <pc:picChg chg="add mod">
          <ac:chgData name="Tuan Cao" userId="0846b901be3075ca" providerId="Windows Live" clId="Web-{5EDB9F4E-22B7-FED2-F751-90EDDA87C6C1}" dt="2024-09-20T10:30:49.901" v="2318" actId="1076"/>
          <ac:picMkLst>
            <pc:docMk/>
            <pc:sldMk cId="3764331247" sldId="297"/>
            <ac:picMk id="10" creationId="{EBAB54AD-DC2C-7F24-3B1D-14CB71A13A1E}"/>
          </ac:picMkLst>
        </pc:picChg>
        <pc:picChg chg="add mod">
          <ac:chgData name="Tuan Cao" userId="0846b901be3075ca" providerId="Windows Live" clId="Web-{5EDB9F4E-22B7-FED2-F751-90EDDA87C6C1}" dt="2024-09-20T10:30:40.729" v="2315" actId="1076"/>
          <ac:picMkLst>
            <pc:docMk/>
            <pc:sldMk cId="3764331247" sldId="297"/>
            <ac:picMk id="11" creationId="{B904D727-DF6C-ED40-0DB5-0BCA61E71A6A}"/>
          </ac:picMkLst>
        </pc:picChg>
      </pc:sldChg>
      <pc:sldChg chg="addSp delSp modSp add replId">
        <pc:chgData name="Tuan Cao" userId="0846b901be3075ca" providerId="Windows Live" clId="Web-{5EDB9F4E-22B7-FED2-F751-90EDDA87C6C1}" dt="2024-09-20T10:48:16.129" v="2510" actId="20577"/>
        <pc:sldMkLst>
          <pc:docMk/>
          <pc:sldMk cId="3278303200" sldId="298"/>
        </pc:sldMkLst>
        <pc:spChg chg="mod">
          <ac:chgData name="Tuan Cao" userId="0846b901be3075ca" providerId="Windows Live" clId="Web-{5EDB9F4E-22B7-FED2-F751-90EDDA87C6C1}" dt="2024-09-20T10:33:12.592" v="2337" actId="20577"/>
          <ac:spMkLst>
            <pc:docMk/>
            <pc:sldMk cId="3278303200" sldId="298"/>
            <ac:spMk id="2" creationId="{6BFA330E-EE91-F37F-EA00-B8262F532F07}"/>
          </ac:spMkLst>
        </pc:spChg>
        <pc:spChg chg="del mod">
          <ac:chgData name="Tuan Cao" userId="0846b901be3075ca" providerId="Windows Live" clId="Web-{5EDB9F4E-22B7-FED2-F751-90EDDA87C6C1}" dt="2024-09-20T10:33:19.920" v="2340"/>
          <ac:spMkLst>
            <pc:docMk/>
            <pc:sldMk cId="3278303200" sldId="298"/>
            <ac:spMk id="3" creationId="{B86C1C3E-D65E-76FC-748D-D69D4F1B5F7F}"/>
          </ac:spMkLst>
        </pc:spChg>
        <pc:spChg chg="add del">
          <ac:chgData name="Tuan Cao" userId="0846b901be3075ca" providerId="Windows Live" clId="Web-{5EDB9F4E-22B7-FED2-F751-90EDDA87C6C1}" dt="2024-09-20T10:35:16.001" v="2346"/>
          <ac:spMkLst>
            <pc:docMk/>
            <pc:sldMk cId="3278303200" sldId="298"/>
            <ac:spMk id="7" creationId="{FAA67518-907F-6FFB-2CE5-234452CE9E90}"/>
          </ac:spMkLst>
        </pc:spChg>
        <pc:spChg chg="add mod">
          <ac:chgData name="Tuan Cao" userId="0846b901be3075ca" providerId="Windows Live" clId="Web-{5EDB9F4E-22B7-FED2-F751-90EDDA87C6C1}" dt="2024-09-20T10:48:16.129" v="2510" actId="20577"/>
          <ac:spMkLst>
            <pc:docMk/>
            <pc:sldMk cId="3278303200" sldId="298"/>
            <ac:spMk id="8" creationId="{28FE4DFE-0613-66BC-CD37-ABD0349C1A7C}"/>
          </ac:spMkLst>
        </pc:spChg>
        <pc:spChg chg="mod">
          <ac:chgData name="Tuan Cao" userId="0846b901be3075ca" providerId="Windows Live" clId="Web-{5EDB9F4E-22B7-FED2-F751-90EDDA87C6C1}" dt="2024-09-20T10:33:25.342" v="2342" actId="20577"/>
          <ac:spMkLst>
            <pc:docMk/>
            <pc:sldMk cId="3278303200" sldId="298"/>
            <ac:spMk id="14" creationId="{22E2F157-ED0D-53E0-E43C-075F6416D564}"/>
          </ac:spMkLst>
        </pc:spChg>
        <pc:picChg chg="del">
          <ac:chgData name="Tuan Cao" userId="0846b901be3075ca" providerId="Windows Live" clId="Web-{5EDB9F4E-22B7-FED2-F751-90EDDA87C6C1}" dt="2024-09-20T10:32:34.966" v="2321"/>
          <ac:picMkLst>
            <pc:docMk/>
            <pc:sldMk cId="3278303200" sldId="298"/>
            <ac:picMk id="10" creationId="{EBAB54AD-DC2C-7F24-3B1D-14CB71A13A1E}"/>
          </ac:picMkLst>
        </pc:picChg>
        <pc:picChg chg="del">
          <ac:chgData name="Tuan Cao" userId="0846b901be3075ca" providerId="Windows Live" clId="Web-{5EDB9F4E-22B7-FED2-F751-90EDDA87C6C1}" dt="2024-09-20T10:32:34.528" v="2320"/>
          <ac:picMkLst>
            <pc:docMk/>
            <pc:sldMk cId="3278303200" sldId="298"/>
            <ac:picMk id="11" creationId="{B904D727-DF6C-ED40-0DB5-0BCA61E71A6A}"/>
          </ac:picMkLst>
        </pc:picChg>
      </pc:sldChg>
      <pc:sldChg chg="addSp delSp modSp add replId">
        <pc:chgData name="Tuan Cao" userId="0846b901be3075ca" providerId="Windows Live" clId="Web-{5EDB9F4E-22B7-FED2-F751-90EDDA87C6C1}" dt="2024-09-20T10:52:46.682" v="2580" actId="20577"/>
        <pc:sldMkLst>
          <pc:docMk/>
          <pc:sldMk cId="2590486383" sldId="299"/>
        </pc:sldMkLst>
        <pc:spChg chg="add mod">
          <ac:chgData name="Tuan Cao" userId="0846b901be3075ca" providerId="Windows Live" clId="Web-{5EDB9F4E-22B7-FED2-F751-90EDDA87C6C1}" dt="2024-09-20T10:52:46.682" v="2580" actId="20577"/>
          <ac:spMkLst>
            <pc:docMk/>
            <pc:sldMk cId="2590486383" sldId="299"/>
            <ac:spMk id="7" creationId="{B11DB2D7-C4FB-417E-2045-D8DA822EE1C2}"/>
          </ac:spMkLst>
        </pc:spChg>
        <pc:spChg chg="del mod">
          <ac:chgData name="Tuan Cao" userId="0846b901be3075ca" providerId="Windows Live" clId="Web-{5EDB9F4E-22B7-FED2-F751-90EDDA87C6C1}" dt="2024-09-20T10:48:26.879" v="2514"/>
          <ac:spMkLst>
            <pc:docMk/>
            <pc:sldMk cId="2590486383" sldId="299"/>
            <ac:spMk id="8" creationId="{28FE4DFE-0613-66BC-CD37-ABD0349C1A7C}"/>
          </ac:spMkLst>
        </pc:spChg>
        <pc:picChg chg="add del mod">
          <ac:chgData name="Tuan Cao" userId="0846b901be3075ca" providerId="Windows Live" clId="Web-{5EDB9F4E-22B7-FED2-F751-90EDDA87C6C1}" dt="2024-09-20T10:51:59.587" v="2552"/>
          <ac:picMkLst>
            <pc:docMk/>
            <pc:sldMk cId="2590486383" sldId="299"/>
            <ac:picMk id="3" creationId="{D737537F-30FB-B705-E778-24FF6112F4B9}"/>
          </ac:picMkLst>
        </pc:picChg>
        <pc:picChg chg="add mod">
          <ac:chgData name="Tuan Cao" userId="0846b901be3075ca" providerId="Windows Live" clId="Web-{5EDB9F4E-22B7-FED2-F751-90EDDA87C6C1}" dt="2024-09-20T10:52:22.494" v="2556" actId="1076"/>
          <ac:picMkLst>
            <pc:docMk/>
            <pc:sldMk cId="2590486383" sldId="299"/>
            <ac:picMk id="9" creationId="{801CFD9F-55A6-700B-5C1D-3149963D2F20}"/>
          </ac:picMkLst>
        </pc:picChg>
      </pc:sldChg>
      <pc:sldChg chg="new del">
        <pc:chgData name="Tuan Cao" userId="0846b901be3075ca" providerId="Windows Live" clId="Web-{5EDB9F4E-22B7-FED2-F751-90EDDA87C6C1}" dt="2024-09-20T10:33:35.389" v="2344"/>
        <pc:sldMkLst>
          <pc:docMk/>
          <pc:sldMk cId="4085571635" sldId="299"/>
        </pc:sldMkLst>
      </pc:sldChg>
      <pc:sldChg chg="addSp delSp modSp add replId">
        <pc:chgData name="Tuan Cao" userId="0846b901be3075ca" providerId="Windows Live" clId="Web-{5EDB9F4E-22B7-FED2-F751-90EDDA87C6C1}" dt="2024-09-20T11:01:30.085" v="2593" actId="20577"/>
        <pc:sldMkLst>
          <pc:docMk/>
          <pc:sldMk cId="3198377447" sldId="300"/>
        </pc:sldMkLst>
        <pc:spChg chg="add mod">
          <ac:chgData name="Tuan Cao" userId="0846b901be3075ca" providerId="Windows Live" clId="Web-{5EDB9F4E-22B7-FED2-F751-90EDDA87C6C1}" dt="2024-09-20T11:01:17.694" v="2591" actId="20577"/>
          <ac:spMkLst>
            <pc:docMk/>
            <pc:sldMk cId="3198377447" sldId="300"/>
            <ac:spMk id="3" creationId="{69E5BB78-BA54-0E46-B1BE-26D57916E5F6}"/>
          </ac:spMkLst>
        </pc:spChg>
        <pc:spChg chg="del mod">
          <ac:chgData name="Tuan Cao" userId="0846b901be3075ca" providerId="Windows Live" clId="Web-{5EDB9F4E-22B7-FED2-F751-90EDDA87C6C1}" dt="2024-09-20T10:57:24.126" v="2585"/>
          <ac:spMkLst>
            <pc:docMk/>
            <pc:sldMk cId="3198377447" sldId="300"/>
            <ac:spMk id="7" creationId="{B11DB2D7-C4FB-417E-2045-D8DA822EE1C2}"/>
          </ac:spMkLst>
        </pc:spChg>
        <pc:spChg chg="mod">
          <ac:chgData name="Tuan Cao" userId="0846b901be3075ca" providerId="Windows Live" clId="Web-{5EDB9F4E-22B7-FED2-F751-90EDDA87C6C1}" dt="2024-09-20T11:01:30.085" v="2593" actId="20577"/>
          <ac:spMkLst>
            <pc:docMk/>
            <pc:sldMk cId="3198377447" sldId="300"/>
            <ac:spMk id="14" creationId="{22E2F157-ED0D-53E0-E43C-075F6416D564}"/>
          </ac:spMkLst>
        </pc:spChg>
        <pc:picChg chg="del">
          <ac:chgData name="Tuan Cao" userId="0846b901be3075ca" providerId="Windows Live" clId="Web-{5EDB9F4E-22B7-FED2-F751-90EDDA87C6C1}" dt="2024-09-20T10:56:22.265" v="2582"/>
          <ac:picMkLst>
            <pc:docMk/>
            <pc:sldMk cId="3198377447" sldId="300"/>
            <ac:picMk id="9" creationId="{801CFD9F-55A6-700B-5C1D-3149963D2F20}"/>
          </ac:picMkLst>
        </pc:picChg>
      </pc:sldChg>
      <pc:sldChg chg="new del">
        <pc:chgData name="Tuan Cao" userId="0846b901be3075ca" providerId="Windows Live" clId="Web-{5EDB9F4E-22B7-FED2-F751-90EDDA87C6C1}" dt="2024-09-20T11:00:06.895" v="2587"/>
        <pc:sldMkLst>
          <pc:docMk/>
          <pc:sldMk cId="3548763353" sldId="301"/>
        </pc:sldMkLst>
      </pc:sldChg>
      <pc:sldChg chg="addSp delSp modSp add replId">
        <pc:chgData name="Tuan Cao" userId="0846b901be3075ca" providerId="Windows Live" clId="Web-{5EDB9F4E-22B7-FED2-F751-90EDDA87C6C1}" dt="2024-09-20T11:10:38.020" v="2697" actId="20577"/>
        <pc:sldMkLst>
          <pc:docMk/>
          <pc:sldMk cId="3794871611" sldId="301"/>
        </pc:sldMkLst>
        <pc:spChg chg="mod">
          <ac:chgData name="Tuan Cao" userId="0846b901be3075ca" providerId="Windows Live" clId="Web-{5EDB9F4E-22B7-FED2-F751-90EDDA87C6C1}" dt="2024-09-20T11:10:38.020" v="2697" actId="20577"/>
          <ac:spMkLst>
            <pc:docMk/>
            <pc:sldMk cId="3794871611" sldId="301"/>
            <ac:spMk id="3" creationId="{69E5BB78-BA54-0E46-B1BE-26D57916E5F6}"/>
          </ac:spMkLst>
        </pc:spChg>
        <pc:spChg chg="mod">
          <ac:chgData name="Tuan Cao" userId="0846b901be3075ca" providerId="Windows Live" clId="Web-{5EDB9F4E-22B7-FED2-F751-90EDDA87C6C1}" dt="2024-09-20T11:06:16.748" v="2609" actId="20577"/>
          <ac:spMkLst>
            <pc:docMk/>
            <pc:sldMk cId="3794871611" sldId="301"/>
            <ac:spMk id="14" creationId="{22E2F157-ED0D-53E0-E43C-075F6416D564}"/>
          </ac:spMkLst>
        </pc:spChg>
        <pc:picChg chg="add mod">
          <ac:chgData name="Tuan Cao" userId="0846b901be3075ca" providerId="Windows Live" clId="Web-{5EDB9F4E-22B7-FED2-F751-90EDDA87C6C1}" dt="2024-09-20T11:09:11.377" v="2678" actId="1076"/>
          <ac:picMkLst>
            <pc:docMk/>
            <pc:sldMk cId="3794871611" sldId="301"/>
            <ac:picMk id="7" creationId="{52548729-A7CF-2057-497D-62D873BA8021}"/>
          </ac:picMkLst>
        </pc:picChg>
        <pc:picChg chg="add del mod">
          <ac:chgData name="Tuan Cao" userId="0846b901be3075ca" providerId="Windows Live" clId="Web-{5EDB9F4E-22B7-FED2-F751-90EDDA87C6C1}" dt="2024-09-20T11:09:07.814" v="2677"/>
          <ac:picMkLst>
            <pc:docMk/>
            <pc:sldMk cId="3794871611" sldId="301"/>
            <ac:picMk id="8" creationId="{73BBB167-FB2F-DD7F-7EC4-B012014E7859}"/>
          </ac:picMkLst>
        </pc:picChg>
        <pc:picChg chg="add mod">
          <ac:chgData name="Tuan Cao" userId="0846b901be3075ca" providerId="Windows Live" clId="Web-{5EDB9F4E-22B7-FED2-F751-90EDDA87C6C1}" dt="2024-09-20T11:10:28.097" v="2694" actId="1076"/>
          <ac:picMkLst>
            <pc:docMk/>
            <pc:sldMk cId="3794871611" sldId="301"/>
            <ac:picMk id="9" creationId="{8C117B60-84FB-1709-9674-D148B1446A59}"/>
          </ac:picMkLst>
        </pc:picChg>
      </pc:sldChg>
      <pc:sldChg chg="add replId">
        <pc:chgData name="Tuan Cao" userId="0846b901be3075ca" providerId="Windows Live" clId="Web-{5EDB9F4E-22B7-FED2-F751-90EDDA87C6C1}" dt="2024-09-20T11:12:50.038" v="2698"/>
        <pc:sldMkLst>
          <pc:docMk/>
          <pc:sldMk cId="1371143525" sldId="302"/>
        </pc:sldMkLst>
      </pc:sldChg>
    </pc:docChg>
  </pc:docChgLst>
  <pc:docChgLst>
    <pc:chgData name="Tuan Cao" userId="0846b901be3075ca" providerId="Windows Live" clId="Web-{514DC07F-FECE-DE8D-C852-52C435295914}"/>
    <pc:docChg chg="addSld modSld sldOrd">
      <pc:chgData name="Tuan Cao" userId="0846b901be3075ca" providerId="Windows Live" clId="Web-{514DC07F-FECE-DE8D-C852-52C435295914}" dt="2024-09-30T11:03:08.647" v="637" actId="20577"/>
      <pc:docMkLst>
        <pc:docMk/>
      </pc:docMkLst>
      <pc:sldChg chg="ord">
        <pc:chgData name="Tuan Cao" userId="0846b901be3075ca" providerId="Windows Live" clId="Web-{514DC07F-FECE-DE8D-C852-52C435295914}" dt="2024-09-30T09:37:39.386" v="0"/>
        <pc:sldMkLst>
          <pc:docMk/>
          <pc:sldMk cId="1227147490" sldId="290"/>
        </pc:sldMkLst>
      </pc:sldChg>
      <pc:sldChg chg="modSp">
        <pc:chgData name="Tuan Cao" userId="0846b901be3075ca" providerId="Windows Live" clId="Web-{514DC07F-FECE-DE8D-C852-52C435295914}" dt="2024-09-30T10:24:26.799" v="374" actId="20577"/>
        <pc:sldMkLst>
          <pc:docMk/>
          <pc:sldMk cId="3147542921" sldId="291"/>
        </pc:sldMkLst>
        <pc:spChg chg="mod">
          <ac:chgData name="Tuan Cao" userId="0846b901be3075ca" providerId="Windows Live" clId="Web-{514DC07F-FECE-DE8D-C852-52C435295914}" dt="2024-09-30T10:22:54.108" v="356" actId="20577"/>
          <ac:spMkLst>
            <pc:docMk/>
            <pc:sldMk cId="3147542921" sldId="291"/>
            <ac:spMk id="3" creationId="{B8AAB0DD-F1B4-6269-590A-4148993036E1}"/>
          </ac:spMkLst>
        </pc:spChg>
        <pc:spChg chg="mod">
          <ac:chgData name="Tuan Cao" userId="0846b901be3075ca" providerId="Windows Live" clId="Web-{514DC07F-FECE-DE8D-C852-52C435295914}" dt="2024-09-30T10:24:26.799" v="374" actId="20577"/>
          <ac:spMkLst>
            <pc:docMk/>
            <pc:sldMk cId="3147542921" sldId="291"/>
            <ac:spMk id="10" creationId="{CA280452-FBF9-78DF-8EFC-DF609B1B033B}"/>
          </ac:spMkLst>
        </pc:spChg>
        <pc:picChg chg="mod">
          <ac:chgData name="Tuan Cao" userId="0846b901be3075ca" providerId="Windows Live" clId="Web-{514DC07F-FECE-DE8D-C852-52C435295914}" dt="2024-09-30T10:20:45.072" v="325" actId="14100"/>
          <ac:picMkLst>
            <pc:docMk/>
            <pc:sldMk cId="3147542921" sldId="291"/>
            <ac:picMk id="7" creationId="{1D9B53D9-B057-0EB4-8E55-0CF8BB561CCE}"/>
          </ac:picMkLst>
        </pc:picChg>
      </pc:sldChg>
      <pc:sldChg chg="modSp">
        <pc:chgData name="Tuan Cao" userId="0846b901be3075ca" providerId="Windows Live" clId="Web-{514DC07F-FECE-DE8D-C852-52C435295914}" dt="2024-09-30T10:40:14.411" v="477" actId="20577"/>
        <pc:sldMkLst>
          <pc:docMk/>
          <pc:sldMk cId="1789238617" sldId="292"/>
        </pc:sldMkLst>
        <pc:spChg chg="mod">
          <ac:chgData name="Tuan Cao" userId="0846b901be3075ca" providerId="Windows Live" clId="Web-{514DC07F-FECE-DE8D-C852-52C435295914}" dt="2024-09-30T10:40:14.411" v="477" actId="20577"/>
          <ac:spMkLst>
            <pc:docMk/>
            <pc:sldMk cId="1789238617" sldId="292"/>
            <ac:spMk id="3" creationId="{B8AAB0DD-F1B4-6269-590A-4148993036E1}"/>
          </ac:spMkLst>
        </pc:spChg>
      </pc:sldChg>
      <pc:sldChg chg="modSp">
        <pc:chgData name="Tuan Cao" userId="0846b901be3075ca" providerId="Windows Live" clId="Web-{514DC07F-FECE-DE8D-C852-52C435295914}" dt="2024-09-30T10:57:38.245" v="585" actId="20577"/>
        <pc:sldMkLst>
          <pc:docMk/>
          <pc:sldMk cId="2452707133" sldId="293"/>
        </pc:sldMkLst>
        <pc:spChg chg="mod">
          <ac:chgData name="Tuan Cao" userId="0846b901be3075ca" providerId="Windows Live" clId="Web-{514DC07F-FECE-DE8D-C852-52C435295914}" dt="2024-09-30T10:57:38.245" v="585" actId="20577"/>
          <ac:spMkLst>
            <pc:docMk/>
            <pc:sldMk cId="2452707133" sldId="293"/>
            <ac:spMk id="3" creationId="{B8AAB0DD-F1B4-6269-590A-4148993036E1}"/>
          </ac:spMkLst>
        </pc:spChg>
        <pc:picChg chg="mod">
          <ac:chgData name="Tuan Cao" userId="0846b901be3075ca" providerId="Windows Live" clId="Web-{514DC07F-FECE-DE8D-C852-52C435295914}" dt="2024-09-30T10:56:30.399" v="579" actId="1076"/>
          <ac:picMkLst>
            <pc:docMk/>
            <pc:sldMk cId="2452707133" sldId="293"/>
            <ac:picMk id="7" creationId="{B8663BF9-7B60-B63E-2A3C-B48B461E9922}"/>
          </ac:picMkLst>
        </pc:picChg>
      </pc:sldChg>
      <pc:sldChg chg="modSp">
        <pc:chgData name="Tuan Cao" userId="0846b901be3075ca" providerId="Windows Live" clId="Web-{514DC07F-FECE-DE8D-C852-52C435295914}" dt="2024-09-30T11:03:08.647" v="637" actId="20577"/>
        <pc:sldMkLst>
          <pc:docMk/>
          <pc:sldMk cId="2895277408" sldId="295"/>
        </pc:sldMkLst>
        <pc:spChg chg="mod">
          <ac:chgData name="Tuan Cao" userId="0846b901be3075ca" providerId="Windows Live" clId="Web-{514DC07F-FECE-DE8D-C852-52C435295914}" dt="2024-09-30T11:03:08.647" v="637" actId="20577"/>
          <ac:spMkLst>
            <pc:docMk/>
            <pc:sldMk cId="2895277408" sldId="295"/>
            <ac:spMk id="20" creationId="{5ED043E4-78EF-1CBC-3E38-37D556D620BC}"/>
          </ac:spMkLst>
        </pc:spChg>
      </pc:sldChg>
      <pc:sldChg chg="delSp modSp add ord replId">
        <pc:chgData name="Tuan Cao" userId="0846b901be3075ca" providerId="Windows Live" clId="Web-{514DC07F-FECE-DE8D-C852-52C435295914}" dt="2024-09-30T09:57:09.225" v="78" actId="20577"/>
        <pc:sldMkLst>
          <pc:docMk/>
          <pc:sldMk cId="2557146329" sldId="333"/>
        </pc:sldMkLst>
        <pc:spChg chg="mod">
          <ac:chgData name="Tuan Cao" userId="0846b901be3075ca" providerId="Windows Live" clId="Web-{514DC07F-FECE-DE8D-C852-52C435295914}" dt="2024-09-30T09:57:09.225" v="78" actId="20577"/>
          <ac:spMkLst>
            <pc:docMk/>
            <pc:sldMk cId="2557146329" sldId="333"/>
            <ac:spMk id="3" creationId="{B8AAB0DD-F1B4-6269-590A-4148993036E1}"/>
          </ac:spMkLst>
        </pc:spChg>
        <pc:picChg chg="del">
          <ac:chgData name="Tuan Cao" userId="0846b901be3075ca" providerId="Windows Live" clId="Web-{514DC07F-FECE-DE8D-C852-52C435295914}" dt="2024-09-30T09:37:49.699" v="4"/>
          <ac:picMkLst>
            <pc:docMk/>
            <pc:sldMk cId="2557146329" sldId="333"/>
            <ac:picMk id="7" creationId="{1D9B53D9-B057-0EB4-8E55-0CF8BB561CCE}"/>
          </ac:picMkLst>
        </pc:picChg>
        <pc:picChg chg="del">
          <ac:chgData name="Tuan Cao" userId="0846b901be3075ca" providerId="Windows Live" clId="Web-{514DC07F-FECE-DE8D-C852-52C435295914}" dt="2024-09-30T09:37:49.261" v="3"/>
          <ac:picMkLst>
            <pc:docMk/>
            <pc:sldMk cId="2557146329" sldId="333"/>
            <ac:picMk id="8" creationId="{72EC00BB-F382-1FEB-DF5F-4853A29EB085}"/>
          </ac:picMkLst>
        </pc:picChg>
      </pc:sldChg>
      <pc:sldChg chg="modSp add replId">
        <pc:chgData name="Tuan Cao" userId="0846b901be3075ca" providerId="Windows Live" clId="Web-{514DC07F-FECE-DE8D-C852-52C435295914}" dt="2024-09-30T10:15:59.719" v="289" actId="20577"/>
        <pc:sldMkLst>
          <pc:docMk/>
          <pc:sldMk cId="1936173493" sldId="334"/>
        </pc:sldMkLst>
        <pc:spChg chg="mod">
          <ac:chgData name="Tuan Cao" userId="0846b901be3075ca" providerId="Windows Live" clId="Web-{514DC07F-FECE-DE8D-C852-52C435295914}" dt="2024-09-30T10:07:19.622" v="208" actId="20577"/>
          <ac:spMkLst>
            <pc:docMk/>
            <pc:sldMk cId="1936173493" sldId="334"/>
            <ac:spMk id="3" creationId="{B8AAB0DD-F1B4-6269-590A-4148993036E1}"/>
          </ac:spMkLst>
        </pc:spChg>
        <pc:spChg chg="mod">
          <ac:chgData name="Tuan Cao" userId="0846b901be3075ca" providerId="Windows Live" clId="Web-{514DC07F-FECE-DE8D-C852-52C435295914}" dt="2024-09-30T10:15:59.719" v="289" actId="20577"/>
          <ac:spMkLst>
            <pc:docMk/>
            <pc:sldMk cId="1936173493" sldId="334"/>
            <ac:spMk id="10" creationId="{CA280452-FBF9-78DF-8EFC-DF609B1B033B}"/>
          </ac:spMkLst>
        </pc:spChg>
      </pc:sldChg>
      <pc:sldChg chg="modSp add replId">
        <pc:chgData name="Tuan Cao" userId="0846b901be3075ca" providerId="Windows Live" clId="Web-{514DC07F-FECE-DE8D-C852-52C435295914}" dt="2024-09-30T10:16:02.969" v="292" actId="20577"/>
        <pc:sldMkLst>
          <pc:docMk/>
          <pc:sldMk cId="3947152078" sldId="335"/>
        </pc:sldMkLst>
        <pc:spChg chg="mod">
          <ac:chgData name="Tuan Cao" userId="0846b901be3075ca" providerId="Windows Live" clId="Web-{514DC07F-FECE-DE8D-C852-52C435295914}" dt="2024-09-30T10:13:30.166" v="274" actId="20577"/>
          <ac:spMkLst>
            <pc:docMk/>
            <pc:sldMk cId="3947152078" sldId="335"/>
            <ac:spMk id="3" creationId="{B8AAB0DD-F1B4-6269-590A-4148993036E1}"/>
          </ac:spMkLst>
        </pc:spChg>
        <pc:spChg chg="mod">
          <ac:chgData name="Tuan Cao" userId="0846b901be3075ca" providerId="Windows Live" clId="Web-{514DC07F-FECE-DE8D-C852-52C435295914}" dt="2024-09-30T10:16:02.969" v="292" actId="20577"/>
          <ac:spMkLst>
            <pc:docMk/>
            <pc:sldMk cId="3947152078" sldId="335"/>
            <ac:spMk id="10" creationId="{CA280452-FBF9-78DF-8EFC-DF609B1B033B}"/>
          </ac:spMkLst>
        </pc:spChg>
      </pc:sldChg>
      <pc:sldChg chg="addSp modSp add replId">
        <pc:chgData name="Tuan Cao" userId="0846b901be3075ca" providerId="Windows Live" clId="Web-{514DC07F-FECE-DE8D-C852-52C435295914}" dt="2024-09-30T10:16:04.672" v="295" actId="20577"/>
        <pc:sldMkLst>
          <pc:docMk/>
          <pc:sldMk cId="3457581715" sldId="336"/>
        </pc:sldMkLst>
        <pc:spChg chg="mod">
          <ac:chgData name="Tuan Cao" userId="0846b901be3075ca" providerId="Windows Live" clId="Web-{514DC07F-FECE-DE8D-C852-52C435295914}" dt="2024-09-30T10:14:27.918" v="277" actId="20577"/>
          <ac:spMkLst>
            <pc:docMk/>
            <pc:sldMk cId="3457581715" sldId="336"/>
            <ac:spMk id="3" creationId="{B8AAB0DD-F1B4-6269-590A-4148993036E1}"/>
          </ac:spMkLst>
        </pc:spChg>
        <pc:spChg chg="mod">
          <ac:chgData name="Tuan Cao" userId="0846b901be3075ca" providerId="Windows Live" clId="Web-{514DC07F-FECE-DE8D-C852-52C435295914}" dt="2024-09-30T10:16:04.672" v="295" actId="20577"/>
          <ac:spMkLst>
            <pc:docMk/>
            <pc:sldMk cId="3457581715" sldId="336"/>
            <ac:spMk id="10" creationId="{CA280452-FBF9-78DF-8EFC-DF609B1B033B}"/>
          </ac:spMkLst>
        </pc:spChg>
        <pc:picChg chg="add mod">
          <ac:chgData name="Tuan Cao" userId="0846b901be3075ca" providerId="Windows Live" clId="Web-{514DC07F-FECE-DE8D-C852-52C435295914}" dt="2024-09-30T10:14:30.075" v="279" actId="1076"/>
          <ac:picMkLst>
            <pc:docMk/>
            <pc:sldMk cId="3457581715" sldId="336"/>
            <ac:picMk id="5" creationId="{70F2648B-5F83-51F0-B35B-1BD1DFF4D6C2}"/>
          </ac:picMkLst>
        </pc:picChg>
      </pc:sldChg>
      <pc:sldChg chg="addSp delSp modSp add replId">
        <pc:chgData name="Tuan Cao" userId="0846b901be3075ca" providerId="Windows Live" clId="Web-{514DC07F-FECE-DE8D-C852-52C435295914}" dt="2024-09-30T10:19:05.241" v="323" actId="1076"/>
        <pc:sldMkLst>
          <pc:docMk/>
          <pc:sldMk cId="1880060393" sldId="337"/>
        </pc:sldMkLst>
        <pc:spChg chg="mod">
          <ac:chgData name="Tuan Cao" userId="0846b901be3075ca" providerId="Windows Live" clId="Web-{514DC07F-FECE-DE8D-C852-52C435295914}" dt="2024-09-30T10:19:03.053" v="321" actId="20577"/>
          <ac:spMkLst>
            <pc:docMk/>
            <pc:sldMk cId="1880060393" sldId="337"/>
            <ac:spMk id="3" creationId="{B8AAB0DD-F1B4-6269-590A-4148993036E1}"/>
          </ac:spMkLst>
        </pc:spChg>
        <pc:spChg chg="mod">
          <ac:chgData name="Tuan Cao" userId="0846b901be3075ca" providerId="Windows Live" clId="Web-{514DC07F-FECE-DE8D-C852-52C435295914}" dt="2024-09-30T10:16:07.109" v="298" actId="20577"/>
          <ac:spMkLst>
            <pc:docMk/>
            <pc:sldMk cId="1880060393" sldId="337"/>
            <ac:spMk id="10" creationId="{CA280452-FBF9-78DF-8EFC-DF609B1B033B}"/>
          </ac:spMkLst>
        </pc:spChg>
        <pc:picChg chg="del">
          <ac:chgData name="Tuan Cao" userId="0846b901be3075ca" providerId="Windows Live" clId="Web-{514DC07F-FECE-DE8D-C852-52C435295914}" dt="2024-09-30T10:15:31.811" v="283"/>
          <ac:picMkLst>
            <pc:docMk/>
            <pc:sldMk cId="1880060393" sldId="337"/>
            <ac:picMk id="5" creationId="{70F2648B-5F83-51F0-B35B-1BD1DFF4D6C2}"/>
          </ac:picMkLst>
        </pc:picChg>
        <pc:picChg chg="add mod">
          <ac:chgData name="Tuan Cao" userId="0846b901be3075ca" providerId="Windows Live" clId="Web-{514DC07F-FECE-DE8D-C852-52C435295914}" dt="2024-09-30T10:19:05.241" v="323" actId="1076"/>
          <ac:picMkLst>
            <pc:docMk/>
            <pc:sldMk cId="1880060393" sldId="337"/>
            <ac:picMk id="7" creationId="{9582D5E3-2E8E-07F0-F6B6-7E743D083870}"/>
          </ac:picMkLst>
        </pc:picChg>
      </pc:sldChg>
      <pc:sldChg chg="addSp delSp modSp add ord replId">
        <pc:chgData name="Tuan Cao" userId="0846b901be3075ca" providerId="Windows Live" clId="Web-{514DC07F-FECE-DE8D-C852-52C435295914}" dt="2024-09-30T10:33:03.567" v="463" actId="1076"/>
        <pc:sldMkLst>
          <pc:docMk/>
          <pc:sldMk cId="1763133454" sldId="338"/>
        </pc:sldMkLst>
        <pc:spChg chg="mod">
          <ac:chgData name="Tuan Cao" userId="0846b901be3075ca" providerId="Windows Live" clId="Web-{514DC07F-FECE-DE8D-C852-52C435295914}" dt="2024-09-30T10:31:06.563" v="452" actId="20577"/>
          <ac:spMkLst>
            <pc:docMk/>
            <pc:sldMk cId="1763133454" sldId="338"/>
            <ac:spMk id="3" creationId="{B8AAB0DD-F1B4-6269-590A-4148993036E1}"/>
          </ac:spMkLst>
        </pc:spChg>
        <pc:spChg chg="add mod">
          <ac:chgData name="Tuan Cao" userId="0846b901be3075ca" providerId="Windows Live" clId="Web-{514DC07F-FECE-DE8D-C852-52C435295914}" dt="2024-09-30T10:32:04.565" v="462" actId="20577"/>
          <ac:spMkLst>
            <pc:docMk/>
            <pc:sldMk cId="1763133454" sldId="338"/>
            <ac:spMk id="8" creationId="{41A5112D-04F4-DBA3-D6ED-B613000EA038}"/>
          </ac:spMkLst>
        </pc:spChg>
        <pc:spChg chg="mod">
          <ac:chgData name="Tuan Cao" userId="0846b901be3075ca" providerId="Windows Live" clId="Web-{514DC07F-FECE-DE8D-C852-52C435295914}" dt="2024-09-30T10:33:03.567" v="463" actId="1076"/>
          <ac:spMkLst>
            <pc:docMk/>
            <pc:sldMk cId="1763133454" sldId="338"/>
            <ac:spMk id="10" creationId="{CA280452-FBF9-78DF-8EFC-DF609B1B033B}"/>
          </ac:spMkLst>
        </pc:spChg>
        <pc:picChg chg="add del">
          <ac:chgData name="Tuan Cao" userId="0846b901be3075ca" providerId="Windows Live" clId="Web-{514DC07F-FECE-DE8D-C852-52C435295914}" dt="2024-09-30T10:24:12.752" v="363"/>
          <ac:picMkLst>
            <pc:docMk/>
            <pc:sldMk cId="1763133454" sldId="338"/>
            <ac:picMk id="5" creationId="{8476C4FF-C59C-625D-B938-78862C14F1F5}"/>
          </ac:picMkLst>
        </pc:picChg>
        <pc:picChg chg="add mod">
          <ac:chgData name="Tuan Cao" userId="0846b901be3075ca" providerId="Windows Live" clId="Web-{514DC07F-FECE-DE8D-C852-52C435295914}" dt="2024-09-30T10:29:28.607" v="446" actId="1076"/>
          <ac:picMkLst>
            <pc:docMk/>
            <pc:sldMk cId="1763133454" sldId="338"/>
            <ac:picMk id="7" creationId="{994FFB40-82FC-79C6-2CD6-56E0D385062A}"/>
          </ac:picMkLst>
        </pc:picChg>
      </pc:sldChg>
      <pc:sldChg chg="addSp delSp modSp add replId">
        <pc:chgData name="Tuan Cao" userId="0846b901be3075ca" providerId="Windows Live" clId="Web-{514DC07F-FECE-DE8D-C852-52C435295914}" dt="2024-09-30T10:51:52.654" v="530" actId="20577"/>
        <pc:sldMkLst>
          <pc:docMk/>
          <pc:sldMk cId="1920290198" sldId="339"/>
        </pc:sldMkLst>
        <pc:spChg chg="mod">
          <ac:chgData name="Tuan Cao" userId="0846b901be3075ca" providerId="Windows Live" clId="Web-{514DC07F-FECE-DE8D-C852-52C435295914}" dt="2024-09-30T10:51:52.654" v="530" actId="20577"/>
          <ac:spMkLst>
            <pc:docMk/>
            <pc:sldMk cId="1920290198" sldId="339"/>
            <ac:spMk id="3" creationId="{B8AAB0DD-F1B4-6269-590A-4148993036E1}"/>
          </ac:spMkLst>
        </pc:spChg>
        <pc:spChg chg="mod">
          <ac:chgData name="Tuan Cao" userId="0846b901be3075ca" providerId="Windows Live" clId="Web-{514DC07F-FECE-DE8D-C852-52C435295914}" dt="2024-09-30T10:41:06.663" v="488" actId="20577"/>
          <ac:spMkLst>
            <pc:docMk/>
            <pc:sldMk cId="1920290198" sldId="339"/>
            <ac:spMk id="10" creationId="{CA280452-FBF9-78DF-8EFC-DF609B1B033B}"/>
          </ac:spMkLst>
        </pc:spChg>
        <pc:picChg chg="del">
          <ac:chgData name="Tuan Cao" userId="0846b901be3075ca" providerId="Windows Live" clId="Web-{514DC07F-FECE-DE8D-C852-52C435295914}" dt="2024-09-30T10:41:07.538" v="489"/>
          <ac:picMkLst>
            <pc:docMk/>
            <pc:sldMk cId="1920290198" sldId="339"/>
            <ac:picMk id="5" creationId="{FBE9F16F-63D8-3607-AD27-75B21BD0E59F}"/>
          </ac:picMkLst>
        </pc:picChg>
        <pc:picChg chg="add mod">
          <ac:chgData name="Tuan Cao" userId="0846b901be3075ca" providerId="Windows Live" clId="Web-{514DC07F-FECE-DE8D-C852-52C435295914}" dt="2024-09-30T10:48:22.709" v="504" actId="1076"/>
          <ac:picMkLst>
            <pc:docMk/>
            <pc:sldMk cId="1920290198" sldId="339"/>
            <ac:picMk id="7" creationId="{98A705FE-1E5B-2CD9-CEB6-75D235017741}"/>
          </ac:picMkLst>
        </pc:picChg>
        <pc:picChg chg="add mod">
          <ac:chgData name="Tuan Cao" userId="0846b901be3075ca" providerId="Windows Live" clId="Web-{514DC07F-FECE-DE8D-C852-52C435295914}" dt="2024-09-30T10:48:42.070" v="508" actId="1076"/>
          <ac:picMkLst>
            <pc:docMk/>
            <pc:sldMk cId="1920290198" sldId="339"/>
            <ac:picMk id="8" creationId="{AC81F6C6-BD71-DA79-5F0A-212652E7AA18}"/>
          </ac:picMkLst>
        </pc:picChg>
      </pc:sldChg>
      <pc:sldChg chg="addSp delSp modSp add replId">
        <pc:chgData name="Tuan Cao" userId="0846b901be3075ca" providerId="Windows Live" clId="Web-{514DC07F-FECE-DE8D-C852-52C435295914}" dt="2024-09-30T10:55:16.552" v="575" actId="1076"/>
        <pc:sldMkLst>
          <pc:docMk/>
          <pc:sldMk cId="2542143401" sldId="340"/>
        </pc:sldMkLst>
        <pc:spChg chg="mod">
          <ac:chgData name="Tuan Cao" userId="0846b901be3075ca" providerId="Windows Live" clId="Web-{514DC07F-FECE-DE8D-C852-52C435295914}" dt="2024-09-30T10:54:18.347" v="556" actId="20577"/>
          <ac:spMkLst>
            <pc:docMk/>
            <pc:sldMk cId="2542143401" sldId="340"/>
            <ac:spMk id="3" creationId="{B8AAB0DD-F1B4-6269-590A-4148993036E1}"/>
          </ac:spMkLst>
        </pc:spChg>
        <pc:spChg chg="mod">
          <ac:chgData name="Tuan Cao" userId="0846b901be3075ca" providerId="Windows Live" clId="Web-{514DC07F-FECE-DE8D-C852-52C435295914}" dt="2024-09-30T10:53:05.266" v="544" actId="20577"/>
          <ac:spMkLst>
            <pc:docMk/>
            <pc:sldMk cId="2542143401" sldId="340"/>
            <ac:spMk id="10" creationId="{CA280452-FBF9-78DF-8EFC-DF609B1B033B}"/>
          </ac:spMkLst>
        </pc:spChg>
        <pc:picChg chg="add mod">
          <ac:chgData name="Tuan Cao" userId="0846b901be3075ca" providerId="Windows Live" clId="Web-{514DC07F-FECE-DE8D-C852-52C435295914}" dt="2024-09-30T10:55:16.552" v="575" actId="1076"/>
          <ac:picMkLst>
            <pc:docMk/>
            <pc:sldMk cId="2542143401" sldId="340"/>
            <ac:picMk id="5" creationId="{A540959F-87EC-B408-A2AC-D3403471BD3F}"/>
          </ac:picMkLst>
        </pc:picChg>
        <pc:picChg chg="del">
          <ac:chgData name="Tuan Cao" userId="0846b901be3075ca" providerId="Windows Live" clId="Web-{514DC07F-FECE-DE8D-C852-52C435295914}" dt="2024-09-30T10:53:02.501" v="542"/>
          <ac:picMkLst>
            <pc:docMk/>
            <pc:sldMk cId="2542143401" sldId="340"/>
            <ac:picMk id="7" creationId="{98A705FE-1E5B-2CD9-CEB6-75D235017741}"/>
          </ac:picMkLst>
        </pc:picChg>
        <pc:picChg chg="del">
          <ac:chgData name="Tuan Cao" userId="0846b901be3075ca" providerId="Windows Live" clId="Web-{514DC07F-FECE-DE8D-C852-52C435295914}" dt="2024-09-30T10:53:02.735" v="543"/>
          <ac:picMkLst>
            <pc:docMk/>
            <pc:sldMk cId="2542143401" sldId="340"/>
            <ac:picMk id="8" creationId="{AC81F6C6-BD71-DA79-5F0A-212652E7AA18}"/>
          </ac:picMkLst>
        </pc:picChg>
        <pc:picChg chg="add mod">
          <ac:chgData name="Tuan Cao" userId="0846b901be3075ca" providerId="Windows Live" clId="Web-{514DC07F-FECE-DE8D-C852-52C435295914}" dt="2024-09-30T10:54:49.848" v="565" actId="14100"/>
          <ac:picMkLst>
            <pc:docMk/>
            <pc:sldMk cId="2542143401" sldId="340"/>
            <ac:picMk id="9" creationId="{936C0ED6-AB12-912C-7296-3D34FEDDD92D}"/>
          </ac:picMkLst>
        </pc:picChg>
        <pc:picChg chg="add mod">
          <ac:chgData name="Tuan Cao" userId="0846b901be3075ca" providerId="Windows Live" clId="Web-{514DC07F-FECE-DE8D-C852-52C435295914}" dt="2024-09-30T10:55:12.224" v="573" actId="1076"/>
          <ac:picMkLst>
            <pc:docMk/>
            <pc:sldMk cId="2542143401" sldId="340"/>
            <ac:picMk id="11" creationId="{C3486451-5ED8-10B7-2C41-38080198D661}"/>
          </ac:picMkLst>
        </pc:picChg>
      </pc:sldChg>
    </pc:docChg>
  </pc:docChgLst>
  <pc:docChgLst>
    <pc:chgData name="Tuan Cao" userId="0846b901be3075ca" providerId="Windows Live" clId="Web-{B307F3AC-0A03-42A9-5325-BBCB96D0252B}"/>
    <pc:docChg chg="addSld delSld modSld">
      <pc:chgData name="Tuan Cao" userId="0846b901be3075ca" providerId="Windows Live" clId="Web-{B307F3AC-0A03-42A9-5325-BBCB96D0252B}" dt="2024-09-03T19:09:36.934" v="1484" actId="20577"/>
      <pc:docMkLst>
        <pc:docMk/>
      </pc:docMkLst>
      <pc:sldChg chg="addSp delSp modSp">
        <pc:chgData name="Tuan Cao" userId="0846b901be3075ca" providerId="Windows Live" clId="Web-{B307F3AC-0A03-42A9-5325-BBCB96D0252B}" dt="2024-09-03T08:19:22.686" v="170" actId="20577"/>
        <pc:sldMkLst>
          <pc:docMk/>
          <pc:sldMk cId="960681793" sldId="258"/>
        </pc:sldMkLst>
        <pc:spChg chg="mod">
          <ac:chgData name="Tuan Cao" userId="0846b901be3075ca" providerId="Windows Live" clId="Web-{B307F3AC-0A03-42A9-5325-BBCB96D0252B}" dt="2024-09-03T08:10:08.949" v="130" actId="14100"/>
          <ac:spMkLst>
            <pc:docMk/>
            <pc:sldMk cId="960681793" sldId="258"/>
            <ac:spMk id="3" creationId="{B8AAB0DD-F1B4-6269-590A-4148993036E1}"/>
          </ac:spMkLst>
        </pc:spChg>
        <pc:spChg chg="mod">
          <ac:chgData name="Tuan Cao" userId="0846b901be3075ca" providerId="Windows Live" clId="Web-{B307F3AC-0A03-42A9-5325-BBCB96D0252B}" dt="2024-09-03T08:19:22.686" v="170" actId="20577"/>
          <ac:spMkLst>
            <pc:docMk/>
            <pc:sldMk cId="960681793" sldId="258"/>
            <ac:spMk id="10" creationId="{CA280452-FBF9-78DF-8EFC-DF609B1B033B}"/>
          </ac:spMkLst>
        </pc:spChg>
        <pc:picChg chg="add mod">
          <ac:chgData name="Tuan Cao" userId="0846b901be3075ca" providerId="Windows Live" clId="Web-{B307F3AC-0A03-42A9-5325-BBCB96D0252B}" dt="2024-09-03T08:19:20.108" v="164" actId="1076"/>
          <ac:picMkLst>
            <pc:docMk/>
            <pc:sldMk cId="960681793" sldId="258"/>
            <ac:picMk id="7" creationId="{8953FFE8-8824-1A22-E7EB-68774B6EE365}"/>
          </ac:picMkLst>
        </pc:picChg>
        <pc:picChg chg="del mod">
          <ac:chgData name="Tuan Cao" userId="0846b901be3075ca" providerId="Windows Live" clId="Web-{B307F3AC-0A03-42A9-5325-BBCB96D0252B}" dt="2024-09-03T07:48:12.185" v="23"/>
          <ac:picMkLst>
            <pc:docMk/>
            <pc:sldMk cId="960681793" sldId="258"/>
            <ac:picMk id="8" creationId="{30540923-4C57-5011-9EF4-84850513DF0A}"/>
          </ac:picMkLst>
        </pc:picChg>
      </pc:sldChg>
      <pc:sldChg chg="addSp delSp modSp">
        <pc:chgData name="Tuan Cao" userId="0846b901be3075ca" providerId="Windows Live" clId="Web-{B307F3AC-0A03-42A9-5325-BBCB96D0252B}" dt="2024-09-03T08:19:41.781" v="174" actId="1076"/>
        <pc:sldMkLst>
          <pc:docMk/>
          <pc:sldMk cId="2627982684" sldId="259"/>
        </pc:sldMkLst>
        <pc:spChg chg="mod">
          <ac:chgData name="Tuan Cao" userId="0846b901be3075ca" providerId="Windows Live" clId="Web-{B307F3AC-0A03-42A9-5325-BBCB96D0252B}" dt="2024-09-03T08:09:08.056" v="125" actId="20577"/>
          <ac:spMkLst>
            <pc:docMk/>
            <pc:sldMk cId="2627982684" sldId="259"/>
            <ac:spMk id="3" creationId="{B8AAB0DD-F1B4-6269-590A-4148993036E1}"/>
          </ac:spMkLst>
        </pc:spChg>
        <pc:spChg chg="mod">
          <ac:chgData name="Tuan Cao" userId="0846b901be3075ca" providerId="Windows Live" clId="Web-{B307F3AC-0A03-42A9-5325-BBCB96D0252B}" dt="2024-09-03T08:19:11.936" v="161" actId="20577"/>
          <ac:spMkLst>
            <pc:docMk/>
            <pc:sldMk cId="2627982684" sldId="259"/>
            <ac:spMk id="10" creationId="{CA280452-FBF9-78DF-8EFC-DF609B1B033B}"/>
          </ac:spMkLst>
        </pc:spChg>
        <pc:picChg chg="del">
          <ac:chgData name="Tuan Cao" userId="0846b901be3075ca" providerId="Windows Live" clId="Web-{B307F3AC-0A03-42A9-5325-BBCB96D0252B}" dt="2024-09-03T08:10:32.434" v="132"/>
          <ac:picMkLst>
            <pc:docMk/>
            <pc:sldMk cId="2627982684" sldId="259"/>
            <ac:picMk id="7" creationId="{6BC907C1-D19A-99FB-0092-13C52BD5EB2A}"/>
          </ac:picMkLst>
        </pc:picChg>
        <pc:picChg chg="add mod">
          <ac:chgData name="Tuan Cao" userId="0846b901be3075ca" providerId="Windows Live" clId="Web-{B307F3AC-0A03-42A9-5325-BBCB96D0252B}" dt="2024-09-03T08:19:41.781" v="174" actId="1076"/>
          <ac:picMkLst>
            <pc:docMk/>
            <pc:sldMk cId="2627982684" sldId="259"/>
            <ac:picMk id="8" creationId="{B1031A42-1A39-7A39-B031-0A9D43D5527E}"/>
          </ac:picMkLst>
        </pc:picChg>
      </pc:sldChg>
      <pc:sldChg chg="addSp modSp">
        <pc:chgData name="Tuan Cao" userId="0846b901be3075ca" providerId="Windows Live" clId="Web-{B307F3AC-0A03-42A9-5325-BBCB96D0252B}" dt="2024-09-03T12:02:48.126" v="721" actId="1076"/>
        <pc:sldMkLst>
          <pc:docMk/>
          <pc:sldMk cId="456099640" sldId="260"/>
        </pc:sldMkLst>
        <pc:spChg chg="mod">
          <ac:chgData name="Tuan Cao" userId="0846b901be3075ca" providerId="Windows Live" clId="Web-{B307F3AC-0A03-42A9-5325-BBCB96D0252B}" dt="2024-09-03T09:36:20.706" v="589" actId="20577"/>
          <ac:spMkLst>
            <pc:docMk/>
            <pc:sldMk cId="456099640" sldId="260"/>
            <ac:spMk id="2" creationId="{6BFA330E-EE91-F37F-EA00-B8262F532F07}"/>
          </ac:spMkLst>
        </pc:spChg>
        <pc:spChg chg="add mod">
          <ac:chgData name="Tuan Cao" userId="0846b901be3075ca" providerId="Windows Live" clId="Web-{B307F3AC-0A03-42A9-5325-BBCB96D0252B}" dt="2024-09-03T10:51:06.251" v="680" actId="20577"/>
          <ac:spMkLst>
            <pc:docMk/>
            <pc:sldMk cId="456099640" sldId="260"/>
            <ac:spMk id="7" creationId="{6618FB35-0C01-DB22-CEFE-0E373C804468}"/>
          </ac:spMkLst>
        </pc:spChg>
        <pc:spChg chg="add">
          <ac:chgData name="Tuan Cao" userId="0846b901be3075ca" providerId="Windows Live" clId="Web-{B307F3AC-0A03-42A9-5325-BBCB96D0252B}" dt="2024-09-03T11:41:48.611" v="681"/>
          <ac:spMkLst>
            <pc:docMk/>
            <pc:sldMk cId="456099640" sldId="260"/>
            <ac:spMk id="8" creationId="{F215DE31-FFA3-5438-FF86-330D6A8481BD}"/>
          </ac:spMkLst>
        </pc:spChg>
        <pc:spChg chg="add mod">
          <ac:chgData name="Tuan Cao" userId="0846b901be3075ca" providerId="Windows Live" clId="Web-{B307F3AC-0A03-42A9-5325-BBCB96D0252B}" dt="2024-09-03T12:02:43.110" v="719" actId="20577"/>
          <ac:spMkLst>
            <pc:docMk/>
            <pc:sldMk cId="456099640" sldId="260"/>
            <ac:spMk id="9" creationId="{41129CAB-4737-260F-37C0-4BD379DA8A39}"/>
          </ac:spMkLst>
        </pc:spChg>
        <pc:spChg chg="mod">
          <ac:chgData name="Tuan Cao" userId="0846b901be3075ca" providerId="Windows Live" clId="Web-{B307F3AC-0A03-42A9-5325-BBCB96D0252B}" dt="2024-09-03T11:41:58.330" v="686" actId="20577"/>
          <ac:spMkLst>
            <pc:docMk/>
            <pc:sldMk cId="456099640" sldId="260"/>
            <ac:spMk id="10" creationId="{CA280452-FBF9-78DF-8EFC-DF609B1B033B}"/>
          </ac:spMkLst>
        </pc:spChg>
        <pc:picChg chg="add mod">
          <ac:chgData name="Tuan Cao" userId="0846b901be3075ca" providerId="Windows Live" clId="Web-{B307F3AC-0A03-42A9-5325-BBCB96D0252B}" dt="2024-09-03T12:02:48.126" v="721" actId="1076"/>
          <ac:picMkLst>
            <pc:docMk/>
            <pc:sldMk cId="456099640" sldId="260"/>
            <ac:picMk id="11" creationId="{6896EAC7-9E9E-67E8-1C00-2FB43BC3FC30}"/>
          </ac:picMkLst>
        </pc:picChg>
      </pc:sldChg>
      <pc:sldChg chg="addSp delSp modSp">
        <pc:chgData name="Tuan Cao" userId="0846b901be3075ca" providerId="Windows Live" clId="Web-{B307F3AC-0A03-42A9-5325-BBCB96D0252B}" dt="2024-09-03T15:16:08.260" v="913" actId="20577"/>
        <pc:sldMkLst>
          <pc:docMk/>
          <pc:sldMk cId="3884708039" sldId="261"/>
        </pc:sldMkLst>
        <pc:spChg chg="mod">
          <ac:chgData name="Tuan Cao" userId="0846b901be3075ca" providerId="Windows Live" clId="Web-{B307F3AC-0A03-42A9-5325-BBCB96D0252B}" dt="2024-09-03T15:16:08.260" v="913" actId="20577"/>
          <ac:spMkLst>
            <pc:docMk/>
            <pc:sldMk cId="3884708039" sldId="261"/>
            <ac:spMk id="2" creationId="{6BFA330E-EE91-F37F-EA00-B8262F532F07}"/>
          </ac:spMkLst>
        </pc:spChg>
        <pc:spChg chg="add del mod">
          <ac:chgData name="Tuan Cao" userId="0846b901be3075ca" providerId="Windows Live" clId="Web-{B307F3AC-0A03-42A9-5325-BBCB96D0252B}" dt="2024-09-03T13:54:03.905" v="788"/>
          <ac:spMkLst>
            <pc:docMk/>
            <pc:sldMk cId="3884708039" sldId="261"/>
            <ac:spMk id="7" creationId="{6933D97A-DD63-EDF8-B37D-EC976E826F06}"/>
          </ac:spMkLst>
        </pc:spChg>
        <pc:spChg chg="mod">
          <ac:chgData name="Tuan Cao" userId="0846b901be3075ca" providerId="Windows Live" clId="Web-{B307F3AC-0A03-42A9-5325-BBCB96D0252B}" dt="2024-09-03T13:38:12.577" v="766" actId="20577"/>
          <ac:spMkLst>
            <pc:docMk/>
            <pc:sldMk cId="3884708039" sldId="261"/>
            <ac:spMk id="10" creationId="{CA280452-FBF9-78DF-8EFC-DF609B1B033B}"/>
          </ac:spMkLst>
        </pc:spChg>
        <pc:spChg chg="add mod">
          <ac:chgData name="Tuan Cao" userId="0846b901be3075ca" providerId="Windows Live" clId="Web-{B307F3AC-0A03-42A9-5325-BBCB96D0252B}" dt="2024-09-03T14:30:43.321" v="880" actId="20577"/>
          <ac:spMkLst>
            <pc:docMk/>
            <pc:sldMk cId="3884708039" sldId="261"/>
            <ac:spMk id="11" creationId="{CB2811F4-E747-89EC-B8B7-F2FA0E6A6EF0}"/>
          </ac:spMkLst>
        </pc:spChg>
        <pc:picChg chg="del">
          <ac:chgData name="Tuan Cao" userId="0846b901be3075ca" providerId="Windows Live" clId="Web-{B307F3AC-0A03-42A9-5325-BBCB96D0252B}" dt="2024-09-03T12:58:58.808" v="749"/>
          <ac:picMkLst>
            <pc:docMk/>
            <pc:sldMk cId="3884708039" sldId="261"/>
            <ac:picMk id="7" creationId="{14ABEEEE-006F-9ABC-DD41-3B0C267591C5}"/>
          </ac:picMkLst>
        </pc:picChg>
        <pc:picChg chg="add del mod">
          <ac:chgData name="Tuan Cao" userId="0846b901be3075ca" providerId="Windows Live" clId="Web-{B307F3AC-0A03-42A9-5325-BBCB96D0252B}" dt="2024-09-03T13:54:19.781" v="791"/>
          <ac:picMkLst>
            <pc:docMk/>
            <pc:sldMk cId="3884708039" sldId="261"/>
            <ac:picMk id="8" creationId="{98B5191A-44A1-0293-CF18-4DDFA48A94CE}"/>
          </ac:picMkLst>
        </pc:picChg>
        <pc:picChg chg="add del mod">
          <ac:chgData name="Tuan Cao" userId="0846b901be3075ca" providerId="Windows Live" clId="Web-{B307F3AC-0A03-42A9-5325-BBCB96D0252B}" dt="2024-09-03T14:17:34.561" v="845"/>
          <ac:picMkLst>
            <pc:docMk/>
            <pc:sldMk cId="3884708039" sldId="261"/>
            <ac:picMk id="9" creationId="{C2DF5D02-DCA4-05F5-D6C4-980D9C2FD32B}"/>
          </ac:picMkLst>
        </pc:picChg>
        <pc:picChg chg="add mod">
          <ac:chgData name="Tuan Cao" userId="0846b901be3075ca" providerId="Windows Live" clId="Web-{B307F3AC-0A03-42A9-5325-BBCB96D0252B}" dt="2024-09-03T14:54:11.228" v="882" actId="1076"/>
          <ac:picMkLst>
            <pc:docMk/>
            <pc:sldMk cId="3884708039" sldId="261"/>
            <ac:picMk id="12" creationId="{042CF896-CEF2-AA5C-1517-99EEDCCE778A}"/>
          </ac:picMkLst>
        </pc:picChg>
      </pc:sldChg>
      <pc:sldChg chg="addSp delSp modSp">
        <pc:chgData name="Tuan Cao" userId="0846b901be3075ca" providerId="Windows Live" clId="Web-{B307F3AC-0A03-42A9-5325-BBCB96D0252B}" dt="2024-09-03T16:22:30.787" v="1051" actId="20577"/>
        <pc:sldMkLst>
          <pc:docMk/>
          <pc:sldMk cId="578164674" sldId="262"/>
        </pc:sldMkLst>
        <pc:spChg chg="mod">
          <ac:chgData name="Tuan Cao" userId="0846b901be3075ca" providerId="Windows Live" clId="Web-{B307F3AC-0A03-42A9-5325-BBCB96D0252B}" dt="2024-09-03T15:18:51.813" v="923" actId="20577"/>
          <ac:spMkLst>
            <pc:docMk/>
            <pc:sldMk cId="578164674" sldId="262"/>
            <ac:spMk id="2" creationId="{6BFA330E-EE91-F37F-EA00-B8262F532F07}"/>
          </ac:spMkLst>
        </pc:spChg>
        <pc:spChg chg="add mod">
          <ac:chgData name="Tuan Cao" userId="0846b901be3075ca" providerId="Windows Live" clId="Web-{B307F3AC-0A03-42A9-5325-BBCB96D0252B}" dt="2024-09-03T16:22:30.787" v="1051" actId="20577"/>
          <ac:spMkLst>
            <pc:docMk/>
            <pc:sldMk cId="578164674" sldId="262"/>
            <ac:spMk id="8" creationId="{BB05F733-F7A8-4411-B4EF-44E9C91381A8}"/>
          </ac:spMkLst>
        </pc:spChg>
        <pc:spChg chg="add mod">
          <ac:chgData name="Tuan Cao" userId="0846b901be3075ca" providerId="Windows Live" clId="Web-{B307F3AC-0A03-42A9-5325-BBCB96D0252B}" dt="2024-09-03T16:22:20.021" v="1043" actId="1076"/>
          <ac:spMkLst>
            <pc:docMk/>
            <pc:sldMk cId="578164674" sldId="262"/>
            <ac:spMk id="9" creationId="{4D85DF07-1666-2F8D-69D2-BB7695A69977}"/>
          </ac:spMkLst>
        </pc:spChg>
        <pc:spChg chg="del mod">
          <ac:chgData name="Tuan Cao" userId="0846b901be3075ca" providerId="Windows Live" clId="Web-{B307F3AC-0A03-42A9-5325-BBCB96D0252B}" dt="2024-09-03T15:18:57.125" v="925"/>
          <ac:spMkLst>
            <pc:docMk/>
            <pc:sldMk cId="578164674" sldId="262"/>
            <ac:spMk id="10" creationId="{CA280452-FBF9-78DF-8EFC-DF609B1B033B}"/>
          </ac:spMkLst>
        </pc:spChg>
        <pc:picChg chg="del">
          <ac:chgData name="Tuan Cao" userId="0846b901be3075ca" providerId="Windows Live" clId="Web-{B307F3AC-0A03-42A9-5325-BBCB96D0252B}" dt="2024-09-03T15:14:12.037" v="906"/>
          <ac:picMkLst>
            <pc:docMk/>
            <pc:sldMk cId="578164674" sldId="262"/>
            <ac:picMk id="11" creationId="{7F228503-C4FD-B159-6499-33DE7C8CFE5D}"/>
          </ac:picMkLst>
        </pc:picChg>
      </pc:sldChg>
      <pc:sldChg chg="del">
        <pc:chgData name="Tuan Cao" userId="0846b901be3075ca" providerId="Windows Live" clId="Web-{B307F3AC-0A03-42A9-5325-BBCB96D0252B}" dt="2024-09-03T15:19:04.610" v="927"/>
        <pc:sldMkLst>
          <pc:docMk/>
          <pc:sldMk cId="240007333" sldId="263"/>
        </pc:sldMkLst>
      </pc:sldChg>
      <pc:sldChg chg="del">
        <pc:chgData name="Tuan Cao" userId="0846b901be3075ca" providerId="Windows Live" clId="Web-{B307F3AC-0A03-42A9-5325-BBCB96D0252B}" dt="2024-09-03T15:19:04.610" v="926"/>
        <pc:sldMkLst>
          <pc:docMk/>
          <pc:sldMk cId="2305244038" sldId="264"/>
        </pc:sldMkLst>
      </pc:sldChg>
      <pc:sldChg chg="del">
        <pc:chgData name="Tuan Cao" userId="0846b901be3075ca" providerId="Windows Live" clId="Web-{B307F3AC-0A03-42A9-5325-BBCB96D0252B}" dt="2024-09-03T15:19:04.610" v="929"/>
        <pc:sldMkLst>
          <pc:docMk/>
          <pc:sldMk cId="3481301679" sldId="265"/>
        </pc:sldMkLst>
      </pc:sldChg>
      <pc:sldChg chg="del">
        <pc:chgData name="Tuan Cao" userId="0846b901be3075ca" providerId="Windows Live" clId="Web-{B307F3AC-0A03-42A9-5325-BBCB96D0252B}" dt="2024-09-03T15:19:04.610" v="928"/>
        <pc:sldMkLst>
          <pc:docMk/>
          <pc:sldMk cId="4030171306" sldId="266"/>
        </pc:sldMkLst>
      </pc:sldChg>
      <pc:sldChg chg="addSp delSp modSp">
        <pc:chgData name="Tuan Cao" userId="0846b901be3075ca" providerId="Windows Live" clId="Web-{B307F3AC-0A03-42A9-5325-BBCB96D0252B}" dt="2024-09-03T15:16:11.588" v="914" actId="20577"/>
        <pc:sldMkLst>
          <pc:docMk/>
          <pc:sldMk cId="3707048265" sldId="267"/>
        </pc:sldMkLst>
        <pc:spChg chg="mod">
          <ac:chgData name="Tuan Cao" userId="0846b901be3075ca" providerId="Windows Live" clId="Web-{B307F3AC-0A03-42A9-5325-BBCB96D0252B}" dt="2024-09-03T15:16:11.588" v="914" actId="20577"/>
          <ac:spMkLst>
            <pc:docMk/>
            <pc:sldMk cId="3707048265" sldId="267"/>
            <ac:spMk id="2" creationId="{6BFA330E-EE91-F37F-EA00-B8262F532F07}"/>
          </ac:spMkLst>
        </pc:spChg>
        <pc:spChg chg="mod">
          <ac:chgData name="Tuan Cao" userId="0846b901be3075ca" providerId="Windows Live" clId="Web-{B307F3AC-0A03-42A9-5325-BBCB96D0252B}" dt="2024-09-03T14:54:57.948" v="893" actId="20577"/>
          <ac:spMkLst>
            <pc:docMk/>
            <pc:sldMk cId="3707048265" sldId="267"/>
            <ac:spMk id="10" creationId="{CA280452-FBF9-78DF-8EFC-DF609B1B033B}"/>
          </ac:spMkLst>
        </pc:spChg>
        <pc:picChg chg="del">
          <ac:chgData name="Tuan Cao" userId="0846b901be3075ca" providerId="Windows Live" clId="Web-{B307F3AC-0A03-42A9-5325-BBCB96D0252B}" dt="2024-09-03T14:54:58.151" v="894"/>
          <ac:picMkLst>
            <pc:docMk/>
            <pc:sldMk cId="3707048265" sldId="267"/>
            <ac:picMk id="7" creationId="{B9A48FA2-BE6C-8FE6-67B0-7BC326641007}"/>
          </ac:picMkLst>
        </pc:picChg>
        <pc:picChg chg="del">
          <ac:chgData name="Tuan Cao" userId="0846b901be3075ca" providerId="Windows Live" clId="Web-{B307F3AC-0A03-42A9-5325-BBCB96D0252B}" dt="2024-09-03T14:54:58.417" v="895"/>
          <ac:picMkLst>
            <pc:docMk/>
            <pc:sldMk cId="3707048265" sldId="267"/>
            <ac:picMk id="8" creationId="{789F13E1-8CD8-64DA-A55E-782936791A22}"/>
          </ac:picMkLst>
        </pc:picChg>
        <pc:picChg chg="add del mod">
          <ac:chgData name="Tuan Cao" userId="0846b901be3075ca" providerId="Windows Live" clId="Web-{B307F3AC-0A03-42A9-5325-BBCB96D0252B}" dt="2024-09-03T15:07:39.851" v="899"/>
          <ac:picMkLst>
            <pc:docMk/>
            <pc:sldMk cId="3707048265" sldId="267"/>
            <ac:picMk id="9" creationId="{A3D0CC1F-22F8-EEEE-0356-E667D804D394}"/>
          </ac:picMkLst>
        </pc:picChg>
        <pc:picChg chg="add mod">
          <ac:chgData name="Tuan Cao" userId="0846b901be3075ca" providerId="Windows Live" clId="Web-{B307F3AC-0A03-42A9-5325-BBCB96D0252B}" dt="2024-09-03T15:07:47.007" v="900" actId="1076"/>
          <ac:picMkLst>
            <pc:docMk/>
            <pc:sldMk cId="3707048265" sldId="267"/>
            <ac:picMk id="11" creationId="{D98F93EB-4939-37F0-7E8F-5A75E78473DA}"/>
          </ac:picMkLst>
        </pc:picChg>
        <pc:picChg chg="add mod">
          <ac:chgData name="Tuan Cao" userId="0846b901be3075ca" providerId="Windows Live" clId="Web-{B307F3AC-0A03-42A9-5325-BBCB96D0252B}" dt="2024-09-03T15:13:58.443" v="905" actId="1076"/>
          <ac:picMkLst>
            <pc:docMk/>
            <pc:sldMk cId="3707048265" sldId="267"/>
            <ac:picMk id="12" creationId="{6F3EFEFC-9D3D-E912-C2ED-52353A62077B}"/>
          </ac:picMkLst>
        </pc:picChg>
      </pc:sldChg>
      <pc:sldChg chg="addSp delSp modSp">
        <pc:chgData name="Tuan Cao" userId="0846b901be3075ca" providerId="Windows Live" clId="Web-{B307F3AC-0A03-42A9-5325-BBCB96D0252B}" dt="2024-09-03T08:21:22.159" v="188" actId="14100"/>
        <pc:sldMkLst>
          <pc:docMk/>
          <pc:sldMk cId="1349987777" sldId="268"/>
        </pc:sldMkLst>
        <pc:spChg chg="mod">
          <ac:chgData name="Tuan Cao" userId="0846b901be3075ca" providerId="Windows Live" clId="Web-{B307F3AC-0A03-42A9-5325-BBCB96D0252B}" dt="2024-09-03T08:21:22.159" v="188" actId="14100"/>
          <ac:spMkLst>
            <pc:docMk/>
            <pc:sldMk cId="1349987777" sldId="268"/>
            <ac:spMk id="3" creationId="{B8AAB0DD-F1B4-6269-590A-4148993036E1}"/>
          </ac:spMkLst>
        </pc:spChg>
        <pc:picChg chg="del">
          <ac:chgData name="Tuan Cao" userId="0846b901be3075ca" providerId="Windows Live" clId="Web-{B307F3AC-0A03-42A9-5325-BBCB96D0252B}" dt="2024-09-03T08:19:55.703" v="175"/>
          <ac:picMkLst>
            <pc:docMk/>
            <pc:sldMk cId="1349987777" sldId="268"/>
            <ac:picMk id="7" creationId="{5698D2B1-A90C-6E01-0D0E-E7793D3BAA29}"/>
          </ac:picMkLst>
        </pc:picChg>
        <pc:picChg chg="add mod">
          <ac:chgData name="Tuan Cao" userId="0846b901be3075ca" providerId="Windows Live" clId="Web-{B307F3AC-0A03-42A9-5325-BBCB96D0252B}" dt="2024-09-03T08:20:02.532" v="178" actId="14100"/>
          <ac:picMkLst>
            <pc:docMk/>
            <pc:sldMk cId="1349987777" sldId="268"/>
            <ac:picMk id="8" creationId="{745F11B8-4318-9D2E-7DD4-330C6654B28B}"/>
          </ac:picMkLst>
        </pc:picChg>
      </pc:sldChg>
      <pc:sldChg chg="addSp delSp modSp">
        <pc:chgData name="Tuan Cao" userId="0846b901be3075ca" providerId="Windows Live" clId="Web-{B307F3AC-0A03-42A9-5325-BBCB96D0252B}" dt="2024-09-03T07:35:31.612" v="21"/>
        <pc:sldMkLst>
          <pc:docMk/>
          <pc:sldMk cId="2444409750" sldId="269"/>
        </pc:sldMkLst>
        <pc:spChg chg="del">
          <ac:chgData name="Tuan Cao" userId="0846b901be3075ca" providerId="Windows Live" clId="Web-{B307F3AC-0A03-42A9-5325-BBCB96D0252B}" dt="2024-09-03T07:35:31.612" v="21"/>
          <ac:spMkLst>
            <pc:docMk/>
            <pc:sldMk cId="2444409750" sldId="269"/>
            <ac:spMk id="5" creationId="{F1F659BE-D29C-06E7-556B-1F309ABB2302}"/>
          </ac:spMkLst>
        </pc:spChg>
        <pc:spChg chg="mod">
          <ac:chgData name="Tuan Cao" userId="0846b901be3075ca" providerId="Windows Live" clId="Web-{B307F3AC-0A03-42A9-5325-BBCB96D0252B}" dt="2024-09-03T07:35:21.846" v="16" actId="14100"/>
          <ac:spMkLst>
            <pc:docMk/>
            <pc:sldMk cId="2444409750" sldId="269"/>
            <ac:spMk id="10" creationId="{CA280452-FBF9-78DF-8EFC-DF609B1B033B}"/>
          </ac:spMkLst>
        </pc:spChg>
        <pc:picChg chg="add mod">
          <ac:chgData name="Tuan Cao" userId="0846b901be3075ca" providerId="Windows Live" clId="Web-{B307F3AC-0A03-42A9-5325-BBCB96D0252B}" dt="2024-09-03T07:35:29.580" v="20" actId="1076"/>
          <ac:picMkLst>
            <pc:docMk/>
            <pc:sldMk cId="2444409750" sldId="269"/>
            <ac:picMk id="7" creationId="{4BCFE1E8-FDBD-34C1-B8E2-66F263C04C96}"/>
          </ac:picMkLst>
        </pc:picChg>
        <pc:picChg chg="del">
          <ac:chgData name="Tuan Cao" userId="0846b901be3075ca" providerId="Windows Live" clId="Web-{B307F3AC-0A03-42A9-5325-BBCB96D0252B}" dt="2024-09-03T07:32:51.356" v="0"/>
          <ac:picMkLst>
            <pc:docMk/>
            <pc:sldMk cId="2444409750" sldId="269"/>
            <ac:picMk id="8" creationId="{30540923-4C57-5011-9EF4-84850513DF0A}"/>
          </ac:picMkLst>
        </pc:picChg>
      </pc:sldChg>
      <pc:sldChg chg="addSp delSp modSp add replId">
        <pc:chgData name="Tuan Cao" userId="0846b901be3075ca" providerId="Windows Live" clId="Web-{B307F3AC-0A03-42A9-5325-BBCB96D0252B}" dt="2024-09-03T09:07:04.587" v="497" actId="20577"/>
        <pc:sldMkLst>
          <pc:docMk/>
          <pc:sldMk cId="2392130561" sldId="270"/>
        </pc:sldMkLst>
        <pc:spChg chg="mod">
          <ac:chgData name="Tuan Cao" userId="0846b901be3075ca" providerId="Windows Live" clId="Web-{B307F3AC-0A03-42A9-5325-BBCB96D0252B}" dt="2024-09-03T09:07:04.587" v="497" actId="20577"/>
          <ac:spMkLst>
            <pc:docMk/>
            <pc:sldMk cId="2392130561" sldId="270"/>
            <ac:spMk id="3" creationId="{B8AAB0DD-F1B4-6269-590A-4148993036E1}"/>
          </ac:spMkLst>
        </pc:spChg>
        <pc:spChg chg="add del">
          <ac:chgData name="Tuan Cao" userId="0846b901be3075ca" providerId="Windows Live" clId="Web-{B307F3AC-0A03-42A9-5325-BBCB96D0252B}" dt="2024-09-03T08:57:39.392" v="249"/>
          <ac:spMkLst>
            <pc:docMk/>
            <pc:sldMk cId="2392130561" sldId="270"/>
            <ac:spMk id="9" creationId="{4B5461F2-60BD-16BD-3C2D-143EE2D16FC1}"/>
          </ac:spMkLst>
        </pc:spChg>
        <pc:spChg chg="mod">
          <ac:chgData name="Tuan Cao" userId="0846b901be3075ca" providerId="Windows Live" clId="Web-{B307F3AC-0A03-42A9-5325-BBCB96D0252B}" dt="2024-09-03T08:56:57.688" v="212" actId="20577"/>
          <ac:spMkLst>
            <pc:docMk/>
            <pc:sldMk cId="2392130561" sldId="270"/>
            <ac:spMk id="10" creationId="{CA280452-FBF9-78DF-8EFC-DF609B1B033B}"/>
          </ac:spMkLst>
        </pc:spChg>
        <pc:picChg chg="add mod">
          <ac:chgData name="Tuan Cao" userId="0846b901be3075ca" providerId="Windows Live" clId="Web-{B307F3AC-0A03-42A9-5325-BBCB96D0252B}" dt="2024-09-03T08:53:26.976" v="200" actId="1076"/>
          <ac:picMkLst>
            <pc:docMk/>
            <pc:sldMk cId="2392130561" sldId="270"/>
            <ac:picMk id="7" creationId="{0AB99CFE-70F8-580A-525D-5143E0F0BB4A}"/>
          </ac:picMkLst>
        </pc:picChg>
        <pc:picChg chg="del">
          <ac:chgData name="Tuan Cao" userId="0846b901be3075ca" providerId="Windows Live" clId="Web-{B307F3AC-0A03-42A9-5325-BBCB96D0252B}" dt="2024-09-03T08:53:10.413" v="191"/>
          <ac:picMkLst>
            <pc:docMk/>
            <pc:sldMk cId="2392130561" sldId="270"/>
            <ac:picMk id="8" creationId="{745F11B8-4318-9D2E-7DD4-330C6654B28B}"/>
          </ac:picMkLst>
        </pc:picChg>
      </pc:sldChg>
      <pc:sldChg chg="addSp delSp modSp add replId">
        <pc:chgData name="Tuan Cao" userId="0846b901be3075ca" providerId="Windows Live" clId="Web-{B307F3AC-0A03-42A9-5325-BBCB96D0252B}" dt="2024-09-03T09:33:53.059" v="574" actId="1076"/>
        <pc:sldMkLst>
          <pc:docMk/>
          <pc:sldMk cId="1642062637" sldId="271"/>
        </pc:sldMkLst>
        <pc:spChg chg="del mod">
          <ac:chgData name="Tuan Cao" userId="0846b901be3075ca" providerId="Windows Live" clId="Web-{B307F3AC-0A03-42A9-5325-BBCB96D0252B}" dt="2024-09-03T09:32:22.821" v="515"/>
          <ac:spMkLst>
            <pc:docMk/>
            <pc:sldMk cId="1642062637" sldId="271"/>
            <ac:spMk id="3" creationId="{B8AAB0DD-F1B4-6269-590A-4148993036E1}"/>
          </ac:spMkLst>
        </pc:spChg>
        <pc:spChg chg="add del mod">
          <ac:chgData name="Tuan Cao" userId="0846b901be3075ca" providerId="Windows Live" clId="Web-{B307F3AC-0A03-42A9-5325-BBCB96D0252B}" dt="2024-09-03T09:32:23.962" v="516"/>
          <ac:spMkLst>
            <pc:docMk/>
            <pc:sldMk cId="1642062637" sldId="271"/>
            <ac:spMk id="9" creationId="{3F1B6CDD-5021-D344-E728-42CD61165A5F}"/>
          </ac:spMkLst>
        </pc:spChg>
        <pc:spChg chg="mod">
          <ac:chgData name="Tuan Cao" userId="0846b901be3075ca" providerId="Windows Live" clId="Web-{B307F3AC-0A03-42A9-5325-BBCB96D0252B}" dt="2024-09-03T09:21:13.356" v="511" actId="20577"/>
          <ac:spMkLst>
            <pc:docMk/>
            <pc:sldMk cId="1642062637" sldId="271"/>
            <ac:spMk id="10" creationId="{CA280452-FBF9-78DF-8EFC-DF609B1B033B}"/>
          </ac:spMkLst>
        </pc:spChg>
        <pc:spChg chg="add mod">
          <ac:chgData name="Tuan Cao" userId="0846b901be3075ca" providerId="Windows Live" clId="Web-{B307F3AC-0A03-42A9-5325-BBCB96D0252B}" dt="2024-09-03T09:33:53.059" v="574" actId="1076"/>
          <ac:spMkLst>
            <pc:docMk/>
            <pc:sldMk cId="1642062637" sldId="271"/>
            <ac:spMk id="12" creationId="{8A09735F-2144-8965-D3D1-E787448F48A1}"/>
          </ac:spMkLst>
        </pc:spChg>
        <pc:picChg chg="del">
          <ac:chgData name="Tuan Cao" userId="0846b901be3075ca" providerId="Windows Live" clId="Web-{B307F3AC-0A03-42A9-5325-BBCB96D0252B}" dt="2024-09-03T09:32:19.774" v="512"/>
          <ac:picMkLst>
            <pc:docMk/>
            <pc:sldMk cId="1642062637" sldId="271"/>
            <ac:picMk id="7" creationId="{0AB99CFE-70F8-580A-525D-5143E0F0BB4A}"/>
          </ac:picMkLst>
        </pc:picChg>
        <pc:picChg chg="add mod ord">
          <ac:chgData name="Tuan Cao" userId="0846b901be3075ca" providerId="Windows Live" clId="Web-{B307F3AC-0A03-42A9-5325-BBCB96D0252B}" dt="2024-09-03T09:32:32.571" v="519" actId="1076"/>
          <ac:picMkLst>
            <pc:docMk/>
            <pc:sldMk cId="1642062637" sldId="271"/>
            <ac:picMk id="11" creationId="{75C83050-EBB9-0AE8-8D53-FF0B527F921A}"/>
          </ac:picMkLst>
        </pc:picChg>
      </pc:sldChg>
      <pc:sldChg chg="addSp delSp modSp add replId">
        <pc:chgData name="Tuan Cao" userId="0846b901be3075ca" providerId="Windows Live" clId="Web-{B307F3AC-0A03-42A9-5325-BBCB96D0252B}" dt="2024-09-03T12:55:54.082" v="748" actId="1076"/>
        <pc:sldMkLst>
          <pc:docMk/>
          <pc:sldMk cId="1573714042" sldId="272"/>
        </pc:sldMkLst>
        <pc:spChg chg="mod">
          <ac:chgData name="Tuan Cao" userId="0846b901be3075ca" providerId="Windows Live" clId="Web-{B307F3AC-0A03-42A9-5325-BBCB96D0252B}" dt="2024-09-03T12:11:04.207" v="746" actId="20577"/>
          <ac:spMkLst>
            <pc:docMk/>
            <pc:sldMk cId="1573714042" sldId="272"/>
            <ac:spMk id="8" creationId="{F215DE31-FFA3-5438-FF86-330D6A8481BD}"/>
          </ac:spMkLst>
        </pc:spChg>
        <pc:spChg chg="del mod">
          <ac:chgData name="Tuan Cao" userId="0846b901be3075ca" providerId="Windows Live" clId="Web-{B307F3AC-0A03-42A9-5325-BBCB96D0252B}" dt="2024-09-03T12:10:53.879" v="728"/>
          <ac:spMkLst>
            <pc:docMk/>
            <pc:sldMk cId="1573714042" sldId="272"/>
            <ac:spMk id="9" creationId="{41129CAB-4737-260F-37C0-4BD379DA8A39}"/>
          </ac:spMkLst>
        </pc:spChg>
        <pc:spChg chg="del mod">
          <ac:chgData name="Tuan Cao" userId="0846b901be3075ca" providerId="Windows Live" clId="Web-{B307F3AC-0A03-42A9-5325-BBCB96D0252B}" dt="2024-09-03T12:10:50.629" v="727"/>
          <ac:spMkLst>
            <pc:docMk/>
            <pc:sldMk cId="1573714042" sldId="272"/>
            <ac:spMk id="10" creationId="{CA280452-FBF9-78DF-8EFC-DF609B1B033B}"/>
          </ac:spMkLst>
        </pc:spChg>
        <pc:picChg chg="add mod">
          <ac:chgData name="Tuan Cao" userId="0846b901be3075ca" providerId="Windows Live" clId="Web-{B307F3AC-0A03-42A9-5325-BBCB96D0252B}" dt="2024-09-03T12:55:54.082" v="748" actId="1076"/>
          <ac:picMkLst>
            <pc:docMk/>
            <pc:sldMk cId="1573714042" sldId="272"/>
            <ac:picMk id="9" creationId="{DFB9BBAF-79D7-30A0-1D31-26C7884713A2}"/>
          </ac:picMkLst>
        </pc:picChg>
        <pc:picChg chg="del">
          <ac:chgData name="Tuan Cao" userId="0846b901be3075ca" providerId="Windows Live" clId="Web-{B307F3AC-0A03-42A9-5325-BBCB96D0252B}" dt="2024-09-03T12:10:45.769" v="723"/>
          <ac:picMkLst>
            <pc:docMk/>
            <pc:sldMk cId="1573714042" sldId="272"/>
            <ac:picMk id="11" creationId="{6896EAC7-9E9E-67E8-1C00-2FB43BC3FC30}"/>
          </ac:picMkLst>
        </pc:picChg>
      </pc:sldChg>
      <pc:sldChg chg="addSp modSp add replId">
        <pc:chgData name="Tuan Cao" userId="0846b901be3075ca" providerId="Windows Live" clId="Web-{B307F3AC-0A03-42A9-5325-BBCB96D0252B}" dt="2024-09-03T16:31:14.008" v="1151" actId="20577"/>
        <pc:sldMkLst>
          <pc:docMk/>
          <pc:sldMk cId="1347964923" sldId="273"/>
        </pc:sldMkLst>
        <pc:spChg chg="add mod">
          <ac:chgData name="Tuan Cao" userId="0846b901be3075ca" providerId="Windows Live" clId="Web-{B307F3AC-0A03-42A9-5325-BBCB96D0252B}" dt="2024-09-03T16:31:14.008" v="1151" actId="20577"/>
          <ac:spMkLst>
            <pc:docMk/>
            <pc:sldMk cId="1347964923" sldId="273"/>
            <ac:spMk id="8" creationId="{D892B3AE-9F7D-FF89-2B21-030C057B3A0D}"/>
          </ac:spMkLst>
        </pc:spChg>
        <pc:spChg chg="add mod">
          <ac:chgData name="Tuan Cao" userId="0846b901be3075ca" providerId="Windows Live" clId="Web-{B307F3AC-0A03-42A9-5325-BBCB96D0252B}" dt="2024-09-03T16:29:27.207" v="1140" actId="20577"/>
          <ac:spMkLst>
            <pc:docMk/>
            <pc:sldMk cId="1347964923" sldId="273"/>
            <ac:spMk id="9" creationId="{2FB9013B-D55A-F8B8-C063-F583F5E11090}"/>
          </ac:spMkLst>
        </pc:spChg>
        <pc:picChg chg="add mod">
          <ac:chgData name="Tuan Cao" userId="0846b901be3075ca" providerId="Windows Live" clId="Web-{B307F3AC-0A03-42A9-5325-BBCB96D0252B}" dt="2024-09-03T16:29:30.817" v="1142" actId="1076"/>
          <ac:picMkLst>
            <pc:docMk/>
            <pc:sldMk cId="1347964923" sldId="273"/>
            <ac:picMk id="10" creationId="{ABCE380B-20AD-35D0-DA75-EA1322AB0962}"/>
          </ac:picMkLst>
        </pc:picChg>
      </pc:sldChg>
      <pc:sldChg chg="new del">
        <pc:chgData name="Tuan Cao" userId="0846b901be3075ca" providerId="Windows Live" clId="Web-{B307F3AC-0A03-42A9-5325-BBCB96D0252B}" dt="2024-09-03T13:57:04.255" v="797"/>
        <pc:sldMkLst>
          <pc:docMk/>
          <pc:sldMk cId="1602955900" sldId="273"/>
        </pc:sldMkLst>
      </pc:sldChg>
      <pc:sldChg chg="add replId">
        <pc:chgData name="Tuan Cao" userId="0846b901be3075ca" providerId="Windows Live" clId="Web-{B307F3AC-0A03-42A9-5325-BBCB96D0252B}" dt="2024-09-03T15:19:16.001" v="931"/>
        <pc:sldMkLst>
          <pc:docMk/>
          <pc:sldMk cId="1570051387" sldId="274"/>
        </pc:sldMkLst>
      </pc:sldChg>
      <pc:sldChg chg="addSp modSp add replId">
        <pc:chgData name="Tuan Cao" userId="0846b901be3075ca" providerId="Windows Live" clId="Web-{B307F3AC-0A03-42A9-5325-BBCB96D0252B}" dt="2024-09-03T17:52:01.352" v="1358" actId="1076"/>
        <pc:sldMkLst>
          <pc:docMk/>
          <pc:sldMk cId="2611603803" sldId="275"/>
        </pc:sldMkLst>
        <pc:picChg chg="add mod">
          <ac:chgData name="Tuan Cao" userId="0846b901be3075ca" providerId="Windows Live" clId="Web-{B307F3AC-0A03-42A9-5325-BBCB96D0252B}" dt="2024-09-03T17:52:01.352" v="1358" actId="1076"/>
          <ac:picMkLst>
            <pc:docMk/>
            <pc:sldMk cId="2611603803" sldId="275"/>
            <ac:picMk id="7" creationId="{4ED2A3B2-1851-4F66-458E-70A3E21D60B0}"/>
          </ac:picMkLst>
        </pc:picChg>
      </pc:sldChg>
      <pc:sldChg chg="add replId">
        <pc:chgData name="Tuan Cao" userId="0846b901be3075ca" providerId="Windows Live" clId="Web-{B307F3AC-0A03-42A9-5325-BBCB96D0252B}" dt="2024-09-03T15:19:16.939" v="933"/>
        <pc:sldMkLst>
          <pc:docMk/>
          <pc:sldMk cId="390488453" sldId="276"/>
        </pc:sldMkLst>
      </pc:sldChg>
      <pc:sldChg chg="addSp delSp modSp add replId">
        <pc:chgData name="Tuan Cao" userId="0846b901be3075ca" providerId="Windows Live" clId="Web-{B307F3AC-0A03-42A9-5325-BBCB96D0252B}" dt="2024-09-03T17:06:04.519" v="1338"/>
        <pc:sldMkLst>
          <pc:docMk/>
          <pc:sldMk cId="3478768120" sldId="277"/>
        </pc:sldMkLst>
        <pc:spChg chg="add del">
          <ac:chgData name="Tuan Cao" userId="0846b901be3075ca" providerId="Windows Live" clId="Web-{B307F3AC-0A03-42A9-5325-BBCB96D0252B}" dt="2024-09-03T17:00:52.929" v="1316"/>
          <ac:spMkLst>
            <pc:docMk/>
            <pc:sldMk cId="3478768120" sldId="277"/>
            <ac:spMk id="7" creationId="{509CE1C3-476C-D91D-4C13-411624404B9F}"/>
          </ac:spMkLst>
        </pc:spChg>
        <pc:spChg chg="mod">
          <ac:chgData name="Tuan Cao" userId="0846b901be3075ca" providerId="Windows Live" clId="Web-{B307F3AC-0A03-42A9-5325-BBCB96D0252B}" dt="2024-09-03T16:31:10.867" v="1149" actId="20577"/>
          <ac:spMkLst>
            <pc:docMk/>
            <pc:sldMk cId="3478768120" sldId="277"/>
            <ac:spMk id="8" creationId="{D892B3AE-9F7D-FF89-2B21-030C057B3A0D}"/>
          </ac:spMkLst>
        </pc:spChg>
        <pc:spChg chg="mod">
          <ac:chgData name="Tuan Cao" userId="0846b901be3075ca" providerId="Windows Live" clId="Web-{B307F3AC-0A03-42A9-5325-BBCB96D0252B}" dt="2024-09-03T16:48:12.371" v="1302" actId="20577"/>
          <ac:spMkLst>
            <pc:docMk/>
            <pc:sldMk cId="3478768120" sldId="277"/>
            <ac:spMk id="9" creationId="{2FB9013B-D55A-F8B8-C063-F583F5E11090}"/>
          </ac:spMkLst>
        </pc:spChg>
        <pc:spChg chg="add del mod">
          <ac:chgData name="Tuan Cao" userId="0846b901be3075ca" providerId="Windows Live" clId="Web-{B307F3AC-0A03-42A9-5325-BBCB96D0252B}" dt="2024-09-03T17:06:04.519" v="1338"/>
          <ac:spMkLst>
            <pc:docMk/>
            <pc:sldMk cId="3478768120" sldId="277"/>
            <ac:spMk id="11" creationId="{DF364424-B9D4-898A-EC02-3BB685BE48E3}"/>
          </ac:spMkLst>
        </pc:spChg>
        <pc:picChg chg="del">
          <ac:chgData name="Tuan Cao" userId="0846b901be3075ca" providerId="Windows Live" clId="Web-{B307F3AC-0A03-42A9-5325-BBCB96D0252B}" dt="2024-09-03T16:32:50.386" v="1160"/>
          <ac:picMkLst>
            <pc:docMk/>
            <pc:sldMk cId="3478768120" sldId="277"/>
            <ac:picMk id="10" creationId="{ABCE380B-20AD-35D0-DA75-EA1322AB0962}"/>
          </ac:picMkLst>
        </pc:picChg>
      </pc:sldChg>
      <pc:sldChg chg="addSp delSp modSp add replId">
        <pc:chgData name="Tuan Cao" userId="0846b901be3075ca" providerId="Windows Live" clId="Web-{B307F3AC-0A03-42A9-5325-BBCB96D0252B}" dt="2024-09-03T19:09:36.934" v="1484" actId="20577"/>
        <pc:sldMkLst>
          <pc:docMk/>
          <pc:sldMk cId="2546145496" sldId="278"/>
        </pc:sldMkLst>
        <pc:spChg chg="add mod">
          <ac:chgData name="Tuan Cao" userId="0846b901be3075ca" providerId="Windows Live" clId="Web-{B307F3AC-0A03-42A9-5325-BBCB96D0252B}" dt="2024-09-03T19:09:36.934" v="1484" actId="20577"/>
          <ac:spMkLst>
            <pc:docMk/>
            <pc:sldMk cId="2546145496" sldId="278"/>
            <ac:spMk id="7" creationId="{D50B1CDF-5CF7-C06B-BC07-5EC2377AFBE0}"/>
          </ac:spMkLst>
        </pc:spChg>
        <pc:spChg chg="mod">
          <ac:chgData name="Tuan Cao" userId="0846b901be3075ca" providerId="Windows Live" clId="Web-{B307F3AC-0A03-42A9-5325-BBCB96D0252B}" dt="2024-09-03T17:51:55.696" v="1355" actId="20577"/>
          <ac:spMkLst>
            <pc:docMk/>
            <pc:sldMk cId="2546145496" sldId="278"/>
            <ac:spMk id="8" creationId="{D892B3AE-9F7D-FF89-2B21-030C057B3A0D}"/>
          </ac:spMkLst>
        </pc:spChg>
        <pc:spChg chg="del mod">
          <ac:chgData name="Tuan Cao" userId="0846b901be3075ca" providerId="Windows Live" clId="Web-{B307F3AC-0A03-42A9-5325-BBCB96D0252B}" dt="2024-09-03T17:00:10.350" v="1306"/>
          <ac:spMkLst>
            <pc:docMk/>
            <pc:sldMk cId="2546145496" sldId="278"/>
            <ac:spMk id="9" creationId="{2FB9013B-D55A-F8B8-C063-F583F5E11090}"/>
          </ac:spMkLst>
        </pc:spChg>
        <pc:picChg chg="add del mod">
          <ac:chgData name="Tuan Cao" userId="0846b901be3075ca" providerId="Windows Live" clId="Web-{B307F3AC-0A03-42A9-5325-BBCB96D0252B}" dt="2024-09-03T17:51:57.571" v="1356"/>
          <ac:picMkLst>
            <pc:docMk/>
            <pc:sldMk cId="2546145496" sldId="278"/>
            <ac:picMk id="10" creationId="{F7384F01-3D4A-5A98-E936-808071B790BE}"/>
          </ac:picMkLst>
        </pc:picChg>
      </pc:sldChg>
    </pc:docChg>
  </pc:docChgLst>
  <pc:docChgLst>
    <pc:chgData name="Tuan Cao" userId="0846b901be3075ca" providerId="Windows Live" clId="Web-{8BC43439-9A54-DAC4-9EF3-860056134F75}"/>
    <pc:docChg chg="addSld delSld modSld sldOrd">
      <pc:chgData name="Tuan Cao" userId="0846b901be3075ca" providerId="Windows Live" clId="Web-{8BC43439-9A54-DAC4-9EF3-860056134F75}" dt="2024-09-04T05:13:45.718" v="488" actId="20577"/>
      <pc:docMkLst>
        <pc:docMk/>
      </pc:docMkLst>
      <pc:sldChg chg="modSp">
        <pc:chgData name="Tuan Cao" userId="0846b901be3075ca" providerId="Windows Live" clId="Web-{8BC43439-9A54-DAC4-9EF3-860056134F75}" dt="2024-09-04T05:13:45.718" v="488" actId="20577"/>
        <pc:sldMkLst>
          <pc:docMk/>
          <pc:sldMk cId="4028734356" sldId="257"/>
        </pc:sldMkLst>
        <pc:spChg chg="mod">
          <ac:chgData name="Tuan Cao" userId="0846b901be3075ca" providerId="Windows Live" clId="Web-{8BC43439-9A54-DAC4-9EF3-860056134F75}" dt="2024-09-04T05:13:45.718" v="488" actId="20577"/>
          <ac:spMkLst>
            <pc:docMk/>
            <pc:sldMk cId="4028734356" sldId="257"/>
            <ac:spMk id="3" creationId="{F3DB3D8A-DB3D-854D-55F3-5F1F605D34C9}"/>
          </ac:spMkLst>
        </pc:spChg>
      </pc:sldChg>
      <pc:sldChg chg="ord">
        <pc:chgData name="Tuan Cao" userId="0846b901be3075ca" providerId="Windows Live" clId="Web-{8BC43439-9A54-DAC4-9EF3-860056134F75}" dt="2024-09-04T05:13:20.327" v="483"/>
        <pc:sldMkLst>
          <pc:docMk/>
          <pc:sldMk cId="456099640" sldId="260"/>
        </pc:sldMkLst>
      </pc:sldChg>
      <pc:sldChg chg="ord">
        <pc:chgData name="Tuan Cao" userId="0846b901be3075ca" providerId="Windows Live" clId="Web-{8BC43439-9A54-DAC4-9EF3-860056134F75}" dt="2024-09-04T05:13:17.483" v="482"/>
        <pc:sldMkLst>
          <pc:docMk/>
          <pc:sldMk cId="3884708039" sldId="261"/>
        </pc:sldMkLst>
      </pc:sldChg>
      <pc:sldChg chg="ord">
        <pc:chgData name="Tuan Cao" userId="0846b901be3075ca" providerId="Windows Live" clId="Web-{8BC43439-9A54-DAC4-9EF3-860056134F75}" dt="2024-09-04T05:13:00.404" v="481"/>
        <pc:sldMkLst>
          <pc:docMk/>
          <pc:sldMk cId="1573714042" sldId="272"/>
        </pc:sldMkLst>
      </pc:sldChg>
      <pc:sldChg chg="addSp modSp">
        <pc:chgData name="Tuan Cao" userId="0846b901be3075ca" providerId="Windows Live" clId="Web-{8BC43439-9A54-DAC4-9EF3-860056134F75}" dt="2024-09-04T03:27:16.485" v="128" actId="1076"/>
        <pc:sldMkLst>
          <pc:docMk/>
          <pc:sldMk cId="1570051387" sldId="274"/>
        </pc:sldMkLst>
        <pc:spChg chg="add mod">
          <ac:chgData name="Tuan Cao" userId="0846b901be3075ca" providerId="Windows Live" clId="Web-{8BC43439-9A54-DAC4-9EF3-860056134F75}" dt="2024-09-04T03:27:16.485" v="128" actId="1076"/>
          <ac:spMkLst>
            <pc:docMk/>
            <pc:sldMk cId="1570051387" sldId="274"/>
            <ac:spMk id="7" creationId="{23AF03D3-6EA7-D61A-BFA1-31A263FF1386}"/>
          </ac:spMkLst>
        </pc:spChg>
        <pc:spChg chg="add mod">
          <ac:chgData name="Tuan Cao" userId="0846b901be3075ca" providerId="Windows Live" clId="Web-{8BC43439-9A54-DAC4-9EF3-860056134F75}" dt="2024-09-04T03:25:46.529" v="121" actId="1076"/>
          <ac:spMkLst>
            <pc:docMk/>
            <pc:sldMk cId="1570051387" sldId="274"/>
            <ac:spMk id="8" creationId="{B3CBA71D-4EB5-17F0-8043-AF41A7945C30}"/>
          </ac:spMkLst>
        </pc:spChg>
        <pc:spChg chg="add mod">
          <ac:chgData name="Tuan Cao" userId="0846b901be3075ca" providerId="Windows Live" clId="Web-{8BC43439-9A54-DAC4-9EF3-860056134F75}" dt="2024-09-04T03:26:57.297" v="127" actId="1076"/>
          <ac:spMkLst>
            <pc:docMk/>
            <pc:sldMk cId="1570051387" sldId="274"/>
            <ac:spMk id="10" creationId="{97F67257-4396-5370-DFAE-5911C6C2753C}"/>
          </ac:spMkLst>
        </pc:spChg>
      </pc:sldChg>
      <pc:sldChg chg="del">
        <pc:chgData name="Tuan Cao" userId="0846b901be3075ca" providerId="Windows Live" clId="Web-{8BC43439-9A54-DAC4-9EF3-860056134F75}" dt="2024-09-04T05:08:59.147" v="470"/>
        <pc:sldMkLst>
          <pc:docMk/>
          <pc:sldMk cId="2611603803" sldId="275"/>
        </pc:sldMkLst>
      </pc:sldChg>
      <pc:sldChg chg="del">
        <pc:chgData name="Tuan Cao" userId="0846b901be3075ca" providerId="Windows Live" clId="Web-{8BC43439-9A54-DAC4-9EF3-860056134F75}" dt="2024-09-04T05:09:00.632" v="471"/>
        <pc:sldMkLst>
          <pc:docMk/>
          <pc:sldMk cId="390488453" sldId="276"/>
        </pc:sldMkLst>
      </pc:sldChg>
      <pc:sldChg chg="modSp">
        <pc:chgData name="Tuan Cao" userId="0846b901be3075ca" providerId="Windows Live" clId="Web-{8BC43439-9A54-DAC4-9EF3-860056134F75}" dt="2024-09-04T03:44:16.677" v="280" actId="20577"/>
        <pc:sldMkLst>
          <pc:docMk/>
          <pc:sldMk cId="2546145496" sldId="278"/>
        </pc:sldMkLst>
        <pc:spChg chg="mod">
          <ac:chgData name="Tuan Cao" userId="0846b901be3075ca" providerId="Windows Live" clId="Web-{8BC43439-9A54-DAC4-9EF3-860056134F75}" dt="2024-09-04T03:44:16.677" v="280" actId="20577"/>
          <ac:spMkLst>
            <pc:docMk/>
            <pc:sldMk cId="2546145496" sldId="278"/>
            <ac:spMk id="7" creationId="{D50B1CDF-5CF7-C06B-BC07-5EC2377AFBE0}"/>
          </ac:spMkLst>
        </pc:spChg>
        <pc:spChg chg="mod">
          <ac:chgData name="Tuan Cao" userId="0846b901be3075ca" providerId="Windows Live" clId="Web-{8BC43439-9A54-DAC4-9EF3-860056134F75}" dt="2024-09-04T03:26:05.248" v="123" actId="1076"/>
          <ac:spMkLst>
            <pc:docMk/>
            <pc:sldMk cId="2546145496" sldId="278"/>
            <ac:spMk id="8" creationId="{D892B3AE-9F7D-FF89-2B21-030C057B3A0D}"/>
          </ac:spMkLst>
        </pc:spChg>
      </pc:sldChg>
      <pc:sldChg chg="delSp modSp add del replId">
        <pc:chgData name="Tuan Cao" userId="0846b901be3075ca" providerId="Windows Live" clId="Web-{8BC43439-9A54-DAC4-9EF3-860056134F75}" dt="2024-09-04T05:08:56.975" v="469"/>
        <pc:sldMkLst>
          <pc:docMk/>
          <pc:sldMk cId="2986540850" sldId="279"/>
        </pc:sldMkLst>
        <pc:spChg chg="del mod">
          <ac:chgData name="Tuan Cao" userId="0846b901be3075ca" providerId="Windows Live" clId="Web-{8BC43439-9A54-DAC4-9EF3-860056134F75}" dt="2024-09-04T03:28:29.784" v="130"/>
          <ac:spMkLst>
            <pc:docMk/>
            <pc:sldMk cId="2986540850" sldId="279"/>
            <ac:spMk id="7" creationId="{23AF03D3-6EA7-D61A-BFA1-31A263FF1386}"/>
          </ac:spMkLst>
        </pc:spChg>
        <pc:spChg chg="del mod">
          <ac:chgData name="Tuan Cao" userId="0846b901be3075ca" providerId="Windows Live" clId="Web-{8BC43439-9A54-DAC4-9EF3-860056134F75}" dt="2024-09-04T03:24:48.543" v="112"/>
          <ac:spMkLst>
            <pc:docMk/>
            <pc:sldMk cId="2986540850" sldId="279"/>
            <ac:spMk id="8" creationId="{B3CBA71D-4EB5-17F0-8043-AF41A7945C30}"/>
          </ac:spMkLst>
        </pc:spChg>
      </pc:sldChg>
      <pc:sldChg chg="addSp delSp modSp add replId">
        <pc:chgData name="Tuan Cao" userId="0846b901be3075ca" providerId="Windows Live" clId="Web-{8BC43439-9A54-DAC4-9EF3-860056134F75}" dt="2024-09-04T05:08:51.100" v="468" actId="20577"/>
        <pc:sldMkLst>
          <pc:docMk/>
          <pc:sldMk cId="1144111599" sldId="280"/>
        </pc:sldMkLst>
        <pc:spChg chg="del mod">
          <ac:chgData name="Tuan Cao" userId="0846b901be3075ca" providerId="Windows Live" clId="Web-{8BC43439-9A54-DAC4-9EF3-860056134F75}" dt="2024-09-04T03:36:26.876" v="222"/>
          <ac:spMkLst>
            <pc:docMk/>
            <pc:sldMk cId="1144111599" sldId="280"/>
            <ac:spMk id="7" creationId="{23AF03D3-6EA7-D61A-BFA1-31A263FF1386}"/>
          </ac:spMkLst>
        </pc:spChg>
        <pc:spChg chg="add mod">
          <ac:chgData name="Tuan Cao" userId="0846b901be3075ca" providerId="Windows Live" clId="Web-{8BC43439-9A54-DAC4-9EF3-860056134F75}" dt="2024-09-04T05:08:51.100" v="468" actId="20577"/>
          <ac:spMkLst>
            <pc:docMk/>
            <pc:sldMk cId="1144111599" sldId="280"/>
            <ac:spMk id="7" creationId="{C93743FD-EFA8-0E98-6ACA-C4E9993A1112}"/>
          </ac:spMkLst>
        </pc:spChg>
        <pc:spChg chg="del mod">
          <ac:chgData name="Tuan Cao" userId="0846b901be3075ca" providerId="Windows Live" clId="Web-{8BC43439-9A54-DAC4-9EF3-860056134F75}" dt="2024-09-04T03:36:03.610" v="218"/>
          <ac:spMkLst>
            <pc:docMk/>
            <pc:sldMk cId="1144111599" sldId="280"/>
            <ac:spMk id="8" creationId="{B3CBA71D-4EB5-17F0-8043-AF41A7945C30}"/>
          </ac:spMkLst>
        </pc:spChg>
        <pc:spChg chg="add del mod">
          <ac:chgData name="Tuan Cao" userId="0846b901be3075ca" providerId="Windows Live" clId="Web-{8BC43439-9A54-DAC4-9EF3-860056134F75}" dt="2024-09-04T03:51:40.713" v="291"/>
          <ac:spMkLst>
            <pc:docMk/>
            <pc:sldMk cId="1144111599" sldId="280"/>
            <ac:spMk id="9" creationId="{FDC0CD21-2686-5E0D-4110-7E6A8404946D}"/>
          </ac:spMkLst>
        </pc:spChg>
        <pc:spChg chg="mod">
          <ac:chgData name="Tuan Cao" userId="0846b901be3075ca" providerId="Windows Live" clId="Web-{8BC43439-9A54-DAC4-9EF3-860056134F75}" dt="2024-09-04T03:51:42.853" v="292" actId="20577"/>
          <ac:spMkLst>
            <pc:docMk/>
            <pc:sldMk cId="1144111599" sldId="280"/>
            <ac:spMk id="10" creationId="{97F67257-4396-5370-DFAE-5911C6C2753C}"/>
          </ac:spMkLst>
        </pc:spChg>
      </pc:sldChg>
      <pc:sldChg chg="addSp delSp modSp add replId">
        <pc:chgData name="Tuan Cao" userId="0846b901be3075ca" providerId="Windows Live" clId="Web-{8BC43439-9A54-DAC4-9EF3-860056134F75}" dt="2024-09-04T05:09:58.212" v="479" actId="14100"/>
        <pc:sldMkLst>
          <pc:docMk/>
          <pc:sldMk cId="1784409806" sldId="281"/>
        </pc:sldMkLst>
        <pc:spChg chg="del mod">
          <ac:chgData name="Tuan Cao" userId="0846b901be3075ca" providerId="Windows Live" clId="Web-{8BC43439-9A54-DAC4-9EF3-860056134F75}" dt="2024-09-04T05:09:39.086" v="475"/>
          <ac:spMkLst>
            <pc:docMk/>
            <pc:sldMk cId="1784409806" sldId="281"/>
            <ac:spMk id="7" creationId="{C93743FD-EFA8-0E98-6ACA-C4E9993A1112}"/>
          </ac:spMkLst>
        </pc:spChg>
        <pc:picChg chg="add mod">
          <ac:chgData name="Tuan Cao" userId="0846b901be3075ca" providerId="Windows Live" clId="Web-{8BC43439-9A54-DAC4-9EF3-860056134F75}" dt="2024-09-04T05:09:58.212" v="479" actId="14100"/>
          <ac:picMkLst>
            <pc:docMk/>
            <pc:sldMk cId="1784409806" sldId="281"/>
            <ac:picMk id="8" creationId="{D590DC5E-B805-C12D-5629-EE8218AE0341}"/>
          </ac:picMkLst>
        </pc:picChg>
      </pc:sldChg>
    </pc:docChg>
  </pc:docChgLst>
  <pc:docChgLst>
    <pc:chgData name="Tuan Cao" userId="0846b901be3075ca" providerId="Windows Live" clId="Web-{032AA34D-91C6-CE1C-AABA-419F5D262713}"/>
    <pc:docChg chg="addSld modSld sldOrd">
      <pc:chgData name="Tuan Cao" userId="0846b901be3075ca" providerId="Windows Live" clId="Web-{032AA34D-91C6-CE1C-AABA-419F5D262713}" dt="2024-09-02T19:14:49.944" v="16" actId="20577"/>
      <pc:docMkLst>
        <pc:docMk/>
      </pc:docMkLst>
      <pc:sldChg chg="modSp">
        <pc:chgData name="Tuan Cao" userId="0846b901be3075ca" providerId="Windows Live" clId="Web-{032AA34D-91C6-CE1C-AABA-419F5D262713}" dt="2024-09-02T18:48:21.576" v="2" actId="20577"/>
        <pc:sldMkLst>
          <pc:docMk/>
          <pc:sldMk cId="109857222" sldId="256"/>
        </pc:sldMkLst>
        <pc:spChg chg="mod">
          <ac:chgData name="Tuan Cao" userId="0846b901be3075ca" providerId="Windows Live" clId="Web-{032AA34D-91C6-CE1C-AABA-419F5D262713}" dt="2024-09-02T18:48:21.576" v="2" actId="20577"/>
          <ac:spMkLst>
            <pc:docMk/>
            <pc:sldMk cId="109857222" sldId="256"/>
            <ac:spMk id="2" creationId="{00000000-0000-0000-0000-000000000000}"/>
          </ac:spMkLst>
        </pc:spChg>
      </pc:sldChg>
      <pc:sldChg chg="addSp delSp modSp">
        <pc:chgData name="Tuan Cao" userId="0846b901be3075ca" providerId="Windows Live" clId="Web-{032AA34D-91C6-CE1C-AABA-419F5D262713}" dt="2024-09-02T19:13:58.254" v="8"/>
        <pc:sldMkLst>
          <pc:docMk/>
          <pc:sldMk cId="960681793" sldId="258"/>
        </pc:sldMkLst>
        <pc:picChg chg="del">
          <ac:chgData name="Tuan Cao" userId="0846b901be3075ca" providerId="Windows Live" clId="Web-{032AA34D-91C6-CE1C-AABA-419F5D262713}" dt="2024-09-02T19:13:45.707" v="3"/>
          <ac:picMkLst>
            <pc:docMk/>
            <pc:sldMk cId="960681793" sldId="258"/>
            <ac:picMk id="7" creationId="{BC3BCF9C-0A37-013B-80EE-29C94D7525D6}"/>
          </ac:picMkLst>
        </pc:picChg>
        <pc:picChg chg="add mod">
          <ac:chgData name="Tuan Cao" userId="0846b901be3075ca" providerId="Windows Live" clId="Web-{032AA34D-91C6-CE1C-AABA-419F5D262713}" dt="2024-09-02T19:13:58.254" v="8"/>
          <ac:picMkLst>
            <pc:docMk/>
            <pc:sldMk cId="960681793" sldId="258"/>
            <ac:picMk id="8" creationId="{30540923-4C57-5011-9EF4-84850513DF0A}"/>
          </ac:picMkLst>
        </pc:picChg>
      </pc:sldChg>
      <pc:sldChg chg="modSp add ord replId">
        <pc:chgData name="Tuan Cao" userId="0846b901be3075ca" providerId="Windows Live" clId="Web-{032AA34D-91C6-CE1C-AABA-419F5D262713}" dt="2024-09-02T19:14:49.944" v="16" actId="20577"/>
        <pc:sldMkLst>
          <pc:docMk/>
          <pc:sldMk cId="2444409750" sldId="269"/>
        </pc:sldMkLst>
        <pc:spChg chg="mod">
          <ac:chgData name="Tuan Cao" userId="0846b901be3075ca" providerId="Windows Live" clId="Web-{032AA34D-91C6-CE1C-AABA-419F5D262713}" dt="2024-09-02T19:14:49.944" v="16" actId="20577"/>
          <ac:spMkLst>
            <pc:docMk/>
            <pc:sldMk cId="2444409750" sldId="269"/>
            <ac:spMk id="3" creationId="{B8AAB0DD-F1B4-6269-590A-4148993036E1}"/>
          </ac:spMkLst>
        </pc:spChg>
        <pc:spChg chg="mod">
          <ac:chgData name="Tuan Cao" userId="0846b901be3075ca" providerId="Windows Live" clId="Web-{032AA34D-91C6-CE1C-AABA-419F5D262713}" dt="2024-09-02T19:14:41.787" v="14" actId="20577"/>
          <ac:spMkLst>
            <pc:docMk/>
            <pc:sldMk cId="2444409750" sldId="269"/>
            <ac:spMk id="10" creationId="{CA280452-FBF9-78DF-8EFC-DF609B1B033B}"/>
          </ac:spMkLst>
        </pc:spChg>
      </pc:sldChg>
    </pc:docChg>
  </pc:docChgLst>
  <pc:docChgLst>
    <pc:chgData name="Tuan Cao" userId="0846b901be3075ca" providerId="Windows Live" clId="Web-{2085B05A-5EF7-5572-D507-2617290D3A68}"/>
    <pc:docChg chg="addSld delSld modSld">
      <pc:chgData name="Tuan Cao" userId="0846b901be3075ca" providerId="Windows Live" clId="Web-{2085B05A-5EF7-5572-D507-2617290D3A68}" dt="2024-09-20T11:23:43.879" v="126"/>
      <pc:docMkLst>
        <pc:docMk/>
      </pc:docMkLst>
      <pc:sldChg chg="modSp">
        <pc:chgData name="Tuan Cao" userId="0846b901be3075ca" providerId="Windows Live" clId="Web-{2085B05A-5EF7-5572-D507-2617290D3A68}" dt="2024-09-20T11:13:42.951" v="30" actId="20577"/>
        <pc:sldMkLst>
          <pc:docMk/>
          <pc:sldMk cId="4028734356" sldId="257"/>
        </pc:sldMkLst>
        <pc:spChg chg="mod">
          <ac:chgData name="Tuan Cao" userId="0846b901be3075ca" providerId="Windows Live" clId="Web-{2085B05A-5EF7-5572-D507-2617290D3A68}" dt="2024-09-20T11:13:42.951" v="30" actId="20577"/>
          <ac:spMkLst>
            <pc:docMk/>
            <pc:sldMk cId="4028734356" sldId="257"/>
            <ac:spMk id="3" creationId="{F3DB3D8A-DB3D-854D-55F3-5F1F605D34C9}"/>
          </ac:spMkLst>
        </pc:spChg>
      </pc:sldChg>
      <pc:sldChg chg="del">
        <pc:chgData name="Tuan Cao" userId="0846b901be3075ca" providerId="Windows Live" clId="Web-{2085B05A-5EF7-5572-D507-2617290D3A68}" dt="2024-09-20T11:13:06.763" v="1"/>
        <pc:sldMkLst>
          <pc:docMk/>
          <pc:sldMk cId="1371143525" sldId="302"/>
        </pc:sldMkLst>
      </pc:sldChg>
      <pc:sldChg chg="addSp delSp modSp add replId">
        <pc:chgData name="Tuan Cao" userId="0846b901be3075ca" providerId="Windows Live" clId="Web-{2085B05A-5EF7-5572-D507-2617290D3A68}" dt="2024-09-20T11:15:03.923" v="70" actId="1076"/>
        <pc:sldMkLst>
          <pc:docMk/>
          <pc:sldMk cId="2641280519" sldId="303"/>
        </pc:sldMkLst>
        <pc:spChg chg="mod">
          <ac:chgData name="Tuan Cao" userId="0846b901be3075ca" providerId="Windows Live" clId="Web-{2085B05A-5EF7-5572-D507-2617290D3A68}" dt="2024-09-20T11:13:36.592" v="26" actId="20577"/>
          <ac:spMkLst>
            <pc:docMk/>
            <pc:sldMk cId="2641280519" sldId="303"/>
            <ac:spMk id="2" creationId="{6BFA330E-EE91-F37F-EA00-B8262F532F07}"/>
          </ac:spMkLst>
        </pc:spChg>
        <pc:spChg chg="mod">
          <ac:chgData name="Tuan Cao" userId="0846b901be3075ca" providerId="Windows Live" clId="Web-{2085B05A-5EF7-5572-D507-2617290D3A68}" dt="2024-09-20T11:14:44.110" v="64" actId="20577"/>
          <ac:spMkLst>
            <pc:docMk/>
            <pc:sldMk cId="2641280519" sldId="303"/>
            <ac:spMk id="3" creationId="{69E5BB78-BA54-0E46-B1BE-26D57916E5F6}"/>
          </ac:spMkLst>
        </pc:spChg>
        <pc:spChg chg="mod">
          <ac:chgData name="Tuan Cao" userId="0846b901be3075ca" providerId="Windows Live" clId="Web-{2085B05A-5EF7-5572-D507-2617290D3A68}" dt="2024-09-20T11:14:23.672" v="43" actId="20577"/>
          <ac:spMkLst>
            <pc:docMk/>
            <pc:sldMk cId="2641280519" sldId="303"/>
            <ac:spMk id="14" creationId="{22E2F157-ED0D-53E0-E43C-075F6416D564}"/>
          </ac:spMkLst>
        </pc:spChg>
        <pc:picChg chg="del">
          <ac:chgData name="Tuan Cao" userId="0846b901be3075ca" providerId="Windows Live" clId="Web-{2085B05A-5EF7-5572-D507-2617290D3A68}" dt="2024-09-20T11:14:26.890" v="47"/>
          <ac:picMkLst>
            <pc:docMk/>
            <pc:sldMk cId="2641280519" sldId="303"/>
            <ac:picMk id="7" creationId="{52548729-A7CF-2057-497D-62D873BA8021}"/>
          </ac:picMkLst>
        </pc:picChg>
        <pc:picChg chg="add mod">
          <ac:chgData name="Tuan Cao" userId="0846b901be3075ca" providerId="Windows Live" clId="Web-{2085B05A-5EF7-5572-D507-2617290D3A68}" dt="2024-09-20T11:15:03.923" v="70" actId="1076"/>
          <ac:picMkLst>
            <pc:docMk/>
            <pc:sldMk cId="2641280519" sldId="303"/>
            <ac:picMk id="8" creationId="{4918E1E6-66BE-9C2D-F7B9-BC2D90FDD520}"/>
          </ac:picMkLst>
        </pc:picChg>
        <pc:picChg chg="del">
          <ac:chgData name="Tuan Cao" userId="0846b901be3075ca" providerId="Windows Live" clId="Web-{2085B05A-5EF7-5572-D507-2617290D3A68}" dt="2024-09-20T11:14:25.375" v="46"/>
          <ac:picMkLst>
            <pc:docMk/>
            <pc:sldMk cId="2641280519" sldId="303"/>
            <ac:picMk id="9" creationId="{8C117B60-84FB-1709-9674-D148B1446A59}"/>
          </ac:picMkLst>
        </pc:picChg>
      </pc:sldChg>
      <pc:sldChg chg="delSp modSp add replId">
        <pc:chgData name="Tuan Cao" userId="0846b901be3075ca" providerId="Windows Live" clId="Web-{2085B05A-5EF7-5572-D507-2617290D3A68}" dt="2024-09-20T11:18:32.055" v="104" actId="20577"/>
        <pc:sldMkLst>
          <pc:docMk/>
          <pc:sldMk cId="2779947613" sldId="304"/>
        </pc:sldMkLst>
        <pc:spChg chg="mod">
          <ac:chgData name="Tuan Cao" userId="0846b901be3075ca" providerId="Windows Live" clId="Web-{2085B05A-5EF7-5572-D507-2617290D3A68}" dt="2024-09-20T11:18:32.055" v="104" actId="20577"/>
          <ac:spMkLst>
            <pc:docMk/>
            <pc:sldMk cId="2779947613" sldId="304"/>
            <ac:spMk id="3" creationId="{69E5BB78-BA54-0E46-B1BE-26D57916E5F6}"/>
          </ac:spMkLst>
        </pc:spChg>
        <pc:picChg chg="del">
          <ac:chgData name="Tuan Cao" userId="0846b901be3075ca" providerId="Windows Live" clId="Web-{2085B05A-5EF7-5572-D507-2617290D3A68}" dt="2024-09-20T11:17:47.741" v="72"/>
          <ac:picMkLst>
            <pc:docMk/>
            <pc:sldMk cId="2779947613" sldId="304"/>
            <ac:picMk id="8" creationId="{4918E1E6-66BE-9C2D-F7B9-BC2D90FDD520}"/>
          </ac:picMkLst>
        </pc:picChg>
      </pc:sldChg>
      <pc:sldChg chg="addSp delSp modSp add replId">
        <pc:chgData name="Tuan Cao" userId="0846b901be3075ca" providerId="Windows Live" clId="Web-{2085B05A-5EF7-5572-D507-2617290D3A68}" dt="2024-09-20T11:20:53.623" v="125"/>
        <pc:sldMkLst>
          <pc:docMk/>
          <pc:sldMk cId="3700190638" sldId="305"/>
        </pc:sldMkLst>
        <pc:spChg chg="del mod">
          <ac:chgData name="Tuan Cao" userId="0846b901be3075ca" providerId="Windows Live" clId="Web-{2085B05A-5EF7-5572-D507-2617290D3A68}" dt="2024-09-20T11:20:53.623" v="125"/>
          <ac:spMkLst>
            <pc:docMk/>
            <pc:sldMk cId="3700190638" sldId="305"/>
            <ac:spMk id="3" creationId="{69E5BB78-BA54-0E46-B1BE-26D57916E5F6}"/>
          </ac:spMkLst>
        </pc:spChg>
        <pc:spChg chg="mod">
          <ac:chgData name="Tuan Cao" userId="0846b901be3075ca" providerId="Windows Live" clId="Web-{2085B05A-5EF7-5572-D507-2617290D3A68}" dt="2024-09-20T11:20:02.621" v="114" actId="20577"/>
          <ac:spMkLst>
            <pc:docMk/>
            <pc:sldMk cId="3700190638" sldId="305"/>
            <ac:spMk id="14" creationId="{22E2F157-ED0D-53E0-E43C-075F6416D564}"/>
          </ac:spMkLst>
        </pc:spChg>
        <pc:picChg chg="add mod">
          <ac:chgData name="Tuan Cao" userId="0846b901be3075ca" providerId="Windows Live" clId="Web-{2085B05A-5EF7-5572-D507-2617290D3A68}" dt="2024-09-20T11:20:53.279" v="124" actId="1076"/>
          <ac:picMkLst>
            <pc:docMk/>
            <pc:sldMk cId="3700190638" sldId="305"/>
            <ac:picMk id="7" creationId="{23914709-77F9-7003-0356-58E87C72B940}"/>
          </ac:picMkLst>
        </pc:picChg>
      </pc:sldChg>
      <pc:sldChg chg="add replId">
        <pc:chgData name="Tuan Cao" userId="0846b901be3075ca" providerId="Windows Live" clId="Web-{2085B05A-5EF7-5572-D507-2617290D3A68}" dt="2024-09-20T11:23:43.879" v="126"/>
        <pc:sldMkLst>
          <pc:docMk/>
          <pc:sldMk cId="2120485327" sldId="306"/>
        </pc:sldMkLst>
      </pc:sldChg>
    </pc:docChg>
  </pc:docChgLst>
  <pc:docChgLst>
    <pc:chgData name="Tuan Cao" userId="0846b901be3075ca" providerId="Windows Live" clId="Web-{DE9B7CFC-343B-435D-6E85-6A325353BCA4}"/>
    <pc:docChg chg="addSld delSld modSld sldOrd">
      <pc:chgData name="Tuan Cao" userId="0846b901be3075ca" providerId="Windows Live" clId="Web-{DE9B7CFC-343B-435D-6E85-6A325353BCA4}" dt="2024-09-26T11:43:28.395" v="3061" actId="1076"/>
      <pc:docMkLst>
        <pc:docMk/>
      </pc:docMkLst>
      <pc:sldChg chg="modSp">
        <pc:chgData name="Tuan Cao" userId="0846b901be3075ca" providerId="Windows Live" clId="Web-{DE9B7CFC-343B-435D-6E85-6A325353BCA4}" dt="2024-09-26T07:14:38.892" v="1" actId="20577"/>
        <pc:sldMkLst>
          <pc:docMk/>
          <pc:sldMk cId="109857222" sldId="256"/>
        </pc:sldMkLst>
        <pc:spChg chg="mod">
          <ac:chgData name="Tuan Cao" userId="0846b901be3075ca" providerId="Windows Live" clId="Web-{DE9B7CFC-343B-435D-6E85-6A325353BCA4}" dt="2024-09-26T07:14:38.892" v="1" actId="20577"/>
          <ac:spMkLst>
            <pc:docMk/>
            <pc:sldMk cId="109857222" sldId="256"/>
            <ac:spMk id="2" creationId="{00000000-0000-0000-0000-000000000000}"/>
          </ac:spMkLst>
        </pc:spChg>
      </pc:sldChg>
      <pc:sldChg chg="modSp">
        <pc:chgData name="Tuan Cao" userId="0846b901be3075ca" providerId="Windows Live" clId="Web-{DE9B7CFC-343B-435D-6E85-6A325353BCA4}" dt="2024-09-26T10:53:30.180" v="2299" actId="20577"/>
        <pc:sldMkLst>
          <pc:docMk/>
          <pc:sldMk cId="4028734356" sldId="257"/>
        </pc:sldMkLst>
        <pc:spChg chg="mod">
          <ac:chgData name="Tuan Cao" userId="0846b901be3075ca" providerId="Windows Live" clId="Web-{DE9B7CFC-343B-435D-6E85-6A325353BCA4}" dt="2024-09-26T10:53:30.180" v="2299" actId="20577"/>
          <ac:spMkLst>
            <pc:docMk/>
            <pc:sldMk cId="4028734356" sldId="257"/>
            <ac:spMk id="3" creationId="{F3DB3D8A-DB3D-854D-55F3-5F1F605D34C9}"/>
          </ac:spMkLst>
        </pc:spChg>
      </pc:sldChg>
      <pc:sldChg chg="modSp add del">
        <pc:chgData name="Tuan Cao" userId="0846b901be3075ca" providerId="Windows Live" clId="Web-{DE9B7CFC-343B-435D-6E85-6A325353BCA4}" dt="2024-09-26T07:15:35.925" v="27" actId="20577"/>
        <pc:sldMkLst>
          <pc:docMk/>
          <pc:sldMk cId="2627982684" sldId="259"/>
        </pc:sldMkLst>
        <pc:spChg chg="mod">
          <ac:chgData name="Tuan Cao" userId="0846b901be3075ca" providerId="Windows Live" clId="Web-{DE9B7CFC-343B-435D-6E85-6A325353BCA4}" dt="2024-09-26T07:15:35.925" v="27" actId="20577"/>
          <ac:spMkLst>
            <pc:docMk/>
            <pc:sldMk cId="2627982684" sldId="259"/>
            <ac:spMk id="2" creationId="{6BFA330E-EE91-F37F-EA00-B8262F532F07}"/>
          </ac:spMkLst>
        </pc:spChg>
      </pc:sldChg>
      <pc:sldChg chg="addSp delSp modSp">
        <pc:chgData name="Tuan Cao" userId="0846b901be3075ca" providerId="Windows Live" clId="Web-{DE9B7CFC-343B-435D-6E85-6A325353BCA4}" dt="2024-09-26T07:36:11.064" v="117" actId="1076"/>
        <pc:sldMkLst>
          <pc:docMk/>
          <pc:sldMk cId="2444409750" sldId="269"/>
        </pc:sldMkLst>
        <pc:spChg chg="add del mod">
          <ac:chgData name="Tuan Cao" userId="0846b901be3075ca" providerId="Windows Live" clId="Web-{DE9B7CFC-343B-435D-6E85-6A325353BCA4}" dt="2024-09-26T07:32:08.524" v="65" actId="14100"/>
          <ac:spMkLst>
            <pc:docMk/>
            <pc:sldMk cId="2444409750" sldId="269"/>
            <ac:spMk id="2" creationId="{6BFA330E-EE91-F37F-EA00-B8262F532F07}"/>
          </ac:spMkLst>
        </pc:spChg>
        <pc:spChg chg="mod">
          <ac:chgData name="Tuan Cao" userId="0846b901be3075ca" providerId="Windows Live" clId="Web-{DE9B7CFC-343B-435D-6E85-6A325353BCA4}" dt="2024-09-26T07:35:59.954" v="113" actId="20577"/>
          <ac:spMkLst>
            <pc:docMk/>
            <pc:sldMk cId="2444409750" sldId="269"/>
            <ac:spMk id="3" creationId="{B8AAB0DD-F1B4-6269-590A-4148993036E1}"/>
          </ac:spMkLst>
        </pc:spChg>
        <pc:spChg chg="add del mod">
          <ac:chgData name="Tuan Cao" userId="0846b901be3075ca" providerId="Windows Live" clId="Web-{DE9B7CFC-343B-435D-6E85-6A325353BCA4}" dt="2024-09-26T07:32:00.523" v="63"/>
          <ac:spMkLst>
            <pc:docMk/>
            <pc:sldMk cId="2444409750" sldId="269"/>
            <ac:spMk id="7" creationId="{DB2DF4CC-05FE-59CA-033B-34875B7E9B8D}"/>
          </ac:spMkLst>
        </pc:spChg>
        <pc:spChg chg="mod">
          <ac:chgData name="Tuan Cao" userId="0846b901be3075ca" providerId="Windows Live" clId="Web-{DE9B7CFC-343B-435D-6E85-6A325353BCA4}" dt="2024-09-26T07:34:41.717" v="95" actId="20577"/>
          <ac:spMkLst>
            <pc:docMk/>
            <pc:sldMk cId="2444409750" sldId="269"/>
            <ac:spMk id="10" creationId="{CA280452-FBF9-78DF-8EFC-DF609B1B033B}"/>
          </ac:spMkLst>
        </pc:spChg>
        <pc:picChg chg="add mod">
          <ac:chgData name="Tuan Cao" userId="0846b901be3075ca" providerId="Windows Live" clId="Web-{DE9B7CFC-343B-435D-6E85-6A325353BCA4}" dt="2024-09-26T07:36:11.064" v="117" actId="1076"/>
          <ac:picMkLst>
            <pc:docMk/>
            <pc:sldMk cId="2444409750" sldId="269"/>
            <ac:picMk id="8" creationId="{3087CC66-3200-F950-5316-C11C0F005E5A}"/>
          </ac:picMkLst>
        </pc:picChg>
      </pc:sldChg>
      <pc:sldChg chg="del">
        <pc:chgData name="Tuan Cao" userId="0846b901be3075ca" providerId="Windows Live" clId="Web-{DE9B7CFC-343B-435D-6E85-6A325353BCA4}" dt="2024-09-26T10:53:51.259" v="2315"/>
        <pc:sldMkLst>
          <pc:docMk/>
          <pc:sldMk cId="205579349" sldId="282"/>
        </pc:sldMkLst>
      </pc:sldChg>
      <pc:sldChg chg="del">
        <pc:chgData name="Tuan Cao" userId="0846b901be3075ca" providerId="Windows Live" clId="Web-{DE9B7CFC-343B-435D-6E85-6A325353BCA4}" dt="2024-09-26T10:53:51.259" v="2314"/>
        <pc:sldMkLst>
          <pc:docMk/>
          <pc:sldMk cId="426722244" sldId="283"/>
        </pc:sldMkLst>
      </pc:sldChg>
      <pc:sldChg chg="del">
        <pc:chgData name="Tuan Cao" userId="0846b901be3075ca" providerId="Windows Live" clId="Web-{DE9B7CFC-343B-435D-6E85-6A325353BCA4}" dt="2024-09-26T10:53:51.259" v="2313"/>
        <pc:sldMkLst>
          <pc:docMk/>
          <pc:sldMk cId="1796193855" sldId="284"/>
        </pc:sldMkLst>
      </pc:sldChg>
      <pc:sldChg chg="del">
        <pc:chgData name="Tuan Cao" userId="0846b901be3075ca" providerId="Windows Live" clId="Web-{DE9B7CFC-343B-435D-6E85-6A325353BCA4}" dt="2024-09-26T10:53:51.259" v="2312"/>
        <pc:sldMkLst>
          <pc:docMk/>
          <pc:sldMk cId="1606674471" sldId="285"/>
        </pc:sldMkLst>
      </pc:sldChg>
      <pc:sldChg chg="del">
        <pc:chgData name="Tuan Cao" userId="0846b901be3075ca" providerId="Windows Live" clId="Web-{DE9B7CFC-343B-435D-6E85-6A325353BCA4}" dt="2024-09-26T10:53:51.259" v="2311"/>
        <pc:sldMkLst>
          <pc:docMk/>
          <pc:sldMk cId="3397583284" sldId="286"/>
        </pc:sldMkLst>
      </pc:sldChg>
      <pc:sldChg chg="del">
        <pc:chgData name="Tuan Cao" userId="0846b901be3075ca" providerId="Windows Live" clId="Web-{DE9B7CFC-343B-435D-6E85-6A325353BCA4}" dt="2024-09-26T10:53:51.259" v="2310"/>
        <pc:sldMkLst>
          <pc:docMk/>
          <pc:sldMk cId="1900911772" sldId="287"/>
        </pc:sldMkLst>
      </pc:sldChg>
      <pc:sldChg chg="del">
        <pc:chgData name="Tuan Cao" userId="0846b901be3075ca" providerId="Windows Live" clId="Web-{DE9B7CFC-343B-435D-6E85-6A325353BCA4}" dt="2024-09-26T10:53:51.259" v="2309"/>
        <pc:sldMkLst>
          <pc:docMk/>
          <pc:sldMk cId="1916770198" sldId="288"/>
        </pc:sldMkLst>
      </pc:sldChg>
      <pc:sldChg chg="del">
        <pc:chgData name="Tuan Cao" userId="0846b901be3075ca" providerId="Windows Live" clId="Web-{DE9B7CFC-343B-435D-6E85-6A325353BCA4}" dt="2024-09-26T10:53:51.244" v="2308"/>
        <pc:sldMkLst>
          <pc:docMk/>
          <pc:sldMk cId="3345661688" sldId="289"/>
        </pc:sldMkLst>
      </pc:sldChg>
      <pc:sldChg chg="modSp add del">
        <pc:chgData name="Tuan Cao" userId="0846b901be3075ca" providerId="Windows Live" clId="Web-{DE9B7CFC-343B-435D-6E85-6A325353BCA4}" dt="2024-09-26T07:15:24.221" v="23" actId="20577"/>
        <pc:sldMkLst>
          <pc:docMk/>
          <pc:sldMk cId="1227147490" sldId="290"/>
        </pc:sldMkLst>
        <pc:spChg chg="mod">
          <ac:chgData name="Tuan Cao" userId="0846b901be3075ca" providerId="Windows Live" clId="Web-{DE9B7CFC-343B-435D-6E85-6A325353BCA4}" dt="2024-09-26T07:15:24.221" v="23" actId="20577"/>
          <ac:spMkLst>
            <pc:docMk/>
            <pc:sldMk cId="1227147490" sldId="290"/>
            <ac:spMk id="2" creationId="{6BFA330E-EE91-F37F-EA00-B8262F532F07}"/>
          </ac:spMkLst>
        </pc:spChg>
      </pc:sldChg>
      <pc:sldChg chg="modSp add del">
        <pc:chgData name="Tuan Cao" userId="0846b901be3075ca" providerId="Windows Live" clId="Web-{DE9B7CFC-343B-435D-6E85-6A325353BCA4}" dt="2024-09-26T07:15:29.644" v="24" actId="20577"/>
        <pc:sldMkLst>
          <pc:docMk/>
          <pc:sldMk cId="3147542921" sldId="291"/>
        </pc:sldMkLst>
        <pc:spChg chg="mod">
          <ac:chgData name="Tuan Cao" userId="0846b901be3075ca" providerId="Windows Live" clId="Web-{DE9B7CFC-343B-435D-6E85-6A325353BCA4}" dt="2024-09-26T07:15:29.644" v="24" actId="20577"/>
          <ac:spMkLst>
            <pc:docMk/>
            <pc:sldMk cId="3147542921" sldId="291"/>
            <ac:spMk id="2" creationId="{6BFA330E-EE91-F37F-EA00-B8262F532F07}"/>
          </ac:spMkLst>
        </pc:spChg>
      </pc:sldChg>
      <pc:sldChg chg="modSp add del">
        <pc:chgData name="Tuan Cao" userId="0846b901be3075ca" providerId="Windows Live" clId="Web-{DE9B7CFC-343B-435D-6E85-6A325353BCA4}" dt="2024-09-26T07:15:32.003" v="25" actId="20577"/>
        <pc:sldMkLst>
          <pc:docMk/>
          <pc:sldMk cId="1789238617" sldId="292"/>
        </pc:sldMkLst>
        <pc:spChg chg="mod">
          <ac:chgData name="Tuan Cao" userId="0846b901be3075ca" providerId="Windows Live" clId="Web-{DE9B7CFC-343B-435D-6E85-6A325353BCA4}" dt="2024-09-26T07:15:32.003" v="25" actId="20577"/>
          <ac:spMkLst>
            <pc:docMk/>
            <pc:sldMk cId="1789238617" sldId="292"/>
            <ac:spMk id="2" creationId="{6BFA330E-EE91-F37F-EA00-B8262F532F07}"/>
          </ac:spMkLst>
        </pc:spChg>
      </pc:sldChg>
      <pc:sldChg chg="modSp add del">
        <pc:chgData name="Tuan Cao" userId="0846b901be3075ca" providerId="Windows Live" clId="Web-{DE9B7CFC-343B-435D-6E85-6A325353BCA4}" dt="2024-09-26T07:15:34.284" v="26" actId="20577"/>
        <pc:sldMkLst>
          <pc:docMk/>
          <pc:sldMk cId="2452707133" sldId="293"/>
        </pc:sldMkLst>
        <pc:spChg chg="mod">
          <ac:chgData name="Tuan Cao" userId="0846b901be3075ca" providerId="Windows Live" clId="Web-{DE9B7CFC-343B-435D-6E85-6A325353BCA4}" dt="2024-09-26T07:15:34.284" v="26" actId="20577"/>
          <ac:spMkLst>
            <pc:docMk/>
            <pc:sldMk cId="2452707133" sldId="293"/>
            <ac:spMk id="2" creationId="{6BFA330E-EE91-F37F-EA00-B8262F532F07}"/>
          </ac:spMkLst>
        </pc:spChg>
      </pc:sldChg>
      <pc:sldChg chg="modSp add del">
        <pc:chgData name="Tuan Cao" userId="0846b901be3075ca" providerId="Windows Live" clId="Web-{DE9B7CFC-343B-435D-6E85-6A325353BCA4}" dt="2024-09-26T07:15:38.628" v="28" actId="20577"/>
        <pc:sldMkLst>
          <pc:docMk/>
          <pc:sldMk cId="2648475179" sldId="294"/>
        </pc:sldMkLst>
        <pc:spChg chg="mod">
          <ac:chgData name="Tuan Cao" userId="0846b901be3075ca" providerId="Windows Live" clId="Web-{DE9B7CFC-343B-435D-6E85-6A325353BCA4}" dt="2024-09-26T07:15:38.628" v="28" actId="20577"/>
          <ac:spMkLst>
            <pc:docMk/>
            <pc:sldMk cId="2648475179" sldId="294"/>
            <ac:spMk id="2" creationId="{6BFA330E-EE91-F37F-EA00-B8262F532F07}"/>
          </ac:spMkLst>
        </pc:spChg>
      </pc:sldChg>
      <pc:sldChg chg="modSp add del">
        <pc:chgData name="Tuan Cao" userId="0846b901be3075ca" providerId="Windows Live" clId="Web-{DE9B7CFC-343B-435D-6E85-6A325353BCA4}" dt="2024-09-26T07:15:43.566" v="29" actId="20577"/>
        <pc:sldMkLst>
          <pc:docMk/>
          <pc:sldMk cId="2895277408" sldId="295"/>
        </pc:sldMkLst>
        <pc:spChg chg="mod">
          <ac:chgData name="Tuan Cao" userId="0846b901be3075ca" providerId="Windows Live" clId="Web-{DE9B7CFC-343B-435D-6E85-6A325353BCA4}" dt="2024-09-26T07:15:43.566" v="29" actId="20577"/>
          <ac:spMkLst>
            <pc:docMk/>
            <pc:sldMk cId="2895277408" sldId="295"/>
            <ac:spMk id="2" creationId="{6BFA330E-EE91-F37F-EA00-B8262F532F07}"/>
          </ac:spMkLst>
        </pc:spChg>
      </pc:sldChg>
      <pc:sldChg chg="modSp add del">
        <pc:chgData name="Tuan Cao" userId="0846b901be3075ca" providerId="Windows Live" clId="Web-{DE9B7CFC-343B-435D-6E85-6A325353BCA4}" dt="2024-09-26T07:15:47.004" v="30" actId="20577"/>
        <pc:sldMkLst>
          <pc:docMk/>
          <pc:sldMk cId="3359053680" sldId="296"/>
        </pc:sldMkLst>
        <pc:spChg chg="mod">
          <ac:chgData name="Tuan Cao" userId="0846b901be3075ca" providerId="Windows Live" clId="Web-{DE9B7CFC-343B-435D-6E85-6A325353BCA4}" dt="2024-09-26T07:15:47.004" v="30" actId="20577"/>
          <ac:spMkLst>
            <pc:docMk/>
            <pc:sldMk cId="3359053680" sldId="296"/>
            <ac:spMk id="2" creationId="{6BFA330E-EE91-F37F-EA00-B8262F532F07}"/>
          </ac:spMkLst>
        </pc:spChg>
      </pc:sldChg>
      <pc:sldChg chg="modSp add del">
        <pc:chgData name="Tuan Cao" userId="0846b901be3075ca" providerId="Windows Live" clId="Web-{DE9B7CFC-343B-435D-6E85-6A325353BCA4}" dt="2024-09-26T07:15:49.769" v="31" actId="20577"/>
        <pc:sldMkLst>
          <pc:docMk/>
          <pc:sldMk cId="3764331247" sldId="297"/>
        </pc:sldMkLst>
        <pc:spChg chg="mod">
          <ac:chgData name="Tuan Cao" userId="0846b901be3075ca" providerId="Windows Live" clId="Web-{DE9B7CFC-343B-435D-6E85-6A325353BCA4}" dt="2024-09-26T07:15:49.769" v="31" actId="20577"/>
          <ac:spMkLst>
            <pc:docMk/>
            <pc:sldMk cId="3764331247" sldId="297"/>
            <ac:spMk id="2" creationId="{6BFA330E-EE91-F37F-EA00-B8262F532F07}"/>
          </ac:spMkLst>
        </pc:spChg>
      </pc:sldChg>
      <pc:sldChg chg="del">
        <pc:chgData name="Tuan Cao" userId="0846b901be3075ca" providerId="Windows Live" clId="Web-{DE9B7CFC-343B-435D-6E85-6A325353BCA4}" dt="2024-09-26T10:53:51.244" v="2307"/>
        <pc:sldMkLst>
          <pc:docMk/>
          <pc:sldMk cId="3278303200" sldId="298"/>
        </pc:sldMkLst>
      </pc:sldChg>
      <pc:sldChg chg="del">
        <pc:chgData name="Tuan Cao" userId="0846b901be3075ca" providerId="Windows Live" clId="Web-{DE9B7CFC-343B-435D-6E85-6A325353BCA4}" dt="2024-09-26T10:53:51.244" v="2306"/>
        <pc:sldMkLst>
          <pc:docMk/>
          <pc:sldMk cId="2590486383" sldId="299"/>
        </pc:sldMkLst>
      </pc:sldChg>
      <pc:sldChg chg="del">
        <pc:chgData name="Tuan Cao" userId="0846b901be3075ca" providerId="Windows Live" clId="Web-{DE9B7CFC-343B-435D-6E85-6A325353BCA4}" dt="2024-09-26T10:53:51.244" v="2305"/>
        <pc:sldMkLst>
          <pc:docMk/>
          <pc:sldMk cId="3198377447" sldId="300"/>
        </pc:sldMkLst>
      </pc:sldChg>
      <pc:sldChg chg="del">
        <pc:chgData name="Tuan Cao" userId="0846b901be3075ca" providerId="Windows Live" clId="Web-{DE9B7CFC-343B-435D-6E85-6A325353BCA4}" dt="2024-09-26T10:53:51.244" v="2304"/>
        <pc:sldMkLst>
          <pc:docMk/>
          <pc:sldMk cId="3794871611" sldId="301"/>
        </pc:sldMkLst>
      </pc:sldChg>
      <pc:sldChg chg="del">
        <pc:chgData name="Tuan Cao" userId="0846b901be3075ca" providerId="Windows Live" clId="Web-{DE9B7CFC-343B-435D-6E85-6A325353BCA4}" dt="2024-09-26T10:53:51.244" v="2303"/>
        <pc:sldMkLst>
          <pc:docMk/>
          <pc:sldMk cId="2641280519" sldId="303"/>
        </pc:sldMkLst>
      </pc:sldChg>
      <pc:sldChg chg="del">
        <pc:chgData name="Tuan Cao" userId="0846b901be3075ca" providerId="Windows Live" clId="Web-{DE9B7CFC-343B-435D-6E85-6A325353BCA4}" dt="2024-09-26T10:53:51.244" v="2302"/>
        <pc:sldMkLst>
          <pc:docMk/>
          <pc:sldMk cId="2779947613" sldId="304"/>
        </pc:sldMkLst>
      </pc:sldChg>
      <pc:sldChg chg="del">
        <pc:chgData name="Tuan Cao" userId="0846b901be3075ca" providerId="Windows Live" clId="Web-{DE9B7CFC-343B-435D-6E85-6A325353BCA4}" dt="2024-09-26T10:53:51.244" v="2301"/>
        <pc:sldMkLst>
          <pc:docMk/>
          <pc:sldMk cId="3700190638" sldId="305"/>
        </pc:sldMkLst>
      </pc:sldChg>
      <pc:sldChg chg="del">
        <pc:chgData name="Tuan Cao" userId="0846b901be3075ca" providerId="Windows Live" clId="Web-{DE9B7CFC-343B-435D-6E85-6A325353BCA4}" dt="2024-09-26T10:53:51.228" v="2300"/>
        <pc:sldMkLst>
          <pc:docMk/>
          <pc:sldMk cId="2120485327" sldId="306"/>
        </pc:sldMkLst>
      </pc:sldChg>
      <pc:sldChg chg="addSp delSp modSp add replId">
        <pc:chgData name="Tuan Cao" userId="0846b901be3075ca" providerId="Windows Live" clId="Web-{DE9B7CFC-343B-435D-6E85-6A325353BCA4}" dt="2024-09-26T07:45:34.709" v="200" actId="1076"/>
        <pc:sldMkLst>
          <pc:docMk/>
          <pc:sldMk cId="2397251948" sldId="307"/>
        </pc:sldMkLst>
        <pc:spChg chg="mod">
          <ac:chgData name="Tuan Cao" userId="0846b901be3075ca" providerId="Windows Live" clId="Web-{DE9B7CFC-343B-435D-6E85-6A325353BCA4}" dt="2024-09-26T07:45:24.459" v="196" actId="20577"/>
          <ac:spMkLst>
            <pc:docMk/>
            <pc:sldMk cId="2397251948" sldId="307"/>
            <ac:spMk id="3" creationId="{B8AAB0DD-F1B4-6269-590A-4148993036E1}"/>
          </ac:spMkLst>
        </pc:spChg>
        <pc:spChg chg="mod">
          <ac:chgData name="Tuan Cao" userId="0846b901be3075ca" providerId="Windows Live" clId="Web-{DE9B7CFC-343B-435D-6E85-6A325353BCA4}" dt="2024-09-26T07:40:43.261" v="155" actId="20577"/>
          <ac:spMkLst>
            <pc:docMk/>
            <pc:sldMk cId="2397251948" sldId="307"/>
            <ac:spMk id="10" creationId="{CA280452-FBF9-78DF-8EFC-DF609B1B033B}"/>
          </ac:spMkLst>
        </pc:spChg>
        <pc:picChg chg="add mod">
          <ac:chgData name="Tuan Cao" userId="0846b901be3075ca" providerId="Windows Live" clId="Web-{DE9B7CFC-343B-435D-6E85-6A325353BCA4}" dt="2024-09-26T07:45:34.709" v="200" actId="1076"/>
          <ac:picMkLst>
            <pc:docMk/>
            <pc:sldMk cId="2397251948" sldId="307"/>
            <ac:picMk id="5" creationId="{AE306348-C022-5965-D964-FEDC954CD389}"/>
          </ac:picMkLst>
        </pc:picChg>
        <pc:picChg chg="del">
          <ac:chgData name="Tuan Cao" userId="0846b901be3075ca" providerId="Windows Live" clId="Web-{DE9B7CFC-343B-435D-6E85-6A325353BCA4}" dt="2024-09-26T07:37:12.769" v="132"/>
          <ac:picMkLst>
            <pc:docMk/>
            <pc:sldMk cId="2397251948" sldId="307"/>
            <ac:picMk id="8" creationId="{3087CC66-3200-F950-5316-C11C0F005E5A}"/>
          </ac:picMkLst>
        </pc:picChg>
      </pc:sldChg>
      <pc:sldChg chg="delSp modSp add replId">
        <pc:chgData name="Tuan Cao" userId="0846b901be3075ca" providerId="Windows Live" clId="Web-{DE9B7CFC-343B-435D-6E85-6A325353BCA4}" dt="2024-09-26T07:49:07.904" v="229" actId="20577"/>
        <pc:sldMkLst>
          <pc:docMk/>
          <pc:sldMk cId="1732309215" sldId="308"/>
        </pc:sldMkLst>
        <pc:spChg chg="mod">
          <ac:chgData name="Tuan Cao" userId="0846b901be3075ca" providerId="Windows Live" clId="Web-{DE9B7CFC-343B-435D-6E85-6A325353BCA4}" dt="2024-09-26T07:49:07.904" v="229" actId="20577"/>
          <ac:spMkLst>
            <pc:docMk/>
            <pc:sldMk cId="1732309215" sldId="308"/>
            <ac:spMk id="3" creationId="{B8AAB0DD-F1B4-6269-590A-4148993036E1}"/>
          </ac:spMkLst>
        </pc:spChg>
        <pc:spChg chg="mod">
          <ac:chgData name="Tuan Cao" userId="0846b901be3075ca" providerId="Windows Live" clId="Web-{DE9B7CFC-343B-435D-6E85-6A325353BCA4}" dt="2024-09-26T07:46:02.804" v="212" actId="20577"/>
          <ac:spMkLst>
            <pc:docMk/>
            <pc:sldMk cId="1732309215" sldId="308"/>
            <ac:spMk id="10" creationId="{CA280452-FBF9-78DF-8EFC-DF609B1B033B}"/>
          </ac:spMkLst>
        </pc:spChg>
        <pc:picChg chg="del">
          <ac:chgData name="Tuan Cao" userId="0846b901be3075ca" providerId="Windows Live" clId="Web-{DE9B7CFC-343B-435D-6E85-6A325353BCA4}" dt="2024-09-26T07:46:04.273" v="213"/>
          <ac:picMkLst>
            <pc:docMk/>
            <pc:sldMk cId="1732309215" sldId="308"/>
            <ac:picMk id="5" creationId="{AE306348-C022-5965-D964-FEDC954CD389}"/>
          </ac:picMkLst>
        </pc:picChg>
      </pc:sldChg>
      <pc:sldChg chg="modSp add replId">
        <pc:chgData name="Tuan Cao" userId="0846b901be3075ca" providerId="Windows Live" clId="Web-{DE9B7CFC-343B-435D-6E85-6A325353BCA4}" dt="2024-09-26T07:49:35.640" v="232" actId="20577"/>
        <pc:sldMkLst>
          <pc:docMk/>
          <pc:sldMk cId="34511124" sldId="309"/>
        </pc:sldMkLst>
        <pc:spChg chg="mod">
          <ac:chgData name="Tuan Cao" userId="0846b901be3075ca" providerId="Windows Live" clId="Web-{DE9B7CFC-343B-435D-6E85-6A325353BCA4}" dt="2024-09-26T07:49:13.701" v="230" actId="20577"/>
          <ac:spMkLst>
            <pc:docMk/>
            <pc:sldMk cId="34511124" sldId="309"/>
            <ac:spMk id="3" creationId="{B8AAB0DD-F1B4-6269-590A-4148993036E1}"/>
          </ac:spMkLst>
        </pc:spChg>
        <pc:spChg chg="mod">
          <ac:chgData name="Tuan Cao" userId="0846b901be3075ca" providerId="Windows Live" clId="Web-{DE9B7CFC-343B-435D-6E85-6A325353BCA4}" dt="2024-09-26T07:49:35.640" v="232" actId="20577"/>
          <ac:spMkLst>
            <pc:docMk/>
            <pc:sldMk cId="34511124" sldId="309"/>
            <ac:spMk id="10" creationId="{CA280452-FBF9-78DF-8EFC-DF609B1B033B}"/>
          </ac:spMkLst>
        </pc:spChg>
      </pc:sldChg>
      <pc:sldChg chg="modSp add replId">
        <pc:chgData name="Tuan Cao" userId="0846b901be3075ca" providerId="Windows Live" clId="Web-{DE9B7CFC-343B-435D-6E85-6A325353BCA4}" dt="2024-09-26T08:37:56.277" v="456" actId="20577"/>
        <pc:sldMkLst>
          <pc:docMk/>
          <pc:sldMk cId="1574253146" sldId="310"/>
        </pc:sldMkLst>
        <pc:spChg chg="mod">
          <ac:chgData name="Tuan Cao" userId="0846b901be3075ca" providerId="Windows Live" clId="Web-{DE9B7CFC-343B-435D-6E85-6A325353BCA4}" dt="2024-09-26T08:37:56.277" v="456" actId="20577"/>
          <ac:spMkLst>
            <pc:docMk/>
            <pc:sldMk cId="1574253146" sldId="310"/>
            <ac:spMk id="3" creationId="{B8AAB0DD-F1B4-6269-590A-4148993036E1}"/>
          </ac:spMkLst>
        </pc:spChg>
        <pc:spChg chg="mod">
          <ac:chgData name="Tuan Cao" userId="0846b901be3075ca" providerId="Windows Live" clId="Web-{DE9B7CFC-343B-435D-6E85-6A325353BCA4}" dt="2024-09-26T07:50:17.641" v="236" actId="20577"/>
          <ac:spMkLst>
            <pc:docMk/>
            <pc:sldMk cId="1574253146" sldId="310"/>
            <ac:spMk id="10" creationId="{CA280452-FBF9-78DF-8EFC-DF609B1B033B}"/>
          </ac:spMkLst>
        </pc:spChg>
      </pc:sldChg>
      <pc:sldChg chg="addSp delSp modSp add replId">
        <pc:chgData name="Tuan Cao" userId="0846b901be3075ca" providerId="Windows Live" clId="Web-{DE9B7CFC-343B-435D-6E85-6A325353BCA4}" dt="2024-09-26T08:38:00.496" v="457" actId="20577"/>
        <pc:sldMkLst>
          <pc:docMk/>
          <pc:sldMk cId="2138285636" sldId="311"/>
        </pc:sldMkLst>
        <pc:spChg chg="mod">
          <ac:chgData name="Tuan Cao" userId="0846b901be3075ca" providerId="Windows Live" clId="Web-{DE9B7CFC-343B-435D-6E85-6A325353BCA4}" dt="2024-09-26T08:38:00.496" v="457" actId="20577"/>
          <ac:spMkLst>
            <pc:docMk/>
            <pc:sldMk cId="2138285636" sldId="311"/>
            <ac:spMk id="3" creationId="{B8AAB0DD-F1B4-6269-590A-4148993036E1}"/>
          </ac:spMkLst>
        </pc:spChg>
        <pc:spChg chg="mod">
          <ac:chgData name="Tuan Cao" userId="0846b901be3075ca" providerId="Windows Live" clId="Web-{DE9B7CFC-343B-435D-6E85-6A325353BCA4}" dt="2024-09-26T07:57:22.922" v="263" actId="20577"/>
          <ac:spMkLst>
            <pc:docMk/>
            <pc:sldMk cId="2138285636" sldId="311"/>
            <ac:spMk id="10" creationId="{CA280452-FBF9-78DF-8EFC-DF609B1B033B}"/>
          </ac:spMkLst>
        </pc:spChg>
        <pc:picChg chg="add del mod">
          <ac:chgData name="Tuan Cao" userId="0846b901be3075ca" providerId="Windows Live" clId="Web-{DE9B7CFC-343B-435D-6E85-6A325353BCA4}" dt="2024-09-26T07:57:42.392" v="268"/>
          <ac:picMkLst>
            <pc:docMk/>
            <pc:sldMk cId="2138285636" sldId="311"/>
            <ac:picMk id="5" creationId="{11652D28-BD2D-CA97-8173-32F8AAF6CCF4}"/>
          </ac:picMkLst>
        </pc:picChg>
        <pc:picChg chg="add mod">
          <ac:chgData name="Tuan Cao" userId="0846b901be3075ca" providerId="Windows Live" clId="Web-{DE9B7CFC-343B-435D-6E85-6A325353BCA4}" dt="2024-09-26T07:57:52.470" v="273" actId="1076"/>
          <ac:picMkLst>
            <pc:docMk/>
            <pc:sldMk cId="2138285636" sldId="311"/>
            <ac:picMk id="7" creationId="{DB171989-8E89-805F-084A-8E4661B67626}"/>
          </ac:picMkLst>
        </pc:picChg>
      </pc:sldChg>
      <pc:sldChg chg="addSp delSp modSp add replId">
        <pc:chgData name="Tuan Cao" userId="0846b901be3075ca" providerId="Windows Live" clId="Web-{DE9B7CFC-343B-435D-6E85-6A325353BCA4}" dt="2024-09-26T08:38:12.168" v="459" actId="20577"/>
        <pc:sldMkLst>
          <pc:docMk/>
          <pc:sldMk cId="170532278" sldId="312"/>
        </pc:sldMkLst>
        <pc:spChg chg="mod">
          <ac:chgData name="Tuan Cao" userId="0846b901be3075ca" providerId="Windows Live" clId="Web-{DE9B7CFC-343B-435D-6E85-6A325353BCA4}" dt="2024-09-26T08:38:12.168" v="459" actId="20577"/>
          <ac:spMkLst>
            <pc:docMk/>
            <pc:sldMk cId="170532278" sldId="312"/>
            <ac:spMk id="3" creationId="{B8AAB0DD-F1B4-6269-590A-4148993036E1}"/>
          </ac:spMkLst>
        </pc:spChg>
        <pc:picChg chg="add del mod">
          <ac:chgData name="Tuan Cao" userId="0846b901be3075ca" providerId="Windows Live" clId="Web-{DE9B7CFC-343B-435D-6E85-6A325353BCA4}" dt="2024-09-26T08:02:01.557" v="323"/>
          <ac:picMkLst>
            <pc:docMk/>
            <pc:sldMk cId="170532278" sldId="312"/>
            <ac:picMk id="5" creationId="{4AF67CE7-6666-392E-D1DD-39293C3CA528}"/>
          </ac:picMkLst>
        </pc:picChg>
        <pc:picChg chg="del">
          <ac:chgData name="Tuan Cao" userId="0846b901be3075ca" providerId="Windows Live" clId="Web-{DE9B7CFC-343B-435D-6E85-6A325353BCA4}" dt="2024-09-26T07:59:07.082" v="275"/>
          <ac:picMkLst>
            <pc:docMk/>
            <pc:sldMk cId="170532278" sldId="312"/>
            <ac:picMk id="7" creationId="{DB171989-8E89-805F-084A-8E4661B67626}"/>
          </ac:picMkLst>
        </pc:picChg>
        <pc:picChg chg="add mod">
          <ac:chgData name="Tuan Cao" userId="0846b901be3075ca" providerId="Windows Live" clId="Web-{DE9B7CFC-343B-435D-6E85-6A325353BCA4}" dt="2024-09-26T08:27:38.020" v="447" actId="1076"/>
          <ac:picMkLst>
            <pc:docMk/>
            <pc:sldMk cId="170532278" sldId="312"/>
            <ac:picMk id="8" creationId="{E303D402-F843-D3B0-4D07-4BC8DB6CC1D5}"/>
          </ac:picMkLst>
        </pc:picChg>
      </pc:sldChg>
      <pc:sldChg chg="addSp delSp modSp add replId">
        <pc:chgData name="Tuan Cao" userId="0846b901be3075ca" providerId="Windows Live" clId="Web-{DE9B7CFC-343B-435D-6E85-6A325353BCA4}" dt="2024-09-26T09:00:11.420" v="581" actId="1076"/>
        <pc:sldMkLst>
          <pc:docMk/>
          <pc:sldMk cId="1734774757" sldId="313"/>
        </pc:sldMkLst>
        <pc:spChg chg="mod">
          <ac:chgData name="Tuan Cao" userId="0846b901be3075ca" providerId="Windows Live" clId="Web-{DE9B7CFC-343B-435D-6E85-6A325353BCA4}" dt="2024-09-26T08:14:44.366" v="376" actId="20577"/>
          <ac:spMkLst>
            <pc:docMk/>
            <pc:sldMk cId="1734774757" sldId="313"/>
            <ac:spMk id="3" creationId="{B8AAB0DD-F1B4-6269-590A-4148993036E1}"/>
          </ac:spMkLst>
        </pc:spChg>
        <pc:spChg chg="add del">
          <ac:chgData name="Tuan Cao" userId="0846b901be3075ca" providerId="Windows Live" clId="Web-{DE9B7CFC-343B-435D-6E85-6A325353BCA4}" dt="2024-09-26T08:15:38.822" v="398"/>
          <ac:spMkLst>
            <pc:docMk/>
            <pc:sldMk cId="1734774757" sldId="313"/>
            <ac:spMk id="7" creationId="{06C65E0A-1881-10FA-E60C-B9B3E894BC57}"/>
          </ac:spMkLst>
        </pc:spChg>
        <pc:spChg chg="add mod">
          <ac:chgData name="Tuan Cao" userId="0846b901be3075ca" providerId="Windows Live" clId="Web-{DE9B7CFC-343B-435D-6E85-6A325353BCA4}" dt="2024-09-26T08:59:53.153" v="576" actId="20577"/>
          <ac:spMkLst>
            <pc:docMk/>
            <pc:sldMk cId="1734774757" sldId="313"/>
            <ac:spMk id="9" creationId="{2C0BC845-FB36-5F76-F87A-A54425D887E7}"/>
          </ac:spMkLst>
        </pc:spChg>
        <pc:spChg chg="mod">
          <ac:chgData name="Tuan Cao" userId="0846b901be3075ca" providerId="Windows Live" clId="Web-{DE9B7CFC-343B-435D-6E85-6A325353BCA4}" dt="2024-09-26T08:15:06.055" v="389" actId="20577"/>
          <ac:spMkLst>
            <pc:docMk/>
            <pc:sldMk cId="1734774757" sldId="313"/>
            <ac:spMk id="10" creationId="{CA280452-FBF9-78DF-8EFC-DF609B1B033B}"/>
          </ac:spMkLst>
        </pc:spChg>
        <pc:picChg chg="add mod">
          <ac:chgData name="Tuan Cao" userId="0846b901be3075ca" providerId="Windows Live" clId="Web-{DE9B7CFC-343B-435D-6E85-6A325353BCA4}" dt="2024-09-26T09:00:11.420" v="581" actId="1076"/>
          <ac:picMkLst>
            <pc:docMk/>
            <pc:sldMk cId="1734774757" sldId="313"/>
            <ac:picMk id="5" creationId="{4D19AF8D-7564-81C3-B615-8188FB3DCD8C}"/>
          </ac:picMkLst>
        </pc:picChg>
        <pc:picChg chg="del">
          <ac:chgData name="Tuan Cao" userId="0846b901be3075ca" providerId="Windows Live" clId="Web-{DE9B7CFC-343B-435D-6E85-6A325353BCA4}" dt="2024-09-26T08:14:42.257" v="375"/>
          <ac:picMkLst>
            <pc:docMk/>
            <pc:sldMk cId="1734774757" sldId="313"/>
            <ac:picMk id="8" creationId="{E303D402-F843-D3B0-4D07-4BC8DB6CC1D5}"/>
          </ac:picMkLst>
        </pc:picChg>
        <pc:picChg chg="add mod">
          <ac:chgData name="Tuan Cao" userId="0846b901be3075ca" providerId="Windows Live" clId="Web-{DE9B7CFC-343B-435D-6E85-6A325353BCA4}" dt="2024-09-26T09:00:07.373" v="580" actId="1076"/>
          <ac:picMkLst>
            <pc:docMk/>
            <pc:sldMk cId="1734774757" sldId="313"/>
            <ac:picMk id="11" creationId="{AC08C854-3872-E613-DF27-D7E602F2A349}"/>
          </ac:picMkLst>
        </pc:picChg>
      </pc:sldChg>
      <pc:sldChg chg="addSp delSp modSp add replId">
        <pc:chgData name="Tuan Cao" userId="0846b901be3075ca" providerId="Windows Live" clId="Web-{DE9B7CFC-343B-435D-6E85-6A325353BCA4}" dt="2024-09-26T09:16:34.393" v="787" actId="20577"/>
        <pc:sldMkLst>
          <pc:docMk/>
          <pc:sldMk cId="2799451701" sldId="314"/>
        </pc:sldMkLst>
        <pc:spChg chg="del mod">
          <ac:chgData name="Tuan Cao" userId="0846b901be3075ca" providerId="Windows Live" clId="Web-{DE9B7CFC-343B-435D-6E85-6A325353BCA4}" dt="2024-09-26T09:14:15.560" v="763"/>
          <ac:spMkLst>
            <pc:docMk/>
            <pc:sldMk cId="2799451701" sldId="314"/>
            <ac:spMk id="3" creationId="{B8AAB0DD-F1B4-6269-590A-4148993036E1}"/>
          </ac:spMkLst>
        </pc:spChg>
        <pc:spChg chg="del">
          <ac:chgData name="Tuan Cao" userId="0846b901be3075ca" providerId="Windows Live" clId="Web-{DE9B7CFC-343B-435D-6E85-6A325353BCA4}" dt="2024-09-26T08:40:04.969" v="474"/>
          <ac:spMkLst>
            <pc:docMk/>
            <pc:sldMk cId="2799451701" sldId="314"/>
            <ac:spMk id="9" creationId="{2C0BC845-FB36-5F76-F87A-A54425D887E7}"/>
          </ac:spMkLst>
        </pc:spChg>
        <pc:spChg chg="mod">
          <ac:chgData name="Tuan Cao" userId="0846b901be3075ca" providerId="Windows Live" clId="Web-{DE9B7CFC-343B-435D-6E85-6A325353BCA4}" dt="2024-09-26T09:16:34.393" v="787" actId="20577"/>
          <ac:spMkLst>
            <pc:docMk/>
            <pc:sldMk cId="2799451701" sldId="314"/>
            <ac:spMk id="10" creationId="{CA280452-FBF9-78DF-8EFC-DF609B1B033B}"/>
          </ac:spMkLst>
        </pc:spChg>
        <pc:spChg chg="add del mod">
          <ac:chgData name="Tuan Cao" userId="0846b901be3075ca" providerId="Windows Live" clId="Web-{DE9B7CFC-343B-435D-6E85-6A325353BCA4}" dt="2024-09-26T09:14:22.451" v="764"/>
          <ac:spMkLst>
            <pc:docMk/>
            <pc:sldMk cId="2799451701" sldId="314"/>
            <ac:spMk id="14" creationId="{9D7D559E-CE68-D1AB-C662-DD488DB850B9}"/>
          </ac:spMkLst>
        </pc:spChg>
        <pc:picChg chg="del mod">
          <ac:chgData name="Tuan Cao" userId="0846b901be3075ca" providerId="Windows Live" clId="Web-{DE9B7CFC-343B-435D-6E85-6A325353BCA4}" dt="2024-09-26T08:40:20.579" v="483"/>
          <ac:picMkLst>
            <pc:docMk/>
            <pc:sldMk cId="2799451701" sldId="314"/>
            <ac:picMk id="5" creationId="{4D19AF8D-7564-81C3-B615-8188FB3DCD8C}"/>
          </ac:picMkLst>
        </pc:picChg>
        <pc:picChg chg="add del mod">
          <ac:chgData name="Tuan Cao" userId="0846b901be3075ca" providerId="Windows Live" clId="Web-{DE9B7CFC-343B-435D-6E85-6A325353BCA4}" dt="2024-09-26T08:41:57.739" v="494"/>
          <ac:picMkLst>
            <pc:docMk/>
            <pc:sldMk cId="2799451701" sldId="314"/>
            <ac:picMk id="7" creationId="{A459DCAC-4441-6FED-CC08-D361D5625E5A}"/>
          </ac:picMkLst>
        </pc:picChg>
        <pc:picChg chg="add del mod">
          <ac:chgData name="Tuan Cao" userId="0846b901be3075ca" providerId="Windows Live" clId="Web-{DE9B7CFC-343B-435D-6E85-6A325353BCA4}" dt="2024-09-26T09:14:58.999" v="770"/>
          <ac:picMkLst>
            <pc:docMk/>
            <pc:sldMk cId="2799451701" sldId="314"/>
            <ac:picMk id="8" creationId="{79338EF1-397F-24F7-29EF-3676FB3B997D}"/>
          </ac:picMkLst>
        </pc:picChg>
        <pc:picChg chg="del">
          <ac:chgData name="Tuan Cao" userId="0846b901be3075ca" providerId="Windows Live" clId="Web-{DE9B7CFC-343B-435D-6E85-6A325353BCA4}" dt="2024-09-26T08:40:06.235" v="475"/>
          <ac:picMkLst>
            <pc:docMk/>
            <pc:sldMk cId="2799451701" sldId="314"/>
            <ac:picMk id="11" creationId="{AC08C854-3872-E613-DF27-D7E602F2A349}"/>
          </ac:picMkLst>
        </pc:picChg>
        <pc:picChg chg="add del mod">
          <ac:chgData name="Tuan Cao" userId="0846b901be3075ca" providerId="Windows Live" clId="Web-{DE9B7CFC-343B-435D-6E85-6A325353BCA4}" dt="2024-09-26T09:14:24.842" v="765"/>
          <ac:picMkLst>
            <pc:docMk/>
            <pc:sldMk cId="2799451701" sldId="314"/>
            <ac:picMk id="12" creationId="{F20F2D2D-AD03-DE2D-82DA-F76EC88E6B3A}"/>
          </ac:picMkLst>
        </pc:picChg>
        <pc:picChg chg="add mod">
          <ac:chgData name="Tuan Cao" userId="0846b901be3075ca" providerId="Windows Live" clId="Web-{DE9B7CFC-343B-435D-6E85-6A325353BCA4}" dt="2024-09-26T09:14:48.186" v="769" actId="1076"/>
          <ac:picMkLst>
            <pc:docMk/>
            <pc:sldMk cId="2799451701" sldId="314"/>
            <ac:picMk id="15" creationId="{C05A94A2-5B09-58A5-5BE0-107FB6F14B02}"/>
          </ac:picMkLst>
        </pc:picChg>
        <pc:picChg chg="add mod">
          <ac:chgData name="Tuan Cao" userId="0846b901be3075ca" providerId="Windows Live" clId="Web-{DE9B7CFC-343B-435D-6E85-6A325353BCA4}" dt="2024-09-26T09:15:20.062" v="775" actId="14100"/>
          <ac:picMkLst>
            <pc:docMk/>
            <pc:sldMk cId="2799451701" sldId="314"/>
            <ac:picMk id="16" creationId="{7DB74AE7-ECE9-6B53-6C85-4E3C7FD7F0E8}"/>
          </ac:picMkLst>
        </pc:picChg>
      </pc:sldChg>
      <pc:sldChg chg="modSp add ord replId">
        <pc:chgData name="Tuan Cao" userId="0846b901be3075ca" providerId="Windows Live" clId="Web-{DE9B7CFC-343B-435D-6E85-6A325353BCA4}" dt="2024-09-26T09:36:30.291" v="788"/>
        <pc:sldMkLst>
          <pc:docMk/>
          <pc:sldMk cId="2030562192" sldId="315"/>
        </pc:sldMkLst>
        <pc:spChg chg="mod">
          <ac:chgData name="Tuan Cao" userId="0846b901be3075ca" providerId="Windows Live" clId="Web-{DE9B7CFC-343B-435D-6E85-6A325353BCA4}" dt="2024-09-26T09:12:29.697" v="762" actId="20577"/>
          <ac:spMkLst>
            <pc:docMk/>
            <pc:sldMk cId="2030562192" sldId="315"/>
            <ac:spMk id="3" creationId="{B8AAB0DD-F1B4-6269-590A-4148993036E1}"/>
          </ac:spMkLst>
        </pc:spChg>
      </pc:sldChg>
      <pc:sldChg chg="addSp delSp modSp add replId">
        <pc:chgData name="Tuan Cao" userId="0846b901be3075ca" providerId="Windows Live" clId="Web-{DE9B7CFC-343B-435D-6E85-6A325353BCA4}" dt="2024-09-26T09:39:55.690" v="897" actId="20577"/>
        <pc:sldMkLst>
          <pc:docMk/>
          <pc:sldMk cId="2883221682" sldId="316"/>
        </pc:sldMkLst>
        <pc:spChg chg="add mod">
          <ac:chgData name="Tuan Cao" userId="0846b901be3075ca" providerId="Windows Live" clId="Web-{DE9B7CFC-343B-435D-6E85-6A325353BCA4}" dt="2024-09-26T09:39:55.690" v="897" actId="20577"/>
          <ac:spMkLst>
            <pc:docMk/>
            <pc:sldMk cId="2883221682" sldId="316"/>
            <ac:spMk id="5" creationId="{7C3F431A-281E-3058-8D2F-6572FED28170}"/>
          </ac:spMkLst>
        </pc:spChg>
        <pc:spChg chg="mod">
          <ac:chgData name="Tuan Cao" userId="0846b901be3075ca" providerId="Windows Live" clId="Web-{DE9B7CFC-343B-435D-6E85-6A325353BCA4}" dt="2024-09-26T09:37:11.699" v="819" actId="20577"/>
          <ac:spMkLst>
            <pc:docMk/>
            <pc:sldMk cId="2883221682" sldId="316"/>
            <ac:spMk id="10" creationId="{CA280452-FBF9-78DF-8EFC-DF609B1B033B}"/>
          </ac:spMkLst>
        </pc:spChg>
        <pc:picChg chg="add mod">
          <ac:chgData name="Tuan Cao" userId="0846b901be3075ca" providerId="Windows Live" clId="Web-{DE9B7CFC-343B-435D-6E85-6A325353BCA4}" dt="2024-09-26T09:36:44.651" v="795" actId="1076"/>
          <ac:picMkLst>
            <pc:docMk/>
            <pc:sldMk cId="2883221682" sldId="316"/>
            <ac:picMk id="3" creationId="{35253AA4-66FA-9FB4-6E75-C85A52B90200}"/>
          </ac:picMkLst>
        </pc:picChg>
        <pc:picChg chg="del">
          <ac:chgData name="Tuan Cao" userId="0846b901be3075ca" providerId="Windows Live" clId="Web-{DE9B7CFC-343B-435D-6E85-6A325353BCA4}" dt="2024-09-26T09:36:36.776" v="790"/>
          <ac:picMkLst>
            <pc:docMk/>
            <pc:sldMk cId="2883221682" sldId="316"/>
            <ac:picMk id="15" creationId="{C05A94A2-5B09-58A5-5BE0-107FB6F14B02}"/>
          </ac:picMkLst>
        </pc:picChg>
        <pc:picChg chg="del">
          <ac:chgData name="Tuan Cao" userId="0846b901be3075ca" providerId="Windows Live" clId="Web-{DE9B7CFC-343B-435D-6E85-6A325353BCA4}" dt="2024-09-26T09:36:37.198" v="791"/>
          <ac:picMkLst>
            <pc:docMk/>
            <pc:sldMk cId="2883221682" sldId="316"/>
            <ac:picMk id="16" creationId="{7DB74AE7-ECE9-6B53-6C85-4E3C7FD7F0E8}"/>
          </ac:picMkLst>
        </pc:picChg>
      </pc:sldChg>
      <pc:sldChg chg="new del">
        <pc:chgData name="Tuan Cao" userId="0846b901be3075ca" providerId="Windows Live" clId="Web-{DE9B7CFC-343B-435D-6E85-6A325353BCA4}" dt="2024-09-26T10:54:03.385" v="2317"/>
        <pc:sldMkLst>
          <pc:docMk/>
          <pc:sldMk cId="3625187184" sldId="317"/>
        </pc:sldMkLst>
      </pc:sldChg>
      <pc:sldChg chg="new del">
        <pc:chgData name="Tuan Cao" userId="0846b901be3075ca" providerId="Windows Live" clId="Web-{DE9B7CFC-343B-435D-6E85-6A325353BCA4}" dt="2024-09-26T09:37:36.653" v="821"/>
        <pc:sldMkLst>
          <pc:docMk/>
          <pc:sldMk cId="3911046772" sldId="317"/>
        </pc:sldMkLst>
      </pc:sldChg>
      <pc:sldChg chg="addSp delSp modSp add replId">
        <pc:chgData name="Tuan Cao" userId="0846b901be3075ca" providerId="Windows Live" clId="Web-{DE9B7CFC-343B-435D-6E85-6A325353BCA4}" dt="2024-09-26T09:55:17.337" v="1255" actId="20577"/>
        <pc:sldMkLst>
          <pc:docMk/>
          <pc:sldMk cId="2452843121" sldId="318"/>
        </pc:sldMkLst>
        <pc:spChg chg="mod">
          <ac:chgData name="Tuan Cao" userId="0846b901be3075ca" providerId="Windows Live" clId="Web-{DE9B7CFC-343B-435D-6E85-6A325353BCA4}" dt="2024-09-26T09:41:52.632" v="957" actId="20577"/>
          <ac:spMkLst>
            <pc:docMk/>
            <pc:sldMk cId="2452843121" sldId="318"/>
            <ac:spMk id="2" creationId="{6BFA330E-EE91-F37F-EA00-B8262F532F07}"/>
          </ac:spMkLst>
        </pc:spChg>
        <pc:spChg chg="del mod">
          <ac:chgData name="Tuan Cao" userId="0846b901be3075ca" providerId="Windows Live" clId="Web-{DE9B7CFC-343B-435D-6E85-6A325353BCA4}" dt="2024-09-26T09:42:25.493" v="961"/>
          <ac:spMkLst>
            <pc:docMk/>
            <pc:sldMk cId="2452843121" sldId="318"/>
            <ac:spMk id="5" creationId="{7C3F431A-281E-3058-8D2F-6572FED28170}"/>
          </ac:spMkLst>
        </pc:spChg>
        <pc:spChg chg="add mod">
          <ac:chgData name="Tuan Cao" userId="0846b901be3075ca" providerId="Windows Live" clId="Web-{DE9B7CFC-343B-435D-6E85-6A325353BCA4}" dt="2024-09-26T09:55:17.337" v="1255" actId="20577"/>
          <ac:spMkLst>
            <pc:docMk/>
            <pc:sldMk cId="2452843121" sldId="318"/>
            <ac:spMk id="7" creationId="{50A72213-EF5D-92C7-DE9F-DAE35EB9D7C1}"/>
          </ac:spMkLst>
        </pc:spChg>
        <pc:spChg chg="mod">
          <ac:chgData name="Tuan Cao" userId="0846b901be3075ca" providerId="Windows Live" clId="Web-{DE9B7CFC-343B-435D-6E85-6A325353BCA4}" dt="2024-09-26T09:52:59.426" v="1214" actId="20577"/>
          <ac:spMkLst>
            <pc:docMk/>
            <pc:sldMk cId="2452843121" sldId="318"/>
            <ac:spMk id="10" creationId="{CA280452-FBF9-78DF-8EFC-DF609B1B033B}"/>
          </ac:spMkLst>
        </pc:spChg>
        <pc:picChg chg="del">
          <ac:chgData name="Tuan Cao" userId="0846b901be3075ca" providerId="Windows Live" clId="Web-{DE9B7CFC-343B-435D-6E85-6A325353BCA4}" dt="2024-09-26T09:42:21.743" v="958"/>
          <ac:picMkLst>
            <pc:docMk/>
            <pc:sldMk cId="2452843121" sldId="318"/>
            <ac:picMk id="3" creationId="{35253AA4-66FA-9FB4-6E75-C85A52B90200}"/>
          </ac:picMkLst>
        </pc:picChg>
      </pc:sldChg>
      <pc:sldChg chg="addSp delSp modSp add replId">
        <pc:chgData name="Tuan Cao" userId="0846b901be3075ca" providerId="Windows Live" clId="Web-{DE9B7CFC-343B-435D-6E85-6A325353BCA4}" dt="2024-09-26T10:07:21.789" v="1578" actId="20577"/>
        <pc:sldMkLst>
          <pc:docMk/>
          <pc:sldMk cId="2173889153" sldId="319"/>
        </pc:sldMkLst>
        <pc:spChg chg="add mod">
          <ac:chgData name="Tuan Cao" userId="0846b901be3075ca" providerId="Windows Live" clId="Web-{DE9B7CFC-343B-435D-6E85-6A325353BCA4}" dt="2024-09-26T10:06:33.318" v="1570" actId="20577"/>
          <ac:spMkLst>
            <pc:docMk/>
            <pc:sldMk cId="2173889153" sldId="319"/>
            <ac:spMk id="3" creationId="{63B01177-FA0A-5F91-40AB-7ADB0D2C242B}"/>
          </ac:spMkLst>
        </pc:spChg>
        <pc:spChg chg="del mod">
          <ac:chgData name="Tuan Cao" userId="0846b901be3075ca" providerId="Windows Live" clId="Web-{DE9B7CFC-343B-435D-6E85-6A325353BCA4}" dt="2024-09-26T09:53:56.069" v="1230"/>
          <ac:spMkLst>
            <pc:docMk/>
            <pc:sldMk cId="2173889153" sldId="319"/>
            <ac:spMk id="7" creationId="{50A72213-EF5D-92C7-DE9F-DAE35EB9D7C1}"/>
          </ac:spMkLst>
        </pc:spChg>
        <pc:spChg chg="mod">
          <ac:chgData name="Tuan Cao" userId="0846b901be3075ca" providerId="Windows Live" clId="Web-{DE9B7CFC-343B-435D-6E85-6A325353BCA4}" dt="2024-09-26T10:07:21.789" v="1578" actId="20577"/>
          <ac:spMkLst>
            <pc:docMk/>
            <pc:sldMk cId="2173889153" sldId="319"/>
            <ac:spMk id="10" creationId="{CA280452-FBF9-78DF-8EFC-DF609B1B033B}"/>
          </ac:spMkLst>
        </pc:spChg>
      </pc:sldChg>
      <pc:sldChg chg="new del">
        <pc:chgData name="Tuan Cao" userId="0846b901be3075ca" providerId="Windows Live" clId="Web-{DE9B7CFC-343B-435D-6E85-6A325353BCA4}" dt="2024-09-26T09:43:53.356" v="984"/>
        <pc:sldMkLst>
          <pc:docMk/>
          <pc:sldMk cId="4066391299" sldId="319"/>
        </pc:sldMkLst>
      </pc:sldChg>
      <pc:sldChg chg="addSp modSp add replId">
        <pc:chgData name="Tuan Cao" userId="0846b901be3075ca" providerId="Windows Live" clId="Web-{DE9B7CFC-343B-435D-6E85-6A325353BCA4}" dt="2024-09-26T10:51:40.082" v="2259" actId="20577"/>
        <pc:sldMkLst>
          <pc:docMk/>
          <pc:sldMk cId="1838081199" sldId="320"/>
        </pc:sldMkLst>
        <pc:spChg chg="mod">
          <ac:chgData name="Tuan Cao" userId="0846b901be3075ca" providerId="Windows Live" clId="Web-{DE9B7CFC-343B-435D-6E85-6A325353BCA4}" dt="2024-09-26T10:51:40.082" v="2259" actId="20577"/>
          <ac:spMkLst>
            <pc:docMk/>
            <pc:sldMk cId="1838081199" sldId="320"/>
            <ac:spMk id="3" creationId="{63B01177-FA0A-5F91-40AB-7ADB0D2C242B}"/>
          </ac:spMkLst>
        </pc:spChg>
        <pc:spChg chg="mod">
          <ac:chgData name="Tuan Cao" userId="0846b901be3075ca" providerId="Windows Live" clId="Web-{DE9B7CFC-343B-435D-6E85-6A325353BCA4}" dt="2024-09-26T10:07:29.508" v="1589" actId="20577"/>
          <ac:spMkLst>
            <pc:docMk/>
            <pc:sldMk cId="1838081199" sldId="320"/>
            <ac:spMk id="10" creationId="{CA280452-FBF9-78DF-8EFC-DF609B1B033B}"/>
          </ac:spMkLst>
        </pc:spChg>
        <pc:picChg chg="add mod">
          <ac:chgData name="Tuan Cao" userId="0846b901be3075ca" providerId="Windows Live" clId="Web-{DE9B7CFC-343B-435D-6E85-6A325353BCA4}" dt="2024-09-26T10:15:38.638" v="1662" actId="1076"/>
          <ac:picMkLst>
            <pc:docMk/>
            <pc:sldMk cId="1838081199" sldId="320"/>
            <ac:picMk id="5" creationId="{A403E53C-1FA1-5A35-B704-3D8107E3B375}"/>
          </ac:picMkLst>
        </pc:picChg>
      </pc:sldChg>
      <pc:sldChg chg="addSp delSp modSp add replId">
        <pc:chgData name="Tuan Cao" userId="0846b901be3075ca" providerId="Windows Live" clId="Web-{DE9B7CFC-343B-435D-6E85-6A325353BCA4}" dt="2024-09-26T10:48:51.169" v="2209" actId="20577"/>
        <pc:sldMkLst>
          <pc:docMk/>
          <pc:sldMk cId="3782244507" sldId="321"/>
        </pc:sldMkLst>
        <pc:spChg chg="mod">
          <ac:chgData name="Tuan Cao" userId="0846b901be3075ca" providerId="Windows Live" clId="Web-{DE9B7CFC-343B-435D-6E85-6A325353BCA4}" dt="2024-09-26T10:48:51.169" v="2209" actId="20577"/>
          <ac:spMkLst>
            <pc:docMk/>
            <pc:sldMk cId="3782244507" sldId="321"/>
            <ac:spMk id="3" creationId="{63B01177-FA0A-5F91-40AB-7ADB0D2C242B}"/>
          </ac:spMkLst>
        </pc:spChg>
        <pc:spChg chg="mod">
          <ac:chgData name="Tuan Cao" userId="0846b901be3075ca" providerId="Windows Live" clId="Web-{DE9B7CFC-343B-435D-6E85-6A325353BCA4}" dt="2024-09-26T10:37:08.843" v="1890" actId="20577"/>
          <ac:spMkLst>
            <pc:docMk/>
            <pc:sldMk cId="3782244507" sldId="321"/>
            <ac:spMk id="10" creationId="{CA280452-FBF9-78DF-8EFC-DF609B1B033B}"/>
          </ac:spMkLst>
        </pc:spChg>
        <pc:picChg chg="del">
          <ac:chgData name="Tuan Cao" userId="0846b901be3075ca" providerId="Windows Live" clId="Web-{DE9B7CFC-343B-435D-6E85-6A325353BCA4}" dt="2024-09-26T10:37:12.828" v="1891"/>
          <ac:picMkLst>
            <pc:docMk/>
            <pc:sldMk cId="3782244507" sldId="321"/>
            <ac:picMk id="5" creationId="{A403E53C-1FA1-5A35-B704-3D8107E3B375}"/>
          </ac:picMkLst>
        </pc:picChg>
        <pc:picChg chg="add mod">
          <ac:chgData name="Tuan Cao" userId="0846b901be3075ca" providerId="Windows Live" clId="Web-{DE9B7CFC-343B-435D-6E85-6A325353BCA4}" dt="2024-09-26T10:44:58.909" v="2120" actId="1076"/>
          <ac:picMkLst>
            <pc:docMk/>
            <pc:sldMk cId="3782244507" sldId="321"/>
            <ac:picMk id="7" creationId="{3347911F-406F-7F93-9C29-70278253BAB0}"/>
          </ac:picMkLst>
        </pc:picChg>
      </pc:sldChg>
      <pc:sldChg chg="addSp delSp modSp add replId">
        <pc:chgData name="Tuan Cao" userId="0846b901be3075ca" providerId="Windows Live" clId="Web-{DE9B7CFC-343B-435D-6E85-6A325353BCA4}" dt="2024-09-26T10:58:23.442" v="2402" actId="20577"/>
        <pc:sldMkLst>
          <pc:docMk/>
          <pc:sldMk cId="1191805256" sldId="322"/>
        </pc:sldMkLst>
        <pc:spChg chg="mod">
          <ac:chgData name="Tuan Cao" userId="0846b901be3075ca" providerId="Windows Live" clId="Web-{DE9B7CFC-343B-435D-6E85-6A325353BCA4}" dt="2024-09-26T10:58:23.442" v="2402" actId="20577"/>
          <ac:spMkLst>
            <pc:docMk/>
            <pc:sldMk cId="1191805256" sldId="322"/>
            <ac:spMk id="2" creationId="{6BFA330E-EE91-F37F-EA00-B8262F532F07}"/>
          </ac:spMkLst>
        </pc:spChg>
        <pc:spChg chg="del">
          <ac:chgData name="Tuan Cao" userId="0846b901be3075ca" providerId="Windows Live" clId="Web-{DE9B7CFC-343B-435D-6E85-6A325353BCA4}" dt="2024-09-26T10:54:29.105" v="2328"/>
          <ac:spMkLst>
            <pc:docMk/>
            <pc:sldMk cId="1191805256" sldId="322"/>
            <ac:spMk id="3" creationId="{63B01177-FA0A-5F91-40AB-7ADB0D2C242B}"/>
          </ac:spMkLst>
        </pc:spChg>
        <pc:spChg chg="add mod">
          <ac:chgData name="Tuan Cao" userId="0846b901be3075ca" providerId="Windows Live" clId="Web-{DE9B7CFC-343B-435D-6E85-6A325353BCA4}" dt="2024-09-26T10:56:47.407" v="2362" actId="20577"/>
          <ac:spMkLst>
            <pc:docMk/>
            <pc:sldMk cId="1191805256" sldId="322"/>
            <ac:spMk id="5" creationId="{CD8239D8-D6CF-B0CF-9D61-6A228D068E33}"/>
          </ac:spMkLst>
        </pc:spChg>
        <pc:spChg chg="mod">
          <ac:chgData name="Tuan Cao" userId="0846b901be3075ca" providerId="Windows Live" clId="Web-{DE9B7CFC-343B-435D-6E85-6A325353BCA4}" dt="2024-09-26T10:54:47.840" v="2338" actId="20577"/>
          <ac:spMkLst>
            <pc:docMk/>
            <pc:sldMk cId="1191805256" sldId="322"/>
            <ac:spMk id="10" creationId="{CA280452-FBF9-78DF-8EFC-DF609B1B033B}"/>
          </ac:spMkLst>
        </pc:spChg>
        <pc:picChg chg="del">
          <ac:chgData name="Tuan Cao" userId="0846b901be3075ca" providerId="Windows Live" clId="Web-{DE9B7CFC-343B-435D-6E85-6A325353BCA4}" dt="2024-09-26T10:54:29.730" v="2329"/>
          <ac:picMkLst>
            <pc:docMk/>
            <pc:sldMk cId="1191805256" sldId="322"/>
            <ac:picMk id="7" creationId="{3347911F-406F-7F93-9C29-70278253BAB0}"/>
          </ac:picMkLst>
        </pc:picChg>
        <pc:picChg chg="add del mod">
          <ac:chgData name="Tuan Cao" userId="0846b901be3075ca" providerId="Windows Live" clId="Web-{DE9B7CFC-343B-435D-6E85-6A325353BCA4}" dt="2024-09-26T10:56:35" v="2356"/>
          <ac:picMkLst>
            <pc:docMk/>
            <pc:sldMk cId="1191805256" sldId="322"/>
            <ac:picMk id="8" creationId="{77F57185-A7FD-6618-8914-0A32A97C3D73}"/>
          </ac:picMkLst>
        </pc:picChg>
      </pc:sldChg>
      <pc:sldChg chg="modSp add replId">
        <pc:chgData name="Tuan Cao" userId="0846b901be3075ca" providerId="Windows Live" clId="Web-{DE9B7CFC-343B-435D-6E85-6A325353BCA4}" dt="2024-09-26T10:58:27.521" v="2403" actId="20577"/>
        <pc:sldMkLst>
          <pc:docMk/>
          <pc:sldMk cId="2698660903" sldId="323"/>
        </pc:sldMkLst>
        <pc:spChg chg="mod">
          <ac:chgData name="Tuan Cao" userId="0846b901be3075ca" providerId="Windows Live" clId="Web-{DE9B7CFC-343B-435D-6E85-6A325353BCA4}" dt="2024-09-26T10:58:27.521" v="2403" actId="20577"/>
          <ac:spMkLst>
            <pc:docMk/>
            <pc:sldMk cId="2698660903" sldId="323"/>
            <ac:spMk id="2" creationId="{6BFA330E-EE91-F37F-EA00-B8262F532F07}"/>
          </ac:spMkLst>
        </pc:spChg>
        <pc:spChg chg="mod">
          <ac:chgData name="Tuan Cao" userId="0846b901be3075ca" providerId="Windows Live" clId="Web-{DE9B7CFC-343B-435D-6E85-6A325353BCA4}" dt="2024-09-26T10:56:21.172" v="2352" actId="20577"/>
          <ac:spMkLst>
            <pc:docMk/>
            <pc:sldMk cId="2698660903" sldId="323"/>
            <ac:spMk id="10" creationId="{CA280452-FBF9-78DF-8EFC-DF609B1B033B}"/>
          </ac:spMkLst>
        </pc:spChg>
      </pc:sldChg>
      <pc:sldChg chg="addSp delSp modSp add replId">
        <pc:chgData name="Tuan Cao" userId="0846b901be3075ca" providerId="Windows Live" clId="Web-{DE9B7CFC-343B-435D-6E85-6A325353BCA4}" dt="2024-09-26T11:00:48.839" v="2464" actId="1076"/>
        <pc:sldMkLst>
          <pc:docMk/>
          <pc:sldMk cId="52672034" sldId="324"/>
        </pc:sldMkLst>
        <pc:spChg chg="mod">
          <ac:chgData name="Tuan Cao" userId="0846b901be3075ca" providerId="Windows Live" clId="Web-{DE9B7CFC-343B-435D-6E85-6A325353BCA4}" dt="2024-09-26T10:58:30.693" v="2409" actId="20577"/>
          <ac:spMkLst>
            <pc:docMk/>
            <pc:sldMk cId="52672034" sldId="324"/>
            <ac:spMk id="2" creationId="{6BFA330E-EE91-F37F-EA00-B8262F532F07}"/>
          </ac:spMkLst>
        </pc:spChg>
        <pc:spChg chg="mod">
          <ac:chgData name="Tuan Cao" userId="0846b901be3075ca" providerId="Windows Live" clId="Web-{DE9B7CFC-343B-435D-6E85-6A325353BCA4}" dt="2024-09-26T11:00:41.385" v="2460" actId="20577"/>
          <ac:spMkLst>
            <pc:docMk/>
            <pc:sldMk cId="52672034" sldId="324"/>
            <ac:spMk id="5" creationId="{CD8239D8-D6CF-B0CF-9D61-6A228D068E33}"/>
          </ac:spMkLst>
        </pc:spChg>
        <pc:spChg chg="add mod">
          <ac:chgData name="Tuan Cao" userId="0846b901be3075ca" providerId="Windows Live" clId="Web-{DE9B7CFC-343B-435D-6E85-6A325353BCA4}" dt="2024-09-26T10:58:36.224" v="2417" actId="20577"/>
          <ac:spMkLst>
            <pc:docMk/>
            <pc:sldMk cId="52672034" sldId="324"/>
            <ac:spMk id="7" creationId="{7D621C3F-1E27-F5D6-24A6-446B499C96E6}"/>
          </ac:spMkLst>
        </pc:spChg>
        <pc:spChg chg="del mod">
          <ac:chgData name="Tuan Cao" userId="0846b901be3075ca" providerId="Windows Live" clId="Web-{DE9B7CFC-343B-435D-6E85-6A325353BCA4}" dt="2024-09-26T10:57:22.174" v="2367"/>
          <ac:spMkLst>
            <pc:docMk/>
            <pc:sldMk cId="52672034" sldId="324"/>
            <ac:spMk id="10" creationId="{CA280452-FBF9-78DF-8EFC-DF609B1B033B}"/>
          </ac:spMkLst>
        </pc:spChg>
        <pc:picChg chg="del">
          <ac:chgData name="Tuan Cao" userId="0846b901be3075ca" providerId="Windows Live" clId="Web-{DE9B7CFC-343B-435D-6E85-6A325353BCA4}" dt="2024-09-26T10:58:56.303" v="2428"/>
          <ac:picMkLst>
            <pc:docMk/>
            <pc:sldMk cId="52672034" sldId="324"/>
            <ac:picMk id="8" creationId="{77F57185-A7FD-6618-8914-0A32A97C3D73}"/>
          </ac:picMkLst>
        </pc:picChg>
        <pc:picChg chg="add mod">
          <ac:chgData name="Tuan Cao" userId="0846b901be3075ca" providerId="Windows Live" clId="Web-{DE9B7CFC-343B-435D-6E85-6A325353BCA4}" dt="2024-09-26T11:00:08.290" v="2443" actId="1076"/>
          <ac:picMkLst>
            <pc:docMk/>
            <pc:sldMk cId="52672034" sldId="324"/>
            <ac:picMk id="9" creationId="{B3824E5F-7B85-2495-06A4-12EA659A6FB1}"/>
          </ac:picMkLst>
        </pc:picChg>
        <pc:picChg chg="add mod">
          <ac:chgData name="Tuan Cao" userId="0846b901be3075ca" providerId="Windows Live" clId="Web-{DE9B7CFC-343B-435D-6E85-6A325353BCA4}" dt="2024-09-26T11:00:48.839" v="2464" actId="1076"/>
          <ac:picMkLst>
            <pc:docMk/>
            <pc:sldMk cId="52672034" sldId="324"/>
            <ac:picMk id="11" creationId="{94091787-73D5-D7AB-C8EA-A501C04B822E}"/>
          </ac:picMkLst>
        </pc:picChg>
      </pc:sldChg>
      <pc:sldChg chg="delSp modSp add replId">
        <pc:chgData name="Tuan Cao" userId="0846b901be3075ca" providerId="Windows Live" clId="Web-{DE9B7CFC-343B-435D-6E85-6A325353BCA4}" dt="2024-09-26T11:07:35.887" v="2712" actId="20577"/>
        <pc:sldMkLst>
          <pc:docMk/>
          <pc:sldMk cId="3750078188" sldId="325"/>
        </pc:sldMkLst>
        <pc:spChg chg="mod">
          <ac:chgData name="Tuan Cao" userId="0846b901be3075ca" providerId="Windows Live" clId="Web-{DE9B7CFC-343B-435D-6E85-6A325353BCA4}" dt="2024-09-26T11:07:35.887" v="2712" actId="20577"/>
          <ac:spMkLst>
            <pc:docMk/>
            <pc:sldMk cId="3750078188" sldId="325"/>
            <ac:spMk id="5" creationId="{CD8239D8-D6CF-B0CF-9D61-6A228D068E33}"/>
          </ac:spMkLst>
        </pc:spChg>
        <pc:spChg chg="mod">
          <ac:chgData name="Tuan Cao" userId="0846b901be3075ca" providerId="Windows Live" clId="Web-{DE9B7CFC-343B-435D-6E85-6A325353BCA4}" dt="2024-09-26T11:02:21.968" v="2491" actId="20577"/>
          <ac:spMkLst>
            <pc:docMk/>
            <pc:sldMk cId="3750078188" sldId="325"/>
            <ac:spMk id="7" creationId="{7D621C3F-1E27-F5D6-24A6-446B499C96E6}"/>
          </ac:spMkLst>
        </pc:spChg>
        <pc:picChg chg="del">
          <ac:chgData name="Tuan Cao" userId="0846b901be3075ca" providerId="Windows Live" clId="Web-{DE9B7CFC-343B-435D-6E85-6A325353BCA4}" dt="2024-09-26T11:02:13.670" v="2466"/>
          <ac:picMkLst>
            <pc:docMk/>
            <pc:sldMk cId="3750078188" sldId="325"/>
            <ac:picMk id="9" creationId="{B3824E5F-7B85-2495-06A4-12EA659A6FB1}"/>
          </ac:picMkLst>
        </pc:picChg>
        <pc:picChg chg="del">
          <ac:chgData name="Tuan Cao" userId="0846b901be3075ca" providerId="Windows Live" clId="Web-{DE9B7CFC-343B-435D-6E85-6A325353BCA4}" dt="2024-09-26T11:02:14.124" v="2467"/>
          <ac:picMkLst>
            <pc:docMk/>
            <pc:sldMk cId="3750078188" sldId="325"/>
            <ac:picMk id="11" creationId="{94091787-73D5-D7AB-C8EA-A501C04B822E}"/>
          </ac:picMkLst>
        </pc:picChg>
      </pc:sldChg>
      <pc:sldChg chg="delSp modSp add replId">
        <pc:chgData name="Tuan Cao" userId="0846b901be3075ca" providerId="Windows Live" clId="Web-{DE9B7CFC-343B-435D-6E85-6A325353BCA4}" dt="2024-09-26T11:10:45.066" v="2817" actId="20577"/>
        <pc:sldMkLst>
          <pc:docMk/>
          <pc:sldMk cId="4041203843" sldId="326"/>
        </pc:sldMkLst>
        <pc:spChg chg="mod">
          <ac:chgData name="Tuan Cao" userId="0846b901be3075ca" providerId="Windows Live" clId="Web-{DE9B7CFC-343B-435D-6E85-6A325353BCA4}" dt="2024-09-26T11:08:19.107" v="2720" actId="1076"/>
          <ac:spMkLst>
            <pc:docMk/>
            <pc:sldMk cId="4041203843" sldId="326"/>
            <ac:spMk id="2" creationId="{6BFA330E-EE91-F37F-EA00-B8262F532F07}"/>
          </ac:spMkLst>
        </pc:spChg>
        <pc:spChg chg="del mod">
          <ac:chgData name="Tuan Cao" userId="0846b901be3075ca" providerId="Windows Live" clId="Web-{DE9B7CFC-343B-435D-6E85-6A325353BCA4}" dt="2024-09-26T11:08:24.889" v="2723"/>
          <ac:spMkLst>
            <pc:docMk/>
            <pc:sldMk cId="4041203843" sldId="326"/>
            <ac:spMk id="5" creationId="{CD8239D8-D6CF-B0CF-9D61-6A228D068E33}"/>
          </ac:spMkLst>
        </pc:spChg>
        <pc:spChg chg="mod">
          <ac:chgData name="Tuan Cao" userId="0846b901be3075ca" providerId="Windows Live" clId="Web-{DE9B7CFC-343B-435D-6E85-6A325353BCA4}" dt="2024-09-26T11:10:45.066" v="2817" actId="20577"/>
          <ac:spMkLst>
            <pc:docMk/>
            <pc:sldMk cId="4041203843" sldId="326"/>
            <ac:spMk id="7" creationId="{7D621C3F-1E27-F5D6-24A6-446B499C96E6}"/>
          </ac:spMkLst>
        </pc:spChg>
      </pc:sldChg>
      <pc:sldChg chg="modSp add replId">
        <pc:chgData name="Tuan Cao" userId="0846b901be3075ca" providerId="Windows Live" clId="Web-{DE9B7CFC-343B-435D-6E85-6A325353BCA4}" dt="2024-09-26T11:11:02.114" v="2819" actId="20577"/>
        <pc:sldMkLst>
          <pc:docMk/>
          <pc:sldMk cId="72323644" sldId="327"/>
        </pc:sldMkLst>
        <pc:spChg chg="mod">
          <ac:chgData name="Tuan Cao" userId="0846b901be3075ca" providerId="Windows Live" clId="Web-{DE9B7CFC-343B-435D-6E85-6A325353BCA4}" dt="2024-09-26T11:11:02.114" v="2819" actId="20577"/>
          <ac:spMkLst>
            <pc:docMk/>
            <pc:sldMk cId="72323644" sldId="327"/>
            <ac:spMk id="7" creationId="{7D621C3F-1E27-F5D6-24A6-446B499C96E6}"/>
          </ac:spMkLst>
        </pc:spChg>
      </pc:sldChg>
      <pc:sldChg chg="modSp add replId">
        <pc:chgData name="Tuan Cao" userId="0846b901be3075ca" providerId="Windows Live" clId="Web-{DE9B7CFC-343B-435D-6E85-6A325353BCA4}" dt="2024-09-26T11:10:57.583" v="2818" actId="20577"/>
        <pc:sldMkLst>
          <pc:docMk/>
          <pc:sldMk cId="4112870131" sldId="328"/>
        </pc:sldMkLst>
        <pc:spChg chg="mod">
          <ac:chgData name="Tuan Cao" userId="0846b901be3075ca" providerId="Windows Live" clId="Web-{DE9B7CFC-343B-435D-6E85-6A325353BCA4}" dt="2024-09-26T11:10:57.583" v="2818" actId="20577"/>
          <ac:spMkLst>
            <pc:docMk/>
            <pc:sldMk cId="4112870131" sldId="328"/>
            <ac:spMk id="7" creationId="{7D621C3F-1E27-F5D6-24A6-446B499C96E6}"/>
          </ac:spMkLst>
        </pc:spChg>
      </pc:sldChg>
      <pc:sldChg chg="addSp delSp modSp add ord replId">
        <pc:chgData name="Tuan Cao" userId="0846b901be3075ca" providerId="Windows Live" clId="Web-{DE9B7CFC-343B-435D-6E85-6A325353BCA4}" dt="2024-09-26T11:14:18.419" v="2927" actId="20577"/>
        <pc:sldMkLst>
          <pc:docMk/>
          <pc:sldMk cId="3496674017" sldId="329"/>
        </pc:sldMkLst>
        <pc:spChg chg="mod">
          <ac:chgData name="Tuan Cao" userId="0846b901be3075ca" providerId="Windows Live" clId="Web-{DE9B7CFC-343B-435D-6E85-6A325353BCA4}" dt="2024-09-26T11:12:18.852" v="2846" actId="20577"/>
          <ac:spMkLst>
            <pc:docMk/>
            <pc:sldMk cId="3496674017" sldId="329"/>
            <ac:spMk id="2" creationId="{6BFA330E-EE91-F37F-EA00-B8262F532F07}"/>
          </ac:spMkLst>
        </pc:spChg>
        <pc:spChg chg="del">
          <ac:chgData name="Tuan Cao" userId="0846b901be3075ca" providerId="Windows Live" clId="Web-{DE9B7CFC-343B-435D-6E85-6A325353BCA4}" dt="2024-09-26T11:12:26.914" v="2847"/>
          <ac:spMkLst>
            <pc:docMk/>
            <pc:sldMk cId="3496674017" sldId="329"/>
            <ac:spMk id="5" creationId="{CD8239D8-D6CF-B0CF-9D61-6A228D068E33}"/>
          </ac:spMkLst>
        </pc:spChg>
        <pc:spChg chg="mod">
          <ac:chgData name="Tuan Cao" userId="0846b901be3075ca" providerId="Windows Live" clId="Web-{DE9B7CFC-343B-435D-6E85-6A325353BCA4}" dt="2024-09-26T11:12:40.102" v="2856" actId="20577"/>
          <ac:spMkLst>
            <pc:docMk/>
            <pc:sldMk cId="3496674017" sldId="329"/>
            <ac:spMk id="7" creationId="{7D621C3F-1E27-F5D6-24A6-446B499C96E6}"/>
          </ac:spMkLst>
        </pc:spChg>
        <pc:spChg chg="add mod">
          <ac:chgData name="Tuan Cao" userId="0846b901be3075ca" providerId="Windows Live" clId="Web-{DE9B7CFC-343B-435D-6E85-6A325353BCA4}" dt="2024-09-26T11:14:18.419" v="2927" actId="20577"/>
          <ac:spMkLst>
            <pc:docMk/>
            <pc:sldMk cId="3496674017" sldId="329"/>
            <ac:spMk id="9" creationId="{11B082B1-BD95-F6A5-0747-9F30BD890C7F}"/>
          </ac:spMkLst>
        </pc:spChg>
        <pc:picChg chg="add del mod modCrop">
          <ac:chgData name="Tuan Cao" userId="0846b901be3075ca" providerId="Windows Live" clId="Web-{DE9B7CFC-343B-435D-6E85-6A325353BCA4}" dt="2024-09-26T11:12:52.853" v="2863"/>
          <ac:picMkLst>
            <pc:docMk/>
            <pc:sldMk cId="3496674017" sldId="329"/>
            <ac:picMk id="3" creationId="{2D498A57-91AD-B863-5078-C1B25BEB5DEF}"/>
          </ac:picMkLst>
        </pc:picChg>
        <pc:picChg chg="add mod">
          <ac:chgData name="Tuan Cao" userId="0846b901be3075ca" providerId="Windows Live" clId="Web-{DE9B7CFC-343B-435D-6E85-6A325353BCA4}" dt="2024-09-26T11:13:03.150" v="2867" actId="1076"/>
          <ac:picMkLst>
            <pc:docMk/>
            <pc:sldMk cId="3496674017" sldId="329"/>
            <ac:picMk id="8" creationId="{8B4178EC-21A4-8BC5-70E7-850A60084493}"/>
          </ac:picMkLst>
        </pc:picChg>
      </pc:sldChg>
      <pc:sldChg chg="addSp delSp modSp add replId">
        <pc:chgData name="Tuan Cao" userId="0846b901be3075ca" providerId="Windows Live" clId="Web-{DE9B7CFC-343B-435D-6E85-6A325353BCA4}" dt="2024-09-26T11:15:05.812" v="2943" actId="14100"/>
        <pc:sldMkLst>
          <pc:docMk/>
          <pc:sldMk cId="3846662801" sldId="330"/>
        </pc:sldMkLst>
        <pc:picChg chg="add mod">
          <ac:chgData name="Tuan Cao" userId="0846b901be3075ca" providerId="Windows Live" clId="Web-{DE9B7CFC-343B-435D-6E85-6A325353BCA4}" dt="2024-09-26T11:15:05.812" v="2943" actId="14100"/>
          <ac:picMkLst>
            <pc:docMk/>
            <pc:sldMk cId="3846662801" sldId="330"/>
            <ac:picMk id="3" creationId="{B9613548-03D8-A478-3911-E4971D83B5AB}"/>
          </ac:picMkLst>
        </pc:picChg>
        <pc:picChg chg="add mod">
          <ac:chgData name="Tuan Cao" userId="0846b901be3075ca" providerId="Windows Live" clId="Web-{DE9B7CFC-343B-435D-6E85-6A325353BCA4}" dt="2024-09-26T11:14:53.092" v="2938" actId="1076"/>
          <ac:picMkLst>
            <pc:docMk/>
            <pc:sldMk cId="3846662801" sldId="330"/>
            <ac:picMk id="5" creationId="{686050A5-9FED-E88F-1DDA-2F6651DD5033}"/>
          </ac:picMkLst>
        </pc:picChg>
        <pc:picChg chg="del">
          <ac:chgData name="Tuan Cao" userId="0846b901be3075ca" providerId="Windows Live" clId="Web-{DE9B7CFC-343B-435D-6E85-6A325353BCA4}" dt="2024-09-26T11:14:37.685" v="2931"/>
          <ac:picMkLst>
            <pc:docMk/>
            <pc:sldMk cId="3846662801" sldId="330"/>
            <ac:picMk id="8" creationId="{8B4178EC-21A4-8BC5-70E7-850A60084493}"/>
          </ac:picMkLst>
        </pc:picChg>
      </pc:sldChg>
      <pc:sldChg chg="add del replId">
        <pc:chgData name="Tuan Cao" userId="0846b901be3075ca" providerId="Windows Live" clId="Web-{DE9B7CFC-343B-435D-6E85-6A325353BCA4}" dt="2024-09-26T11:14:26.435" v="2930"/>
        <pc:sldMkLst>
          <pc:docMk/>
          <pc:sldMk cId="2712650634" sldId="331"/>
        </pc:sldMkLst>
      </pc:sldChg>
      <pc:sldChg chg="delSp modSp add replId">
        <pc:chgData name="Tuan Cao" userId="0846b901be3075ca" providerId="Windows Live" clId="Web-{DE9B7CFC-343B-435D-6E85-6A325353BCA4}" dt="2024-09-26T11:17:34.880" v="3021" actId="20577"/>
        <pc:sldMkLst>
          <pc:docMk/>
          <pc:sldMk cId="3979838513" sldId="331"/>
        </pc:sldMkLst>
        <pc:spChg chg="mod">
          <ac:chgData name="Tuan Cao" userId="0846b901be3075ca" providerId="Windows Live" clId="Web-{DE9B7CFC-343B-435D-6E85-6A325353BCA4}" dt="2024-09-26T11:17:34.880" v="3021" actId="20577"/>
          <ac:spMkLst>
            <pc:docMk/>
            <pc:sldMk cId="3979838513" sldId="331"/>
            <ac:spMk id="7" creationId="{7D621C3F-1E27-F5D6-24A6-446B499C96E6}"/>
          </ac:spMkLst>
        </pc:spChg>
        <pc:spChg chg="mod">
          <ac:chgData name="Tuan Cao" userId="0846b901be3075ca" providerId="Windows Live" clId="Web-{DE9B7CFC-343B-435D-6E85-6A325353BCA4}" dt="2024-09-26T11:17:17.911" v="3019" actId="20577"/>
          <ac:spMkLst>
            <pc:docMk/>
            <pc:sldMk cId="3979838513" sldId="331"/>
            <ac:spMk id="9" creationId="{11B082B1-BD95-F6A5-0747-9F30BD890C7F}"/>
          </ac:spMkLst>
        </pc:spChg>
        <pc:picChg chg="del">
          <ac:chgData name="Tuan Cao" userId="0846b901be3075ca" providerId="Windows Live" clId="Web-{DE9B7CFC-343B-435D-6E85-6A325353BCA4}" dt="2024-09-26T11:16:07.423" v="2961"/>
          <ac:picMkLst>
            <pc:docMk/>
            <pc:sldMk cId="3979838513" sldId="331"/>
            <ac:picMk id="3" creationId="{B9613548-03D8-A478-3911-E4971D83B5AB}"/>
          </ac:picMkLst>
        </pc:picChg>
        <pc:picChg chg="del">
          <ac:chgData name="Tuan Cao" userId="0846b901be3075ca" providerId="Windows Live" clId="Web-{DE9B7CFC-343B-435D-6E85-6A325353BCA4}" dt="2024-09-26T11:16:07.423" v="2960"/>
          <ac:picMkLst>
            <pc:docMk/>
            <pc:sldMk cId="3979838513" sldId="331"/>
            <ac:picMk id="5" creationId="{686050A5-9FED-E88F-1DDA-2F6651DD5033}"/>
          </ac:picMkLst>
        </pc:picChg>
      </pc:sldChg>
      <pc:sldChg chg="addSp delSp modSp add replId">
        <pc:chgData name="Tuan Cao" userId="0846b901be3075ca" providerId="Windows Live" clId="Web-{DE9B7CFC-343B-435D-6E85-6A325353BCA4}" dt="2024-09-26T11:43:28.395" v="3061" actId="1076"/>
        <pc:sldMkLst>
          <pc:docMk/>
          <pc:sldMk cId="441139574" sldId="332"/>
        </pc:sldMkLst>
        <pc:spChg chg="add mod">
          <ac:chgData name="Tuan Cao" userId="0846b901be3075ca" providerId="Windows Live" clId="Web-{DE9B7CFC-343B-435D-6E85-6A325353BCA4}" dt="2024-09-26T11:43:28.395" v="3061" actId="1076"/>
          <ac:spMkLst>
            <pc:docMk/>
            <pc:sldMk cId="441139574" sldId="332"/>
            <ac:spMk id="5" creationId="{3E08C8A5-C123-B8B8-0211-2FF758F01BEF}"/>
          </ac:spMkLst>
        </pc:spChg>
        <pc:spChg chg="mod">
          <ac:chgData name="Tuan Cao" userId="0846b901be3075ca" providerId="Windows Live" clId="Web-{DE9B7CFC-343B-435D-6E85-6A325353BCA4}" dt="2024-09-26T11:17:45.021" v="3036" actId="20577"/>
          <ac:spMkLst>
            <pc:docMk/>
            <pc:sldMk cId="441139574" sldId="332"/>
            <ac:spMk id="7" creationId="{7D621C3F-1E27-F5D6-24A6-446B499C96E6}"/>
          </ac:spMkLst>
        </pc:spChg>
        <pc:spChg chg="del">
          <ac:chgData name="Tuan Cao" userId="0846b901be3075ca" providerId="Windows Live" clId="Web-{DE9B7CFC-343B-435D-6E85-6A325353BCA4}" dt="2024-09-26T11:17:47.959" v="3037"/>
          <ac:spMkLst>
            <pc:docMk/>
            <pc:sldMk cId="441139574" sldId="332"/>
            <ac:spMk id="9" creationId="{11B082B1-BD95-F6A5-0747-9F30BD890C7F}"/>
          </ac:spMkLst>
        </pc:spChg>
        <pc:picChg chg="add mod">
          <ac:chgData name="Tuan Cao" userId="0846b901be3075ca" providerId="Windows Live" clId="Web-{DE9B7CFC-343B-435D-6E85-6A325353BCA4}" dt="2024-09-26T11:18:00.584" v="3043" actId="14100"/>
          <ac:picMkLst>
            <pc:docMk/>
            <pc:sldMk cId="441139574" sldId="332"/>
            <ac:picMk id="3" creationId="{9421FF48-F6FF-C335-1F28-E2D1CCEC351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9/30/2024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9422778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9/30/2024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21335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9/30/2024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1149749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9/30/2024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3736477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9/30/2024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2609842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9/30/2024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5978855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9/30/2024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6669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9/30/2024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93574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9/30/2024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866294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9/30/2024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4102148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9/30/2024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86985272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9/30/2024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860692"/>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arxiv.org/pdf/2302.00487" TargetMode="External"/><Relationship Id="rId2" Type="http://schemas.openxmlformats.org/officeDocument/2006/relationships/hyperlink" Target="https://arxiv.org/pdf/2302.03648"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93338"/>
            <a:ext cx="9144000" cy="3274592"/>
          </a:xfrm>
        </p:spPr>
        <p:txBody>
          <a:bodyPr anchor="ctr">
            <a:normAutofit/>
          </a:bodyPr>
          <a:lstStyle/>
          <a:p>
            <a:r>
              <a:rPr lang="en-US" sz="7200" dirty="0"/>
              <a:t>Progress report 26/09</a:t>
            </a:r>
          </a:p>
        </p:txBody>
      </p:sp>
      <p:sp>
        <p:nvSpPr>
          <p:cNvPr id="3" name="Subtitle 2"/>
          <p:cNvSpPr>
            <a:spLocks noGrp="1"/>
          </p:cNvSpPr>
          <p:nvPr>
            <p:ph type="subTitle" idx="1"/>
          </p:nvPr>
        </p:nvSpPr>
        <p:spPr>
          <a:xfrm>
            <a:off x="1524000" y="5514052"/>
            <a:ext cx="9144000" cy="651910"/>
          </a:xfrm>
        </p:spPr>
        <p:txBody>
          <a:bodyPr anchor="ctr">
            <a:normAutofit/>
          </a:bodyPr>
          <a:lstStyle/>
          <a:p>
            <a:r>
              <a:rPr lang="en-US"/>
              <a:t>Anh Tuan Cao</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5732599" cy="4668629"/>
          </a:xfrm>
        </p:spPr>
        <p:txBody>
          <a:bodyPr vert="horz" lIns="91440" tIns="45720" rIns="91440" bIns="45720" rtlCol="0" anchor="t">
            <a:noAutofit/>
          </a:bodyPr>
          <a:lstStyle/>
          <a:p>
            <a:r>
              <a:rPr lang="en-US" sz="1600" b="1" dirty="0">
                <a:ea typeface="+mn-lt"/>
                <a:cs typeface="+mn-lt"/>
              </a:rPr>
              <a:t>108 bearings</a:t>
            </a:r>
            <a:r>
              <a:rPr lang="en-US" sz="1600" dirty="0">
                <a:ea typeface="+mn-lt"/>
                <a:cs typeface="+mn-lt"/>
              </a:rPr>
              <a:t> were subjected to a lifetime test to assess their durability and how they fail over time under operational conditions.</a:t>
            </a:r>
          </a:p>
          <a:p>
            <a:r>
              <a:rPr lang="en-US" sz="1600" dirty="0">
                <a:ea typeface="+mn-lt"/>
                <a:cs typeface="+mn-lt"/>
              </a:rPr>
              <a:t>Out of these 108 bearings, </a:t>
            </a:r>
            <a:r>
              <a:rPr lang="en-US" sz="1600" b="1" dirty="0">
                <a:ea typeface="+mn-lt"/>
                <a:cs typeface="+mn-lt"/>
              </a:rPr>
              <a:t>18 bearings</a:t>
            </a:r>
            <a:r>
              <a:rPr lang="en-US" sz="1600" dirty="0">
                <a:ea typeface="+mn-lt"/>
                <a:cs typeface="+mn-lt"/>
              </a:rPr>
              <a:t> were found to have damage, and </a:t>
            </a:r>
            <a:r>
              <a:rPr lang="en-US" sz="1600" b="1" dirty="0">
                <a:ea typeface="+mn-lt"/>
                <a:cs typeface="+mn-lt"/>
              </a:rPr>
              <a:t>33 individual damages</a:t>
            </a:r>
            <a:r>
              <a:rPr lang="en-US" sz="1600" dirty="0">
                <a:ea typeface="+mn-lt"/>
                <a:cs typeface="+mn-lt"/>
              </a:rPr>
              <a:t> were recognized across these 18 bearings.</a:t>
            </a:r>
            <a:endParaRPr lang="en-US"/>
          </a:p>
          <a:p>
            <a:pPr>
              <a:lnSpc>
                <a:spcPct val="100000"/>
              </a:lnSpc>
            </a:pPr>
            <a:r>
              <a:rPr lang="en-US" sz="1600" b="1" dirty="0">
                <a:ea typeface="+mn-lt"/>
                <a:cs typeface="+mn-lt"/>
              </a:rPr>
              <a:t>Fatigue</a:t>
            </a:r>
            <a:r>
              <a:rPr lang="en-US" sz="1600" dirty="0">
                <a:ea typeface="+mn-lt"/>
                <a:cs typeface="+mn-lt"/>
              </a:rPr>
              <a:t> is the most common form of damage, accounting for </a:t>
            </a:r>
            <a:r>
              <a:rPr lang="en-US" sz="1600" b="1" dirty="0">
                <a:ea typeface="+mn-lt"/>
                <a:cs typeface="+mn-lt"/>
              </a:rPr>
              <a:t>around 70%</a:t>
            </a:r>
            <a:r>
              <a:rPr lang="en-US" sz="1600" dirty="0">
                <a:ea typeface="+mn-lt"/>
                <a:cs typeface="+mn-lt"/>
              </a:rPr>
              <a:t> of all observed cases.</a:t>
            </a:r>
            <a:endParaRPr lang="en-US" sz="1600" dirty="0">
              <a:ea typeface="+mn-lt"/>
              <a:cs typeface="Calibri"/>
            </a:endParaRPr>
          </a:p>
          <a:p>
            <a:r>
              <a:rPr lang="en-US" sz="1600" dirty="0">
                <a:ea typeface="+mn-lt"/>
                <a:cs typeface="+mn-lt"/>
              </a:rPr>
              <a:t>The rest of the damages, except for one fracture, were due to </a:t>
            </a:r>
            <a:r>
              <a:rPr lang="en-US" sz="1600" b="1" dirty="0">
                <a:ea typeface="+mn-lt"/>
                <a:cs typeface="+mn-lt"/>
              </a:rPr>
              <a:t>plastic deformation</a:t>
            </a:r>
            <a:r>
              <a:rPr lang="en-US" sz="1600" dirty="0">
                <a:ea typeface="+mn-lt"/>
                <a:cs typeface="+mn-lt"/>
              </a:rPr>
              <a:t>.</a:t>
            </a:r>
            <a:endParaRPr lang="en-US" sz="1600" dirty="0">
              <a:ea typeface="+mn-lt"/>
              <a:cs typeface="Calibri"/>
            </a:endParaRPr>
          </a:p>
          <a:p>
            <a:pPr>
              <a:lnSpc>
                <a:spcPct val="100000"/>
              </a:lnSpc>
            </a:pPr>
            <a:r>
              <a:rPr lang="en-US" sz="1600" dirty="0">
                <a:ea typeface="+mn-lt"/>
                <a:cs typeface="+mn-lt"/>
              </a:rPr>
              <a:t>no damage was found on the </a:t>
            </a:r>
            <a:r>
              <a:rPr lang="en-US" sz="1600" b="1" dirty="0">
                <a:ea typeface="+mn-lt"/>
                <a:cs typeface="+mn-lt"/>
              </a:rPr>
              <a:t>rolling elements</a:t>
            </a:r>
            <a:endParaRPr lang="en-US" dirty="0"/>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10</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pic>
        <p:nvPicPr>
          <p:cNvPr id="5" name="Picture 4">
            <a:extLst>
              <a:ext uri="{FF2B5EF4-FFF2-40B4-BE49-F238E27FC236}">
                <a16:creationId xmlns:a16="http://schemas.microsoft.com/office/drawing/2014/main" id="{8476C4FF-C59C-625D-B938-78862C14F1F5}"/>
              </a:ext>
            </a:extLst>
          </p:cNvPr>
          <p:cNvPicPr>
            <a:picLocks noChangeAspect="1"/>
          </p:cNvPicPr>
          <p:nvPr/>
        </p:nvPicPr>
        <p:blipFill>
          <a:blip r:embed="rId2"/>
          <a:stretch>
            <a:fillRect/>
          </a:stretch>
        </p:blipFill>
        <p:spPr>
          <a:xfrm>
            <a:off x="7197538" y="877701"/>
            <a:ext cx="3722595" cy="4941234"/>
          </a:xfrm>
          <a:prstGeom prst="rect">
            <a:avLst/>
          </a:prstGeom>
        </p:spPr>
      </p:pic>
    </p:spTree>
    <p:extLst>
      <p:ext uri="{BB962C8B-B14F-4D97-AF65-F5344CB8AC3E}">
        <p14:creationId xmlns:p14="http://schemas.microsoft.com/office/powerpoint/2010/main" val="178923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285750" indent="-285750">
              <a:lnSpc>
                <a:spcPct val="100000"/>
              </a:lnSpc>
            </a:pPr>
            <a:r>
              <a:rPr lang="en-US" sz="1800">
                <a:latin typeface="Calisto MT"/>
                <a:cs typeface="Calibri"/>
              </a:rPr>
              <a:t>One bearing ring model is used in this experiment</a:t>
            </a:r>
          </a:p>
          <a:p>
            <a:pPr marL="285750" indent="-285750"/>
            <a:endParaRPr lang="en-US" sz="1600">
              <a:latin typeface="Calisto MT"/>
              <a:cs typeface="Calibri"/>
            </a:endParaRPr>
          </a:p>
          <a:p>
            <a:pPr marL="0" indent="0">
              <a:lnSpc>
                <a:spcPct val="100000"/>
              </a:lnSpc>
              <a:buNone/>
            </a:pPr>
            <a:endParaRPr lang="en-US" sz="1600">
              <a:latin typeface="Calisto MT"/>
              <a:cs typeface="Calibri"/>
            </a:endParaRPr>
          </a:p>
          <a:p>
            <a:pPr>
              <a:lnSpc>
                <a:spcPct val="100000"/>
              </a:lnSpc>
            </a:pPr>
            <a:endParaRPr lang="en-US" sz="1600" b="1">
              <a:latin typeface="Calisto MT"/>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11</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Dataset – Uni Paderborn</a:t>
            </a:r>
          </a:p>
        </p:txBody>
      </p:sp>
      <p:pic>
        <p:nvPicPr>
          <p:cNvPr id="5" name="Picture 4" descr="A table with text on it&#10;&#10;Description automatically generated">
            <a:extLst>
              <a:ext uri="{FF2B5EF4-FFF2-40B4-BE49-F238E27FC236}">
                <a16:creationId xmlns:a16="http://schemas.microsoft.com/office/drawing/2014/main" id="{FBE9F16F-63D8-3607-AD27-75B21BD0E59F}"/>
              </a:ext>
            </a:extLst>
          </p:cNvPr>
          <p:cNvPicPr>
            <a:picLocks noChangeAspect="1"/>
          </p:cNvPicPr>
          <p:nvPr/>
        </p:nvPicPr>
        <p:blipFill>
          <a:blip r:embed="rId2"/>
          <a:stretch>
            <a:fillRect/>
          </a:stretch>
        </p:blipFill>
        <p:spPr>
          <a:xfrm>
            <a:off x="740989" y="1711979"/>
            <a:ext cx="6048375" cy="3667125"/>
          </a:xfrm>
          <a:prstGeom prst="rect">
            <a:avLst/>
          </a:prstGeom>
        </p:spPr>
      </p:pic>
    </p:spTree>
    <p:extLst>
      <p:ext uri="{BB962C8B-B14F-4D97-AF65-F5344CB8AC3E}">
        <p14:creationId xmlns:p14="http://schemas.microsoft.com/office/powerpoint/2010/main" val="122714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285750" indent="-285750">
              <a:lnSpc>
                <a:spcPct val="100000"/>
              </a:lnSpc>
            </a:pPr>
            <a:r>
              <a:rPr lang="en-US" sz="1600" dirty="0">
                <a:ea typeface="+mn-lt"/>
                <a:cs typeface="+mn-lt"/>
              </a:rPr>
              <a:t>The test rig consists of several modules: an electric motor (1), a torque-measurement shaft (2), a rolling bearing test module (3), a flywheel (4) and a load motor (5).</a:t>
            </a:r>
            <a:endParaRPr lang="en-US" sz="1600">
              <a:latin typeface="Calisto MT"/>
              <a:cs typeface="Calibri"/>
            </a:endParaRPr>
          </a:p>
          <a:p>
            <a:pPr marL="285750" indent="-285750">
              <a:lnSpc>
                <a:spcPct val="100000"/>
              </a:lnSpc>
            </a:pPr>
            <a:r>
              <a:rPr lang="en-US" sz="1600" dirty="0">
                <a:ea typeface="+mn-lt"/>
                <a:cs typeface="+mn-lt"/>
              </a:rPr>
              <a:t>The motor phase currents are measured by a current transducer, then filtered by a 25 kHz low-pass filter and converted from an analogue to a digital signal with a sampling rate of 64 kHz. </a:t>
            </a:r>
          </a:p>
          <a:p>
            <a:pPr marL="285750" indent="-285750">
              <a:lnSpc>
                <a:spcPct val="100000"/>
              </a:lnSpc>
            </a:pPr>
            <a:r>
              <a:rPr lang="en-US" sz="1600" dirty="0">
                <a:ea typeface="+mn-lt"/>
                <a:cs typeface="+mn-lt"/>
              </a:rPr>
              <a:t>The acceleration of the bearing housing is measured using a piezoelectric accelerometer and a charge amplifier with a low-pass filter at 30 kHz. The signal is digitalized and saved synchronously to the MCS with a sampling rate of 64 kHz</a:t>
            </a:r>
            <a:endParaRPr lang="en-US" sz="1600" dirty="0">
              <a:latin typeface="Calisto MT"/>
              <a:cs typeface="Calibri"/>
            </a:endParaRPr>
          </a:p>
          <a:p>
            <a:pPr marL="285750" indent="-285750"/>
            <a:r>
              <a:rPr lang="en-US" sz="1600" dirty="0">
                <a:ea typeface="+mn-lt"/>
                <a:cs typeface="+mn-lt"/>
              </a:rPr>
              <a:t>additional parameters are measured synchronously to the motor currents and vibration signal but with lower sampling rates: radial force, load torque, rotational speed and the oil temperature in the bearing module. </a:t>
            </a:r>
            <a:endParaRPr lang="en-US" sz="1600" dirty="0">
              <a:latin typeface="Calisto MT"/>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Bearing Dataset – experiment test rig</a:t>
            </a:r>
          </a:p>
        </p:txBody>
      </p:sp>
      <p:pic>
        <p:nvPicPr>
          <p:cNvPr id="7" name="Picture 6">
            <a:extLst>
              <a:ext uri="{FF2B5EF4-FFF2-40B4-BE49-F238E27FC236}">
                <a16:creationId xmlns:a16="http://schemas.microsoft.com/office/drawing/2014/main" id="{98A705FE-1E5B-2CD9-CEB6-75D235017741}"/>
              </a:ext>
            </a:extLst>
          </p:cNvPr>
          <p:cNvPicPr>
            <a:picLocks noChangeAspect="1"/>
          </p:cNvPicPr>
          <p:nvPr/>
        </p:nvPicPr>
        <p:blipFill>
          <a:blip r:embed="rId2"/>
          <a:stretch>
            <a:fillRect/>
          </a:stretch>
        </p:blipFill>
        <p:spPr>
          <a:xfrm>
            <a:off x="742109" y="4168589"/>
            <a:ext cx="6010275" cy="1981200"/>
          </a:xfrm>
          <a:prstGeom prst="rect">
            <a:avLst/>
          </a:prstGeom>
        </p:spPr>
      </p:pic>
      <p:pic>
        <p:nvPicPr>
          <p:cNvPr id="8" name="Picture 7" descr="A diagram of a machine&#10;&#10;Description automatically generated">
            <a:extLst>
              <a:ext uri="{FF2B5EF4-FFF2-40B4-BE49-F238E27FC236}">
                <a16:creationId xmlns:a16="http://schemas.microsoft.com/office/drawing/2014/main" id="{AC81F6C6-BD71-DA79-5F0A-212652E7AA18}"/>
              </a:ext>
            </a:extLst>
          </p:cNvPr>
          <p:cNvPicPr>
            <a:picLocks noChangeAspect="1"/>
          </p:cNvPicPr>
          <p:nvPr/>
        </p:nvPicPr>
        <p:blipFill>
          <a:blip r:embed="rId3"/>
          <a:stretch>
            <a:fillRect/>
          </a:stretch>
        </p:blipFill>
        <p:spPr>
          <a:xfrm>
            <a:off x="7038695" y="3986772"/>
            <a:ext cx="4138893" cy="2093820"/>
          </a:xfrm>
          <a:prstGeom prst="rect">
            <a:avLst/>
          </a:prstGeom>
        </p:spPr>
      </p:pic>
    </p:spTree>
    <p:extLst>
      <p:ext uri="{BB962C8B-B14F-4D97-AF65-F5344CB8AC3E}">
        <p14:creationId xmlns:p14="http://schemas.microsoft.com/office/powerpoint/2010/main" val="192029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11800"/>
            <a:ext cx="10788692" cy="4659665"/>
          </a:xfrm>
        </p:spPr>
        <p:txBody>
          <a:bodyPr vert="horz" lIns="91440" tIns="45720" rIns="91440" bIns="45720" rtlCol="0" anchor="t">
            <a:noAutofit/>
          </a:bodyPr>
          <a:lstStyle/>
          <a:p>
            <a:pPr marL="285750" indent="-285750">
              <a:lnSpc>
                <a:spcPct val="100000"/>
              </a:lnSpc>
            </a:pPr>
            <a:r>
              <a:rPr lang="en-US" sz="1600" dirty="0">
                <a:ea typeface="+mn-lt"/>
                <a:cs typeface="+mn-lt"/>
              </a:rPr>
              <a:t>The data consists of measurements from 32 different bearing experiments. </a:t>
            </a:r>
            <a:endParaRPr lang="en-US" sz="1600" dirty="0">
              <a:ea typeface="+mn-lt"/>
              <a:cs typeface="Calibri"/>
            </a:endParaRPr>
          </a:p>
          <a:p>
            <a:pPr marL="742950" lvl="1" indent="-285750">
              <a:lnSpc>
                <a:spcPct val="100000"/>
              </a:lnSpc>
              <a:buFont typeface="Courier New" panose="020B0604020202020204" pitchFamily="34" charset="0"/>
              <a:buChar char="o"/>
            </a:pPr>
            <a:r>
              <a:rPr lang="en-US" sz="1400" dirty="0">
                <a:ea typeface="+mn-lt"/>
                <a:cs typeface="+mn-lt"/>
              </a:rPr>
              <a:t>Undamaged (healthy) bearings (6x)</a:t>
            </a:r>
            <a:endParaRPr lang="en-US" sz="1400" dirty="0">
              <a:latin typeface="Calisto MT"/>
              <a:cs typeface="Calibri"/>
            </a:endParaRPr>
          </a:p>
          <a:p>
            <a:pPr marL="742950" lvl="1" indent="-285750">
              <a:lnSpc>
                <a:spcPct val="100000"/>
              </a:lnSpc>
              <a:buFont typeface="Courier New" panose="020B0604020202020204" pitchFamily="34" charset="0"/>
              <a:buChar char="o"/>
            </a:pPr>
            <a:r>
              <a:rPr lang="en-US" sz="1400" dirty="0">
                <a:ea typeface="+mn-lt"/>
                <a:cs typeface="+mn-lt"/>
              </a:rPr>
              <a:t>Artificially damaged bearings (12x)</a:t>
            </a:r>
            <a:endParaRPr lang="en-US" sz="1400" dirty="0">
              <a:cs typeface="Calibri"/>
            </a:endParaRPr>
          </a:p>
          <a:p>
            <a:pPr marL="742950" lvl="1" indent="-285750">
              <a:lnSpc>
                <a:spcPct val="100000"/>
              </a:lnSpc>
              <a:buFont typeface="Courier New" panose="020B0604020202020204" pitchFamily="34" charset="0"/>
              <a:buChar char="o"/>
            </a:pPr>
            <a:r>
              <a:rPr lang="en-US" sz="1400" dirty="0">
                <a:ea typeface="+mn-lt"/>
                <a:cs typeface="+mn-lt"/>
              </a:rPr>
              <a:t>Bearings with real damages caused by accelerated lifetime tests, (14x)</a:t>
            </a:r>
            <a:endParaRPr lang="en-US" sz="1400" dirty="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Bearing Dataset – Summary</a:t>
            </a:r>
          </a:p>
        </p:txBody>
      </p:sp>
      <p:pic>
        <p:nvPicPr>
          <p:cNvPr id="5" name="Picture 4" descr="A table with numbers and symbols&#10;&#10;Description automatically generated">
            <a:extLst>
              <a:ext uri="{FF2B5EF4-FFF2-40B4-BE49-F238E27FC236}">
                <a16:creationId xmlns:a16="http://schemas.microsoft.com/office/drawing/2014/main" id="{A540959F-87EC-B408-A2AC-D3403471BD3F}"/>
              </a:ext>
            </a:extLst>
          </p:cNvPr>
          <p:cNvPicPr>
            <a:picLocks noChangeAspect="1"/>
          </p:cNvPicPr>
          <p:nvPr/>
        </p:nvPicPr>
        <p:blipFill>
          <a:blip r:embed="rId2"/>
          <a:stretch>
            <a:fillRect/>
          </a:stretch>
        </p:blipFill>
        <p:spPr>
          <a:xfrm>
            <a:off x="640977" y="4316505"/>
            <a:ext cx="3890682" cy="1748118"/>
          </a:xfrm>
          <a:prstGeom prst="rect">
            <a:avLst/>
          </a:prstGeom>
        </p:spPr>
      </p:pic>
      <p:pic>
        <p:nvPicPr>
          <p:cNvPr id="9" name="Picture 8">
            <a:extLst>
              <a:ext uri="{FF2B5EF4-FFF2-40B4-BE49-F238E27FC236}">
                <a16:creationId xmlns:a16="http://schemas.microsoft.com/office/drawing/2014/main" id="{936C0ED6-AB12-912C-7296-3D34FEDDD92D}"/>
              </a:ext>
            </a:extLst>
          </p:cNvPr>
          <p:cNvPicPr>
            <a:picLocks noChangeAspect="1"/>
          </p:cNvPicPr>
          <p:nvPr/>
        </p:nvPicPr>
        <p:blipFill>
          <a:blip r:embed="rId3"/>
          <a:stretch>
            <a:fillRect/>
          </a:stretch>
        </p:blipFill>
        <p:spPr>
          <a:xfrm>
            <a:off x="7663983" y="974631"/>
            <a:ext cx="3775822" cy="5105961"/>
          </a:xfrm>
          <a:prstGeom prst="rect">
            <a:avLst/>
          </a:prstGeom>
        </p:spPr>
      </p:pic>
      <p:pic>
        <p:nvPicPr>
          <p:cNvPr id="11" name="Picture 10">
            <a:extLst>
              <a:ext uri="{FF2B5EF4-FFF2-40B4-BE49-F238E27FC236}">
                <a16:creationId xmlns:a16="http://schemas.microsoft.com/office/drawing/2014/main" id="{C3486451-5ED8-10B7-2C41-38080198D661}"/>
              </a:ext>
            </a:extLst>
          </p:cNvPr>
          <p:cNvPicPr>
            <a:picLocks noChangeAspect="1"/>
          </p:cNvPicPr>
          <p:nvPr/>
        </p:nvPicPr>
        <p:blipFill>
          <a:blip r:embed="rId4"/>
          <a:stretch>
            <a:fillRect/>
          </a:stretch>
        </p:blipFill>
        <p:spPr>
          <a:xfrm>
            <a:off x="4534740" y="2804833"/>
            <a:ext cx="3014943" cy="3274359"/>
          </a:xfrm>
          <a:prstGeom prst="rect">
            <a:avLst/>
          </a:prstGeom>
        </p:spPr>
      </p:pic>
    </p:spTree>
    <p:extLst>
      <p:ext uri="{BB962C8B-B14F-4D97-AF65-F5344CB8AC3E}">
        <p14:creationId xmlns:p14="http://schemas.microsoft.com/office/powerpoint/2010/main" val="2542143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528348"/>
          </a:xfrm>
        </p:spPr>
        <p:txBody>
          <a:bodyPr>
            <a:normAutofit fontScale="90000"/>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10788693" cy="1271007"/>
          </a:xfrm>
        </p:spPr>
        <p:txBody>
          <a:bodyPr vert="horz" lIns="91440" tIns="45720" rIns="91440" bIns="45720" rtlCol="0" anchor="t">
            <a:noAutofit/>
          </a:bodyPr>
          <a:lstStyle/>
          <a:p>
            <a:pPr marL="285750" indent="-285750">
              <a:lnSpc>
                <a:spcPct val="100000"/>
              </a:lnSpc>
            </a:pPr>
            <a:r>
              <a:rPr lang="en-US" sz="1800" dirty="0">
                <a:latin typeface="Calisto MT"/>
                <a:cs typeface="Calibri"/>
              </a:rPr>
              <a:t>The dataset is divided into multiple files with experiment on a bearing ring with bearing damage code.</a:t>
            </a:r>
          </a:p>
          <a:p>
            <a:pPr marL="285750" indent="-285750">
              <a:lnSpc>
                <a:spcPct val="100000"/>
              </a:lnSpc>
            </a:pPr>
            <a:r>
              <a:rPr lang="en-US" sz="1800" dirty="0">
                <a:ea typeface="+mn-lt"/>
                <a:cs typeface="+mn-lt"/>
              </a:rPr>
              <a:t>20 measurements of 4 seconds each for each setting, saved as a </a:t>
            </a:r>
            <a:r>
              <a:rPr lang="en-US" sz="1800" dirty="0" err="1">
                <a:ea typeface="+mn-lt"/>
                <a:cs typeface="+mn-lt"/>
              </a:rPr>
              <a:t>matlab</a:t>
            </a:r>
            <a:r>
              <a:rPr lang="en-US" sz="1800" dirty="0">
                <a:ea typeface="+mn-lt"/>
                <a:cs typeface="+mn-lt"/>
              </a:rPr>
              <a:t> file with a name consisting of the code of the operating condition and the four-digit bearing code (e.g. N15_M07_F10_KA01_1.mat).</a:t>
            </a:r>
          </a:p>
          <a:p>
            <a:pPr marL="342900" indent="-342900">
              <a:lnSpc>
                <a:spcPct val="100000"/>
              </a:lnSpc>
            </a:pPr>
            <a:endParaRPr lang="en-US" sz="180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7" name="Picture 6" descr="A screenshot of a computer&#10;&#10;Description automatically generated">
            <a:extLst>
              <a:ext uri="{FF2B5EF4-FFF2-40B4-BE49-F238E27FC236}">
                <a16:creationId xmlns:a16="http://schemas.microsoft.com/office/drawing/2014/main" id="{B8663BF9-7B60-B63E-2A3C-B48B461E9922}"/>
              </a:ext>
            </a:extLst>
          </p:cNvPr>
          <p:cNvPicPr>
            <a:picLocks noChangeAspect="1"/>
          </p:cNvPicPr>
          <p:nvPr/>
        </p:nvPicPr>
        <p:blipFill>
          <a:blip r:embed="rId2"/>
          <a:stretch>
            <a:fillRect/>
          </a:stretch>
        </p:blipFill>
        <p:spPr>
          <a:xfrm>
            <a:off x="2672322" y="3430120"/>
            <a:ext cx="7152155" cy="2678206"/>
          </a:xfrm>
          <a:prstGeom prst="rect">
            <a:avLst/>
          </a:prstGeom>
        </p:spPr>
      </p:pic>
    </p:spTree>
    <p:extLst>
      <p:ext uri="{BB962C8B-B14F-4D97-AF65-F5344CB8AC3E}">
        <p14:creationId xmlns:p14="http://schemas.microsoft.com/office/powerpoint/2010/main" val="245270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15</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pic>
        <p:nvPicPr>
          <p:cNvPr id="17" name="Content Placeholder 16" descr="A screenshot of a computer&#10;&#10;Description automatically generated">
            <a:extLst>
              <a:ext uri="{FF2B5EF4-FFF2-40B4-BE49-F238E27FC236}">
                <a16:creationId xmlns:a16="http://schemas.microsoft.com/office/drawing/2014/main" id="{91511C2B-8C5C-69AF-DF7A-4C3B65CA5849}"/>
              </a:ext>
            </a:extLst>
          </p:cNvPr>
          <p:cNvPicPr>
            <a:picLocks noGrp="1" noChangeAspect="1"/>
          </p:cNvPicPr>
          <p:nvPr>
            <p:ph idx="1"/>
          </p:nvPr>
        </p:nvPicPr>
        <p:blipFill>
          <a:blip r:embed="rId2"/>
          <a:stretch>
            <a:fillRect/>
          </a:stretch>
        </p:blipFill>
        <p:spPr>
          <a:xfrm>
            <a:off x="5469793" y="885667"/>
            <a:ext cx="5966996" cy="5178017"/>
          </a:xfrm>
        </p:spPr>
      </p:pic>
      <p:sp>
        <p:nvSpPr>
          <p:cNvPr id="20" name="TextBox 19">
            <a:extLst>
              <a:ext uri="{FF2B5EF4-FFF2-40B4-BE49-F238E27FC236}">
                <a16:creationId xmlns:a16="http://schemas.microsoft.com/office/drawing/2014/main" id="{5ED043E4-78EF-1CBC-3E38-37D556D620BC}"/>
              </a:ext>
            </a:extLst>
          </p:cNvPr>
          <p:cNvSpPr txBox="1"/>
          <p:nvPr/>
        </p:nvSpPr>
        <p:spPr>
          <a:xfrm>
            <a:off x="811480" y="1444831"/>
            <a:ext cx="444335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Each mat file contain information of a measurement.</a:t>
            </a:r>
          </a:p>
          <a:p>
            <a:pPr marL="285750" indent="-285750">
              <a:buFont typeface="Arial"/>
              <a:buChar char="•"/>
            </a:pPr>
            <a:r>
              <a:rPr lang="en-US"/>
              <a:t>For example: IDs, timestamp, duration, personal, etc..</a:t>
            </a:r>
          </a:p>
          <a:p>
            <a:pPr marL="285750" indent="-285750">
              <a:buFont typeface="Arial"/>
              <a:buChar char="•"/>
            </a:pPr>
            <a:endParaRPr lang="en-US"/>
          </a:p>
        </p:txBody>
      </p:sp>
    </p:spTree>
    <p:extLst>
      <p:ext uri="{BB962C8B-B14F-4D97-AF65-F5344CB8AC3E}">
        <p14:creationId xmlns:p14="http://schemas.microsoft.com/office/powerpoint/2010/main" val="2627982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16</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data</a:t>
            </a:r>
          </a:p>
        </p:txBody>
      </p:sp>
      <p:sp>
        <p:nvSpPr>
          <p:cNvPr id="20" name="TextBox 19">
            <a:extLst>
              <a:ext uri="{FF2B5EF4-FFF2-40B4-BE49-F238E27FC236}">
                <a16:creationId xmlns:a16="http://schemas.microsoft.com/office/drawing/2014/main" id="{5ED043E4-78EF-1CBC-3E38-37D556D620BC}"/>
              </a:ext>
            </a:extLst>
          </p:cNvPr>
          <p:cNvSpPr txBox="1"/>
          <p:nvPr/>
        </p:nvSpPr>
        <p:spPr>
          <a:xfrm>
            <a:off x="811480" y="1400008"/>
            <a:ext cx="10637961"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We are only interested in Y field</a:t>
            </a:r>
          </a:p>
          <a:p>
            <a:pPr marL="285750" indent="-285750">
              <a:buFont typeface="Arial"/>
              <a:buChar char="•"/>
            </a:pPr>
            <a:r>
              <a:rPr lang="en-US"/>
              <a:t>Measuring time is 4s</a:t>
            </a:r>
          </a:p>
          <a:p>
            <a:pPr marL="285750" indent="-285750">
              <a:buFont typeface="Arial"/>
              <a:buChar char="•"/>
            </a:pPr>
            <a:r>
              <a:rPr lang="en-US"/>
              <a:t>It contain: </a:t>
            </a:r>
          </a:p>
          <a:p>
            <a:pPr marL="742950" lvl="1" indent="-285750">
              <a:buFont typeface="Courier New"/>
              <a:buChar char="o"/>
            </a:pPr>
            <a:r>
              <a:rPr lang="en-US"/>
              <a:t>Operating parameter with sampling rate of 4 KHz.</a:t>
            </a:r>
          </a:p>
          <a:p>
            <a:pPr marL="742950" lvl="1" indent="-285750">
              <a:buFont typeface="Courier New"/>
              <a:buChar char="o"/>
            </a:pPr>
            <a:r>
              <a:rPr lang="en-US"/>
              <a:t>Two motor current signal with sampling rate of 64 KHz.</a:t>
            </a:r>
          </a:p>
          <a:p>
            <a:pPr marL="742950" lvl="1" indent="-285750">
              <a:buFont typeface="Courier New"/>
              <a:buChar char="o"/>
            </a:pPr>
            <a:r>
              <a:rPr lang="en-US">
                <a:ea typeface="+mn-lt"/>
                <a:cs typeface="+mn-lt"/>
              </a:rPr>
              <a:t>Vibration Signals</a:t>
            </a:r>
            <a:r>
              <a:rPr lang="en-US"/>
              <a:t> with sampling rate of 64 KHz.</a:t>
            </a:r>
          </a:p>
          <a:p>
            <a:pPr marL="285750" indent="-285750">
              <a:buFont typeface="Arial"/>
              <a:buChar char="•"/>
            </a:pPr>
            <a:endParaRPr lang="en-US"/>
          </a:p>
          <a:p>
            <a:pPr marL="285750" indent="-285750">
              <a:buFont typeface="Arial"/>
              <a:buChar char="•"/>
            </a:pPr>
            <a:endParaRPr lang="en-US"/>
          </a:p>
        </p:txBody>
      </p:sp>
      <p:pic>
        <p:nvPicPr>
          <p:cNvPr id="8" name="Picture 7" descr="A screenshot of a data&#10;&#10;Description automatically generated">
            <a:extLst>
              <a:ext uri="{FF2B5EF4-FFF2-40B4-BE49-F238E27FC236}">
                <a16:creationId xmlns:a16="http://schemas.microsoft.com/office/drawing/2014/main" id="{35CF974A-43F0-B937-B6BD-DCBA347D76B1}"/>
              </a:ext>
            </a:extLst>
          </p:cNvPr>
          <p:cNvPicPr>
            <a:picLocks noChangeAspect="1"/>
          </p:cNvPicPr>
          <p:nvPr/>
        </p:nvPicPr>
        <p:blipFill>
          <a:blip r:embed="rId2"/>
          <a:stretch>
            <a:fillRect/>
          </a:stretch>
        </p:blipFill>
        <p:spPr>
          <a:xfrm>
            <a:off x="3101501" y="3431969"/>
            <a:ext cx="6048375" cy="1676400"/>
          </a:xfrm>
          <a:prstGeom prst="rect">
            <a:avLst/>
          </a:prstGeom>
        </p:spPr>
      </p:pic>
    </p:spTree>
    <p:extLst>
      <p:ext uri="{BB962C8B-B14F-4D97-AF65-F5344CB8AC3E}">
        <p14:creationId xmlns:p14="http://schemas.microsoft.com/office/powerpoint/2010/main" val="264847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17</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Motor Current Signal and Vibration Signal</a:t>
            </a:r>
          </a:p>
        </p:txBody>
      </p:sp>
      <p:sp>
        <p:nvSpPr>
          <p:cNvPr id="20" name="TextBox 19">
            <a:extLst>
              <a:ext uri="{FF2B5EF4-FFF2-40B4-BE49-F238E27FC236}">
                <a16:creationId xmlns:a16="http://schemas.microsoft.com/office/drawing/2014/main" id="{5ED043E4-78EF-1CBC-3E38-37D556D620BC}"/>
              </a:ext>
            </a:extLst>
          </p:cNvPr>
          <p:cNvSpPr txBox="1"/>
          <p:nvPr/>
        </p:nvSpPr>
        <p:spPr>
          <a:xfrm>
            <a:off x="551504" y="1400008"/>
            <a:ext cx="11247560"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ea typeface="+mn-lt"/>
                <a:cs typeface="+mn-lt"/>
              </a:rPr>
              <a:t>Motor Current Signal:</a:t>
            </a:r>
            <a:r>
              <a:rPr lang="en-US" sz="1600" dirty="0">
                <a:ea typeface="+mn-lt"/>
                <a:cs typeface="+mn-lt"/>
              </a:rPr>
              <a:t> The motor current signal is the electrical current that is drawn by the motor from the power supply, and it directly reflects the motor’s operation.</a:t>
            </a:r>
          </a:p>
          <a:p>
            <a:pPr marL="285750" indent="-285750">
              <a:buFont typeface="Arial"/>
              <a:buChar char="•"/>
            </a:pPr>
            <a:r>
              <a:rPr lang="en-US" sz="1600" b="1" dirty="0">
                <a:ea typeface="+mn-lt"/>
                <a:cs typeface="+mn-lt"/>
              </a:rPr>
              <a:t>Advantages:</a:t>
            </a:r>
            <a:endParaRPr lang="en-US" sz="1600" dirty="0">
              <a:ea typeface="+mn-lt"/>
              <a:cs typeface="+mn-lt"/>
            </a:endParaRPr>
          </a:p>
          <a:p>
            <a:pPr marL="742950" lvl="1" indent="-285750">
              <a:buFont typeface="Courier New"/>
              <a:buChar char="o"/>
            </a:pPr>
            <a:r>
              <a:rPr lang="en-US" sz="1600" dirty="0">
                <a:ea typeface="+mn-lt"/>
                <a:cs typeface="+mn-lt"/>
              </a:rPr>
              <a:t>Can be monitored remotely without requiring direct access to the bearing or motor.</a:t>
            </a:r>
            <a:endParaRPr lang="en-US" dirty="0"/>
          </a:p>
          <a:p>
            <a:pPr marL="742950" lvl="1" indent="-285750">
              <a:buFont typeface="Courier New"/>
              <a:buChar char="o"/>
            </a:pPr>
            <a:r>
              <a:rPr lang="en-US" sz="1600" dirty="0">
                <a:ea typeface="+mn-lt"/>
                <a:cs typeface="+mn-lt"/>
              </a:rPr>
              <a:t>Cost-effective compared to vibration sensors as it uses existing electrical signals.</a:t>
            </a:r>
            <a:endParaRPr lang="en-US"/>
          </a:p>
          <a:p>
            <a:pPr marL="285750" indent="-285750">
              <a:buFont typeface="Arial"/>
              <a:buChar char="•"/>
            </a:pPr>
            <a:r>
              <a:rPr lang="en-US" sz="1600" b="1" dirty="0">
                <a:ea typeface="+mn-lt"/>
                <a:cs typeface="+mn-lt"/>
              </a:rPr>
              <a:t>Limitations:</a:t>
            </a:r>
            <a:endParaRPr lang="en-US" sz="1600" dirty="0">
              <a:ea typeface="+mn-lt"/>
              <a:cs typeface="+mn-lt"/>
            </a:endParaRPr>
          </a:p>
          <a:p>
            <a:pPr marL="742950" lvl="1" indent="-285750">
              <a:buFont typeface="Courier New"/>
              <a:buChar char="o"/>
            </a:pPr>
            <a:r>
              <a:rPr lang="en-US" sz="1600" dirty="0">
                <a:ea typeface="+mn-lt"/>
                <a:cs typeface="+mn-lt"/>
              </a:rPr>
              <a:t>Less sensitive than vibration analysis.</a:t>
            </a:r>
          </a:p>
          <a:p>
            <a:pPr marL="285750" indent="-285750">
              <a:buFont typeface="Arial"/>
              <a:buChar char="•"/>
            </a:pPr>
            <a:endParaRPr lang="en-US" sz="1600" b="1" dirty="0">
              <a:ea typeface="+mn-lt"/>
              <a:cs typeface="+mn-lt"/>
            </a:endParaRPr>
          </a:p>
          <a:p>
            <a:pPr marL="285750" indent="-285750">
              <a:buFont typeface="Arial"/>
              <a:buChar char="•"/>
            </a:pPr>
            <a:r>
              <a:rPr lang="en-US" sz="1600" b="1" dirty="0">
                <a:ea typeface="+mn-lt"/>
                <a:cs typeface="+mn-lt"/>
              </a:rPr>
              <a:t>Vibration Signal:</a:t>
            </a:r>
            <a:r>
              <a:rPr lang="en-US" sz="1600" dirty="0">
                <a:ea typeface="+mn-lt"/>
                <a:cs typeface="+mn-lt"/>
              </a:rPr>
              <a:t> Vibration signals are physical signals captured using accelerometers or other vibration sensors placed directly on the bearing housing or nearby structures. These signals measure the mechanical vibrations caused by the bearings.</a:t>
            </a:r>
            <a:endParaRPr lang="en-US" dirty="0"/>
          </a:p>
          <a:p>
            <a:pPr marL="285750" indent="-285750">
              <a:buFont typeface="Arial"/>
              <a:buChar char="•"/>
            </a:pPr>
            <a:r>
              <a:rPr lang="en-US" sz="1600" b="1" dirty="0">
                <a:ea typeface="+mn-lt"/>
                <a:cs typeface="+mn-lt"/>
              </a:rPr>
              <a:t>Advantages:</a:t>
            </a:r>
            <a:endParaRPr lang="en-US" sz="1600" dirty="0">
              <a:ea typeface="+mn-lt"/>
              <a:cs typeface="+mn-lt"/>
            </a:endParaRPr>
          </a:p>
          <a:p>
            <a:pPr marL="742950" lvl="1" indent="-285750">
              <a:buFont typeface="Courier New"/>
              <a:buChar char="o"/>
            </a:pPr>
            <a:r>
              <a:rPr lang="en-US" sz="1600" dirty="0">
                <a:ea typeface="+mn-lt"/>
                <a:cs typeface="+mn-lt"/>
              </a:rPr>
              <a:t>High sensitivity to bearing defects, especially in the early stages of damage.</a:t>
            </a:r>
          </a:p>
          <a:p>
            <a:pPr marL="742950" lvl="1" indent="-285750">
              <a:buFont typeface="Courier New"/>
              <a:buChar char="o"/>
            </a:pPr>
            <a:r>
              <a:rPr lang="en-US" sz="1600" dirty="0">
                <a:ea typeface="+mn-lt"/>
                <a:cs typeface="+mn-lt"/>
              </a:rPr>
              <a:t>Provides detailed information about the nature and severity of the fault.</a:t>
            </a:r>
          </a:p>
          <a:p>
            <a:pPr marL="742950" lvl="1" indent="-285750">
              <a:buFont typeface="Courier New"/>
              <a:buChar char="o"/>
            </a:pPr>
            <a:r>
              <a:rPr lang="en-US" sz="1600" dirty="0">
                <a:ea typeface="+mn-lt"/>
                <a:cs typeface="+mn-lt"/>
              </a:rPr>
              <a:t>Can detect a wide range of faults, including misalignment, imbalance, and looseness, in addition to bearing issues.</a:t>
            </a:r>
            <a:endParaRPr lang="en-US" dirty="0">
              <a:ea typeface="+mn-lt"/>
              <a:cs typeface="+mn-lt"/>
            </a:endParaRPr>
          </a:p>
          <a:p>
            <a:pPr marL="285750" indent="-285750">
              <a:buFont typeface="Arial"/>
              <a:buChar char="•"/>
            </a:pPr>
            <a:r>
              <a:rPr lang="en-US" sz="1600" b="1" dirty="0">
                <a:ea typeface="+mn-lt"/>
                <a:cs typeface="+mn-lt"/>
              </a:rPr>
              <a:t>Limitations:</a:t>
            </a:r>
            <a:endParaRPr lang="en-US" sz="1600" dirty="0">
              <a:ea typeface="+mn-lt"/>
              <a:cs typeface="+mn-lt"/>
            </a:endParaRPr>
          </a:p>
          <a:p>
            <a:pPr marL="742950" lvl="1" indent="-285750">
              <a:buFont typeface="Courier New"/>
              <a:buChar char="o"/>
            </a:pPr>
            <a:r>
              <a:rPr lang="en-US" sz="1600" dirty="0">
                <a:ea typeface="+mn-lt"/>
                <a:cs typeface="+mn-lt"/>
              </a:rPr>
              <a:t>Requires direct sensor placement, which may not always be feasible.</a:t>
            </a:r>
          </a:p>
          <a:p>
            <a:pPr marL="742950" lvl="1" indent="-285750">
              <a:buFont typeface="Courier New"/>
              <a:buChar char="o"/>
            </a:pPr>
            <a:r>
              <a:rPr lang="en-US" sz="1600" dirty="0">
                <a:ea typeface="+mn-lt"/>
                <a:cs typeface="+mn-lt"/>
              </a:rPr>
              <a:t>Sensors can be costly, and installation requires careful positioning for accurate measurements.</a:t>
            </a:r>
          </a:p>
          <a:p>
            <a:pPr marL="285750" indent="-285750">
              <a:buFont typeface="Arial"/>
              <a:buChar char="•"/>
            </a:pPr>
            <a:endParaRPr lang="en-US" sz="1600" dirty="0">
              <a:ea typeface="+mn-lt"/>
              <a:cs typeface="+mn-lt"/>
            </a:endParaRPr>
          </a:p>
          <a:p>
            <a:pPr marL="285750" indent="-285750">
              <a:buFont typeface="Arial"/>
              <a:buChar char="•"/>
            </a:pPr>
            <a:endParaRPr lang="en-US" sz="1600" dirty="0">
              <a:ea typeface="+mn-lt"/>
              <a:cs typeface="+mn-lt"/>
            </a:endParaRPr>
          </a:p>
          <a:p>
            <a:pPr marL="285750" indent="-285750">
              <a:buFont typeface="Arial"/>
              <a:buChar char="•"/>
            </a:pPr>
            <a:endParaRPr lang="en-US" sz="1600" dirty="0"/>
          </a:p>
          <a:p>
            <a:pPr marL="742950" lvl="1" indent="-285750">
              <a:buFont typeface="Courier New"/>
              <a:buChar char="o"/>
            </a:pPr>
            <a:endParaRPr lang="en-US" dirty="0"/>
          </a:p>
        </p:txBody>
      </p:sp>
    </p:spTree>
    <p:extLst>
      <p:ext uri="{BB962C8B-B14F-4D97-AF65-F5344CB8AC3E}">
        <p14:creationId xmlns:p14="http://schemas.microsoft.com/office/powerpoint/2010/main" val="2895277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18</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Data preprocessing: extract frequency feature with (FFT and PSD) -&gt; Feature extraction: 23 distinct Feature</a:t>
            </a:r>
          </a:p>
          <a:p>
            <a:pPr marL="285750" indent="-285750">
              <a:buFont typeface="Arial"/>
              <a:buChar char="•"/>
            </a:pPr>
            <a:r>
              <a:rPr lang="en-US">
                <a:ea typeface="+mn-lt"/>
                <a:cs typeface="+mn-lt"/>
              </a:rPr>
              <a:t>Feature: 9 out of 23 features are selected from each of the two MCS per sample and 15 features from the vibration signals.</a:t>
            </a:r>
          </a:p>
          <a:p>
            <a:pPr marL="285750" indent="-285750">
              <a:buFont typeface="Arial,Sans-Serif"/>
              <a:buChar char="•"/>
            </a:pPr>
            <a:r>
              <a:rPr lang="en-US"/>
              <a:t>Then separate data into test and training data</a:t>
            </a:r>
          </a:p>
          <a:p>
            <a:pPr marL="285750" indent="-285750">
              <a:buFont typeface="Arial"/>
              <a:buChar char="•"/>
            </a:pPr>
            <a:endParaRPr lang="en-US"/>
          </a:p>
          <a:p>
            <a:pPr marL="285750" indent="-285750">
              <a:buFont typeface="Arial"/>
              <a:buChar char="•"/>
            </a:pPr>
            <a:endParaRPr lang="en-US" sz="1600"/>
          </a:p>
        </p:txBody>
      </p:sp>
      <p:pic>
        <p:nvPicPr>
          <p:cNvPr id="7" name="Picture 6" descr="A table with text on it&#10;&#10;Description automatically generated">
            <a:extLst>
              <a:ext uri="{FF2B5EF4-FFF2-40B4-BE49-F238E27FC236}">
                <a16:creationId xmlns:a16="http://schemas.microsoft.com/office/drawing/2014/main" id="{66451197-9E8E-7634-F08F-C24F81BC87EB}"/>
              </a:ext>
            </a:extLst>
          </p:cNvPr>
          <p:cNvPicPr>
            <a:picLocks noChangeAspect="1"/>
          </p:cNvPicPr>
          <p:nvPr/>
        </p:nvPicPr>
        <p:blipFill>
          <a:blip r:embed="rId2"/>
          <a:stretch>
            <a:fillRect/>
          </a:stretch>
        </p:blipFill>
        <p:spPr>
          <a:xfrm>
            <a:off x="6556282" y="2433638"/>
            <a:ext cx="4619625" cy="3514725"/>
          </a:xfrm>
          <a:prstGeom prst="rect">
            <a:avLst/>
          </a:prstGeom>
        </p:spPr>
      </p:pic>
    </p:spTree>
    <p:extLst>
      <p:ext uri="{BB962C8B-B14F-4D97-AF65-F5344CB8AC3E}">
        <p14:creationId xmlns:p14="http://schemas.microsoft.com/office/powerpoint/2010/main" val="335905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2900" dirty="0">
                <a:ea typeface="+mj-lt"/>
                <a:cs typeface="+mj-lt"/>
              </a:rPr>
              <a:t>1.   Bearing ring dataset (Continue)</a:t>
            </a:r>
            <a:endParaRPr lang="en-US"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5" name="Footer Placeholder 4">
            <a:extLst>
              <a:ext uri="{FF2B5EF4-FFF2-40B4-BE49-F238E27FC236}">
                <a16:creationId xmlns:a16="http://schemas.microsoft.com/office/drawing/2014/main" id="{F1F659BE-D29C-06E7-556B-1F309ABB23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19</a:t>
            </a:fld>
            <a:endParaRPr lang="en-US"/>
          </a:p>
        </p:txBody>
      </p:sp>
      <p:sp>
        <p:nvSpPr>
          <p:cNvPr id="14" name="TextBox 13">
            <a:extLst>
              <a:ext uri="{FF2B5EF4-FFF2-40B4-BE49-F238E27FC236}">
                <a16:creationId xmlns:a16="http://schemas.microsoft.com/office/drawing/2014/main" id="{22E2F157-ED0D-53E0-E43C-075F6416D564}"/>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Damage classification</a:t>
            </a:r>
          </a:p>
        </p:txBody>
      </p:sp>
      <p:sp>
        <p:nvSpPr>
          <p:cNvPr id="3" name="TextBox 2">
            <a:extLst>
              <a:ext uri="{FF2B5EF4-FFF2-40B4-BE49-F238E27FC236}">
                <a16:creationId xmlns:a16="http://schemas.microsoft.com/office/drawing/2014/main" id="{B86C1C3E-D65E-76FC-748D-D69D4F1B5F7F}"/>
              </a:ext>
            </a:extLst>
          </p:cNvPr>
          <p:cNvSpPr txBox="1"/>
          <p:nvPr/>
        </p:nvSpPr>
        <p:spPr>
          <a:xfrm>
            <a:off x="712519" y="1434935"/>
            <a:ext cx="106086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Different machine learning methods are used on different scenario (single damage only vs with multiple damage)</a:t>
            </a:r>
          </a:p>
          <a:p>
            <a:pPr marL="285750" indent="-285750">
              <a:buFont typeface="Arial"/>
              <a:buChar char="•"/>
            </a:pPr>
            <a:endParaRPr lang="en-US"/>
          </a:p>
        </p:txBody>
      </p:sp>
      <p:pic>
        <p:nvPicPr>
          <p:cNvPr id="10" name="Picture 9" descr="A table with numbers and symbols&#10;&#10;Description automatically generated">
            <a:extLst>
              <a:ext uri="{FF2B5EF4-FFF2-40B4-BE49-F238E27FC236}">
                <a16:creationId xmlns:a16="http://schemas.microsoft.com/office/drawing/2014/main" id="{EBAB54AD-DC2C-7F24-3B1D-14CB71A13A1E}"/>
              </a:ext>
            </a:extLst>
          </p:cNvPr>
          <p:cNvPicPr>
            <a:picLocks noChangeAspect="1"/>
          </p:cNvPicPr>
          <p:nvPr/>
        </p:nvPicPr>
        <p:blipFill>
          <a:blip r:embed="rId2"/>
          <a:stretch>
            <a:fillRect/>
          </a:stretch>
        </p:blipFill>
        <p:spPr>
          <a:xfrm>
            <a:off x="330467" y="3891705"/>
            <a:ext cx="3317298" cy="2231448"/>
          </a:xfrm>
          <a:prstGeom prst="rect">
            <a:avLst/>
          </a:prstGeom>
        </p:spPr>
      </p:pic>
      <p:pic>
        <p:nvPicPr>
          <p:cNvPr id="11" name="Picture 10" descr="A screenshot of a table&#10;&#10;Description automatically generated">
            <a:extLst>
              <a:ext uri="{FF2B5EF4-FFF2-40B4-BE49-F238E27FC236}">
                <a16:creationId xmlns:a16="http://schemas.microsoft.com/office/drawing/2014/main" id="{B904D727-DF6C-ED40-0DB5-0BCA61E71A6A}"/>
              </a:ext>
            </a:extLst>
          </p:cNvPr>
          <p:cNvPicPr>
            <a:picLocks noChangeAspect="1"/>
          </p:cNvPicPr>
          <p:nvPr/>
        </p:nvPicPr>
        <p:blipFill>
          <a:blip r:embed="rId3"/>
          <a:stretch>
            <a:fillRect/>
          </a:stretch>
        </p:blipFill>
        <p:spPr>
          <a:xfrm>
            <a:off x="3499448" y="1796823"/>
            <a:ext cx="8696325" cy="2828925"/>
          </a:xfrm>
          <a:prstGeom prst="rect">
            <a:avLst/>
          </a:prstGeom>
        </p:spPr>
      </p:pic>
    </p:spTree>
    <p:extLst>
      <p:ext uri="{BB962C8B-B14F-4D97-AF65-F5344CB8AC3E}">
        <p14:creationId xmlns:p14="http://schemas.microsoft.com/office/powerpoint/2010/main" val="376433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EE97-257A-DD47-A331-D160F60D5B1D}"/>
              </a:ext>
            </a:extLst>
          </p:cNvPr>
          <p:cNvSpPr>
            <a:spLocks noGrp="1"/>
          </p:cNvSpPr>
          <p:nvPr>
            <p:ph type="title"/>
          </p:nvPr>
        </p:nvSpPr>
        <p:spPr/>
        <p:txBody>
          <a:bodyPr/>
          <a:lstStyle/>
          <a:p>
            <a:r>
              <a:rPr lang="en-US">
                <a:latin typeface="Calibri"/>
                <a:cs typeface="Calibri"/>
              </a:rPr>
              <a:t>Overview</a:t>
            </a:r>
          </a:p>
        </p:txBody>
      </p:sp>
      <p:sp>
        <p:nvSpPr>
          <p:cNvPr id="3" name="Content Placeholder 2">
            <a:extLst>
              <a:ext uri="{FF2B5EF4-FFF2-40B4-BE49-F238E27FC236}">
                <a16:creationId xmlns:a16="http://schemas.microsoft.com/office/drawing/2014/main" id="{F3DB3D8A-DB3D-854D-55F3-5F1F605D34C9}"/>
              </a:ext>
            </a:extLst>
          </p:cNvPr>
          <p:cNvSpPr>
            <a:spLocks noGrp="1"/>
          </p:cNvSpPr>
          <p:nvPr>
            <p:ph idx="1"/>
          </p:nvPr>
        </p:nvSpPr>
        <p:spPr/>
        <p:txBody>
          <a:bodyPr vert="horz" lIns="91440" tIns="45720" rIns="91440" bIns="45720" rtlCol="0" anchor="t">
            <a:normAutofit fontScale="92500" lnSpcReduction="10000"/>
          </a:bodyPr>
          <a:lstStyle/>
          <a:p>
            <a:pPr marL="514350" indent="-514350">
              <a:buAutoNum type="arabicPeriod"/>
            </a:pPr>
            <a:r>
              <a:rPr lang="en-US" sz="3200" dirty="0"/>
              <a:t>Bearing ring Dataset (continue)</a:t>
            </a:r>
            <a:endParaRPr lang="en-US" dirty="0"/>
          </a:p>
          <a:p>
            <a:pPr marL="514350" indent="-514350">
              <a:buAutoNum type="arabicPeriod"/>
            </a:pPr>
            <a:r>
              <a:rPr lang="en-US" sz="3200" dirty="0">
                <a:ea typeface="+mn-lt"/>
                <a:cs typeface="+mn-lt"/>
              </a:rPr>
              <a:t>Open relay Dataset</a:t>
            </a:r>
            <a:endParaRPr lang="en-US" sz="3200" dirty="0"/>
          </a:p>
          <a:p>
            <a:pPr marL="514350" indent="-514350">
              <a:buAutoNum type="arabicPeriod"/>
            </a:pPr>
            <a:r>
              <a:rPr lang="en-US" sz="3200" dirty="0"/>
              <a:t>Continual learning in predictive maintenance</a:t>
            </a:r>
          </a:p>
          <a:p>
            <a:pPr marL="514350" indent="-514350">
              <a:buAutoNum type="arabicPeriod"/>
            </a:pPr>
            <a:r>
              <a:rPr lang="en-US" sz="3200" dirty="0"/>
              <a:t>Water surface detection</a:t>
            </a:r>
          </a:p>
          <a:p>
            <a:pPr marL="514350" indent="-514350">
              <a:buAutoNum type="arabicPeriod"/>
            </a:pPr>
            <a:r>
              <a:rPr lang="en-US" sz="3200" dirty="0"/>
              <a:t>Question and Answer from last meeting</a:t>
            </a:r>
          </a:p>
          <a:p>
            <a:pPr marL="514350" indent="-514350">
              <a:buAutoNum type="arabicPeriod"/>
            </a:pPr>
            <a:r>
              <a:rPr lang="en-US" sz="3200" dirty="0"/>
              <a:t>Dynamic output expansion</a:t>
            </a:r>
          </a:p>
        </p:txBody>
      </p:sp>
      <p:sp>
        <p:nvSpPr>
          <p:cNvPr id="4" name="Date Placeholder 3">
            <a:extLst>
              <a:ext uri="{FF2B5EF4-FFF2-40B4-BE49-F238E27FC236}">
                <a16:creationId xmlns:a16="http://schemas.microsoft.com/office/drawing/2014/main" id="{D0925E94-3921-F2EC-585B-2B1C97F7CCED}"/>
              </a:ext>
            </a:extLst>
          </p:cNvPr>
          <p:cNvSpPr>
            <a:spLocks noGrp="1"/>
          </p:cNvSpPr>
          <p:nvPr>
            <p:ph type="dt" sz="half" idx="10"/>
          </p:nvPr>
        </p:nvSpPr>
        <p:spPr/>
        <p:txBody>
          <a:bodyPr/>
          <a:lstStyle/>
          <a:p>
            <a:fld id="{7268699F-3F07-4A1D-AFC5-8E9B65A6D339}" type="datetime1">
              <a:t>9/30/2024</a:t>
            </a:fld>
            <a:endParaRPr lang="en-US"/>
          </a:p>
        </p:txBody>
      </p:sp>
      <p:sp>
        <p:nvSpPr>
          <p:cNvPr id="5" name="Footer Placeholder 4">
            <a:extLst>
              <a:ext uri="{FF2B5EF4-FFF2-40B4-BE49-F238E27FC236}">
                <a16:creationId xmlns:a16="http://schemas.microsoft.com/office/drawing/2014/main" id="{580ACB75-9589-36A0-9FC2-C76E40AC280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7038906-1290-2BAC-56E9-5B58142CD1B7}"/>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4028734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79728" cy="1907502"/>
          </a:xfrm>
        </p:spPr>
        <p:txBody>
          <a:bodyPr vert="horz" lIns="91440" tIns="45720" rIns="91440" bIns="45720" rtlCol="0" anchor="t">
            <a:noAutofit/>
          </a:bodyPr>
          <a:lstStyle/>
          <a:p>
            <a:r>
              <a:rPr lang="en-US" sz="1600" dirty="0">
                <a:latin typeface="Calisto MT"/>
                <a:ea typeface="Calibri"/>
                <a:cs typeface="Calibri"/>
              </a:rPr>
              <a:t>Relays use an electromagnetic coil to control the movement of internal contacts. When a control signal is applied to the coil, it generates a magnetic field that either closes or opens the relay’s contacts, depending on the relay type.</a:t>
            </a:r>
          </a:p>
          <a:p>
            <a:r>
              <a:rPr lang="en-US" sz="1600" dirty="0">
                <a:latin typeface="Calisto MT"/>
                <a:ea typeface="Calibri"/>
                <a:cs typeface="Calibri"/>
              </a:rPr>
              <a:t>This mechanism allows a low-power control signal to operate a high-power circuit, providing electrical isolation between the control and the load.</a:t>
            </a:r>
          </a:p>
          <a:p>
            <a:r>
              <a:rPr lang="en-US" sz="1600" dirty="0">
                <a:latin typeface="Calisto MT"/>
                <a:ea typeface="Calibri"/>
                <a:cs typeface="Calibri"/>
              </a:rPr>
              <a:t>A (</a:t>
            </a:r>
            <a:r>
              <a:rPr lang="en-US" sz="1600" b="1" dirty="0">
                <a:latin typeface="Calisto MT"/>
                <a:ea typeface="Calibri"/>
                <a:cs typeface="Calibri"/>
              </a:rPr>
              <a:t>Normally) Open relay</a:t>
            </a:r>
            <a:r>
              <a:rPr lang="en-US" sz="1600" dirty="0">
                <a:latin typeface="Calisto MT"/>
                <a:ea typeface="Calibri"/>
                <a:cs typeface="Calibri"/>
              </a:rPr>
              <a:t> is a type of relay in which the default state of the relay contacts is open, meaning that no current flows through the circuit when the relay is not energized. </a:t>
            </a:r>
            <a:endParaRPr lang="en-US" sz="1600" dirty="0">
              <a:latin typeface="Calisto MT"/>
            </a:endParaRPr>
          </a:p>
          <a:p>
            <a:pPr marL="0" indent="0">
              <a:buNone/>
            </a:pPr>
            <a:endParaRPr lang="en-US"/>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20</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basic operation:</a:t>
            </a:r>
          </a:p>
        </p:txBody>
      </p:sp>
      <p:pic>
        <p:nvPicPr>
          <p:cNvPr id="8" name="Picture 7" descr="A close-up of a light bulb&#10;&#10;Description automatically generated">
            <a:extLst>
              <a:ext uri="{FF2B5EF4-FFF2-40B4-BE49-F238E27FC236}">
                <a16:creationId xmlns:a16="http://schemas.microsoft.com/office/drawing/2014/main" id="{3087CC66-3200-F950-5316-C11C0F005E5A}"/>
              </a:ext>
            </a:extLst>
          </p:cNvPr>
          <p:cNvPicPr>
            <a:picLocks noChangeAspect="1"/>
          </p:cNvPicPr>
          <p:nvPr/>
        </p:nvPicPr>
        <p:blipFill>
          <a:blip r:embed="rId2"/>
          <a:stretch>
            <a:fillRect/>
          </a:stretch>
        </p:blipFill>
        <p:spPr>
          <a:xfrm>
            <a:off x="2169458" y="3696423"/>
            <a:ext cx="8095130" cy="2038023"/>
          </a:xfrm>
          <a:prstGeom prst="rect">
            <a:avLst/>
          </a:prstGeom>
        </p:spPr>
      </p:pic>
    </p:spTree>
    <p:extLst>
      <p:ext uri="{BB962C8B-B14F-4D97-AF65-F5344CB8AC3E}">
        <p14:creationId xmlns:p14="http://schemas.microsoft.com/office/powerpoint/2010/main" val="2444409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1414444"/>
          </a:xfrm>
        </p:spPr>
        <p:txBody>
          <a:bodyPr vert="horz" lIns="91440" tIns="45720" rIns="91440" bIns="45720" rtlCol="0" anchor="t">
            <a:noAutofit/>
          </a:bodyPr>
          <a:lstStyle/>
          <a:p>
            <a:r>
              <a:rPr lang="en-US" dirty="0"/>
              <a:t>All of the relays used in this dataset are normally open reed relay with different characteristics</a:t>
            </a: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21</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Relays used in dataset:</a:t>
            </a:r>
          </a:p>
        </p:txBody>
      </p:sp>
      <p:pic>
        <p:nvPicPr>
          <p:cNvPr id="5" name="Picture 4">
            <a:extLst>
              <a:ext uri="{FF2B5EF4-FFF2-40B4-BE49-F238E27FC236}">
                <a16:creationId xmlns:a16="http://schemas.microsoft.com/office/drawing/2014/main" id="{AE306348-C022-5965-D964-FEDC954CD389}"/>
              </a:ext>
            </a:extLst>
          </p:cNvPr>
          <p:cNvPicPr>
            <a:picLocks noChangeAspect="1"/>
          </p:cNvPicPr>
          <p:nvPr/>
        </p:nvPicPr>
        <p:blipFill>
          <a:blip r:embed="rId2"/>
          <a:stretch>
            <a:fillRect/>
          </a:stretch>
        </p:blipFill>
        <p:spPr>
          <a:xfrm>
            <a:off x="1032063" y="2230252"/>
            <a:ext cx="9885829" cy="3177427"/>
          </a:xfrm>
          <a:prstGeom prst="rect">
            <a:avLst/>
          </a:prstGeom>
        </p:spPr>
      </p:pic>
    </p:spTree>
    <p:extLst>
      <p:ext uri="{BB962C8B-B14F-4D97-AF65-F5344CB8AC3E}">
        <p14:creationId xmlns:p14="http://schemas.microsoft.com/office/powerpoint/2010/main" val="239725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Current: </a:t>
            </a:r>
            <a:r>
              <a:rPr lang="en-US" sz="1600" dirty="0">
                <a:latin typeface="Calisto MT"/>
                <a:ea typeface="Calibri"/>
                <a:cs typeface="Calibri"/>
              </a:rPr>
              <a:t>Switching current is the maximum current that a relay can handle through its contacts during the switching operation without damaging or degrading the contact surfaces.</a:t>
            </a:r>
          </a:p>
          <a:p>
            <a:r>
              <a:rPr lang="en-US" sz="1600" b="1" dirty="0">
                <a:latin typeface="Calisto MT"/>
                <a:ea typeface="Calibri"/>
                <a:cs typeface="Calibri"/>
              </a:rPr>
              <a:t>Contact Resistance:</a:t>
            </a:r>
            <a:r>
              <a:rPr lang="en-US" sz="1600" dirty="0">
                <a:latin typeface="Calisto MT"/>
                <a:ea typeface="Calibri"/>
                <a:cs typeface="Calibri"/>
              </a:rPr>
              <a:t> Contact resistance is the resistance across the closed contacts of the relay when it is in the ON state. This resistance consists of the inherent resistance of the contact material and any resistance introduced by contact wear or contamination. High contact resistance can lead to voltage drops, signal distortion, or heat generation.</a:t>
            </a:r>
            <a:endParaRPr lang="en-US" sz="1600">
              <a:latin typeface="Calisto MT"/>
            </a:endParaRPr>
          </a:p>
          <a:p>
            <a:r>
              <a:rPr lang="en-US" sz="1600" b="1" dirty="0">
                <a:latin typeface="Calisto MT"/>
                <a:ea typeface="Calibri"/>
                <a:cs typeface="Calibri"/>
              </a:rPr>
              <a:t>Closing Time (Operate Time): </a:t>
            </a:r>
            <a:r>
              <a:rPr lang="en-US" sz="1600" dirty="0">
                <a:latin typeface="Calisto MT"/>
                <a:ea typeface="Calibri"/>
                <a:cs typeface="Calibri"/>
              </a:rPr>
              <a:t>Closing time, or operate time, is the time taken for the relay contacts to close after the coil is energized.</a:t>
            </a:r>
            <a:endParaRPr lang="en-US" sz="1600">
              <a:latin typeface="Calisto MT"/>
            </a:endParaRPr>
          </a:p>
          <a:p>
            <a:r>
              <a:rPr lang="en-US" sz="1600" b="1" dirty="0">
                <a:latin typeface="Calisto MT"/>
                <a:ea typeface="Calibri"/>
                <a:cs typeface="Calibri"/>
              </a:rPr>
              <a:t>Opening Time (Release Time): </a:t>
            </a:r>
            <a:r>
              <a:rPr lang="en-US" sz="1600" dirty="0">
                <a:latin typeface="Calisto MT"/>
                <a:ea typeface="Calibri"/>
                <a:cs typeface="Calibri"/>
              </a:rPr>
              <a:t>Opening time, or release time, is the time taken for the relay contacts to open after the coil is de-energized.</a:t>
            </a:r>
            <a:endParaRPr lang="en-US" sz="1600" dirty="0">
              <a:latin typeface="Calisto MT"/>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characteristics</a:t>
            </a:r>
          </a:p>
        </p:txBody>
      </p:sp>
    </p:spTree>
    <p:extLst>
      <p:ext uri="{BB962C8B-B14F-4D97-AF65-F5344CB8AC3E}">
        <p14:creationId xmlns:p14="http://schemas.microsoft.com/office/powerpoint/2010/main" val="1732309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Operation and Arc Formation:</a:t>
            </a:r>
            <a:endParaRPr lang="en-US" sz="1600">
              <a:latin typeface="Calisto MT"/>
            </a:endParaRPr>
          </a:p>
          <a:p>
            <a:pPr lvl="1"/>
            <a:r>
              <a:rPr lang="en-US" sz="1600" dirty="0">
                <a:latin typeface="Calisto MT"/>
                <a:ea typeface="Calibri"/>
                <a:cs typeface="Calibri"/>
              </a:rPr>
              <a:t>During the switching process, there is a brief period when the contacts are close but not fully connected.</a:t>
            </a:r>
            <a:endParaRPr lang="en-US" sz="1600">
              <a:latin typeface="Calisto MT"/>
            </a:endParaRPr>
          </a:p>
          <a:p>
            <a:pPr lvl="1"/>
            <a:r>
              <a:rPr lang="en-US" sz="1600" dirty="0">
                <a:latin typeface="Calisto MT"/>
                <a:ea typeface="Calibri"/>
                <a:cs typeface="Calibri"/>
              </a:rPr>
              <a:t>In this state, the air gap between the contact tongues becomes very small, allowing a voltage flashover to occur. This flashover creates a small electrical arc.</a:t>
            </a:r>
            <a:endParaRPr lang="en-US" sz="1600">
              <a:latin typeface="Calisto MT"/>
            </a:endParaRPr>
          </a:p>
          <a:p>
            <a:r>
              <a:rPr lang="en-US" sz="1600" b="1" dirty="0">
                <a:latin typeface="Calisto MT"/>
                <a:ea typeface="Calibri"/>
                <a:cs typeface="Calibri"/>
              </a:rPr>
              <a:t>Effects of Arcing on Contacts:</a:t>
            </a:r>
            <a:endParaRPr lang="en-US" sz="1600">
              <a:latin typeface="Calisto MT"/>
            </a:endParaRPr>
          </a:p>
          <a:p>
            <a:pPr lvl="1"/>
            <a:r>
              <a:rPr lang="en-US" sz="1600" dirty="0">
                <a:latin typeface="Calisto MT"/>
                <a:ea typeface="Calibri"/>
                <a:cs typeface="Calibri"/>
              </a:rPr>
              <a:t>The arc that forms during switching is a high-energy event that causes localized heating and physical erosion of the contact surfaces.</a:t>
            </a:r>
            <a:endParaRPr lang="en-US" sz="1600">
              <a:latin typeface="Calisto MT"/>
            </a:endParaRPr>
          </a:p>
          <a:p>
            <a:pPr lvl="1"/>
            <a:r>
              <a:rPr lang="en-US" sz="1600" dirty="0">
                <a:latin typeface="Calisto MT"/>
                <a:ea typeface="Calibri"/>
                <a:cs typeface="Calibri"/>
              </a:rPr>
              <a:t>Over time, the repeated formation of arcs degrades the contact surfaces, altering their condition and increasing the contact resistance. This degradation is progressive and can lead to significant wear.</a:t>
            </a:r>
            <a:endParaRPr lang="en-US" sz="1600" dirty="0">
              <a:latin typeface="Calisto MT"/>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a:t>
            </a:r>
          </a:p>
        </p:txBody>
      </p:sp>
    </p:spTree>
    <p:extLst>
      <p:ext uri="{BB962C8B-B14F-4D97-AF65-F5344CB8AC3E}">
        <p14:creationId xmlns:p14="http://schemas.microsoft.com/office/powerpoint/2010/main" val="3451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b="1" dirty="0">
                <a:latin typeface="Calisto MT"/>
                <a:ea typeface="Calibri"/>
                <a:cs typeface="Calibri"/>
              </a:rPr>
              <a:t>Switching Current: </a:t>
            </a:r>
            <a:r>
              <a:rPr lang="en-US" sz="1600" dirty="0">
                <a:latin typeface="Calisto MT"/>
                <a:ea typeface="Calibri"/>
                <a:cs typeface="Calibri"/>
              </a:rPr>
              <a:t>As relays degrade, the switching current capability can be reduced due to the wear and erosion of the contact surfaces.</a:t>
            </a:r>
          </a:p>
          <a:p>
            <a:r>
              <a:rPr lang="en-US" sz="1600" b="1" dirty="0">
                <a:latin typeface="Calisto MT"/>
                <a:ea typeface="Calibri"/>
                <a:cs typeface="Calibri"/>
              </a:rPr>
              <a:t>Contact Resistance: </a:t>
            </a:r>
            <a:r>
              <a:rPr lang="en-US" sz="1600" dirty="0">
                <a:latin typeface="Calisto MT"/>
                <a:ea typeface="Calibri"/>
                <a:cs typeface="Calibri"/>
              </a:rPr>
              <a:t>Contact resistance increases as the relay ages due to surface wear, oxidation, and the buildup of contaminants.</a:t>
            </a:r>
          </a:p>
          <a:p>
            <a:r>
              <a:rPr lang="en-US" sz="1600" b="1" dirty="0">
                <a:latin typeface="Calisto MT"/>
                <a:ea typeface="Calibri"/>
                <a:cs typeface="Calibri"/>
              </a:rPr>
              <a:t>Closing Time (Operate Time): </a:t>
            </a:r>
            <a:r>
              <a:rPr lang="en-US" sz="1600" dirty="0">
                <a:latin typeface="Calisto MT"/>
                <a:ea typeface="Calibri"/>
                <a:cs typeface="Calibri"/>
              </a:rPr>
              <a:t>The closing time of a relay can become longer as the relay's components wear out.</a:t>
            </a:r>
          </a:p>
          <a:p>
            <a:r>
              <a:rPr lang="en-US" sz="1600" b="1" dirty="0">
                <a:latin typeface="Calisto MT"/>
                <a:ea typeface="Calibri"/>
                <a:cs typeface="Calibri"/>
              </a:rPr>
              <a:t>Opening Time (Release Time): </a:t>
            </a:r>
            <a:r>
              <a:rPr lang="en-US" sz="1600" dirty="0">
                <a:latin typeface="Calisto MT"/>
                <a:ea typeface="Calibri"/>
                <a:cs typeface="Calibri"/>
              </a:rPr>
              <a:t> Similar to closing time, the</a:t>
            </a:r>
            <a:r>
              <a:rPr lang="en-US" sz="1600" dirty="0">
                <a:ea typeface="+mn-lt"/>
                <a:cs typeface="+mn-lt"/>
              </a:rPr>
              <a:t> opening time may also become extended.</a:t>
            </a:r>
            <a:endParaRPr lang="en-US" sz="1600" dirty="0"/>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impact</a:t>
            </a:r>
          </a:p>
        </p:txBody>
      </p:sp>
    </p:spTree>
    <p:extLst>
      <p:ext uri="{BB962C8B-B14F-4D97-AF65-F5344CB8AC3E}">
        <p14:creationId xmlns:p14="http://schemas.microsoft.com/office/powerpoint/2010/main" val="1574253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dirty="0">
                <a:latin typeface="Calisto MT"/>
                <a:ea typeface="Calibri"/>
                <a:cs typeface="Calibri"/>
              </a:rPr>
              <a:t>Using the test bench, 100 relays were opened and closed alternately under 22 different operating conditions defined via the supply voltage and the load resistance.</a:t>
            </a:r>
            <a:endParaRPr lang="en-US" sz="1600" dirty="0">
              <a:latin typeface="Calisto MT"/>
            </a:endParaRPr>
          </a:p>
          <a:p>
            <a:r>
              <a:rPr lang="en-US" sz="1600" dirty="0">
                <a:latin typeface="Calisto MT"/>
                <a:ea typeface="Calibri"/>
                <a:cs typeface="Calibri"/>
              </a:rPr>
              <a:t>2 different operating conditions defined via the supply voltage and the load resistance (see Table 4) until failure. For every 50th cycle, the voltage curve during opening and closing of the load circuit of the respective relay as well as the contact resistance were measured.</a:t>
            </a:r>
            <a:endParaRPr lang="en-US" sz="1600">
              <a:latin typeface="Calisto MT"/>
            </a:endParaRPr>
          </a:p>
          <a:p>
            <a:r>
              <a:rPr lang="en-US" sz="1600" dirty="0">
                <a:latin typeface="Calisto MT"/>
                <a:ea typeface="Calibri"/>
                <a:cs typeface="Calibri"/>
              </a:rPr>
              <a:t>For each relay, the corresponding metadata, i.e. in particular the number of cycles until failure, the supply voltage and the load resistance, were also stored.</a:t>
            </a:r>
            <a:endParaRPr lang="en-US" sz="1600">
              <a:latin typeface="Calisto MT"/>
            </a:endParaRPr>
          </a:p>
          <a:p>
            <a:endParaRPr lang="en-US" sz="1600" dirty="0">
              <a:latin typeface="Calibri"/>
              <a:ea typeface="Calibri"/>
              <a:cs typeface="Calibri"/>
            </a:endParaRP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data collection</a:t>
            </a:r>
          </a:p>
        </p:txBody>
      </p:sp>
      <p:pic>
        <p:nvPicPr>
          <p:cNvPr id="7" name="Picture 6" descr="A white grid with black text&#10;&#10;Description automatically generated">
            <a:extLst>
              <a:ext uri="{FF2B5EF4-FFF2-40B4-BE49-F238E27FC236}">
                <a16:creationId xmlns:a16="http://schemas.microsoft.com/office/drawing/2014/main" id="{DB171989-8E89-805F-084A-8E4661B67626}"/>
              </a:ext>
            </a:extLst>
          </p:cNvPr>
          <p:cNvPicPr>
            <a:picLocks noChangeAspect="1"/>
          </p:cNvPicPr>
          <p:nvPr/>
        </p:nvPicPr>
        <p:blipFill>
          <a:blip r:embed="rId2"/>
          <a:stretch>
            <a:fillRect/>
          </a:stretch>
        </p:blipFill>
        <p:spPr>
          <a:xfrm>
            <a:off x="5009029" y="3695139"/>
            <a:ext cx="6252883" cy="2237815"/>
          </a:xfrm>
          <a:prstGeom prst="rect">
            <a:avLst/>
          </a:prstGeom>
        </p:spPr>
      </p:pic>
    </p:spTree>
    <p:extLst>
      <p:ext uri="{BB962C8B-B14F-4D97-AF65-F5344CB8AC3E}">
        <p14:creationId xmlns:p14="http://schemas.microsoft.com/office/powerpoint/2010/main" val="2138285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r>
              <a:rPr lang="en-US" sz="1600" dirty="0">
                <a:latin typeface="Calisto MT"/>
                <a:ea typeface="Calibri"/>
                <a:cs typeface="Calibri"/>
              </a:rPr>
              <a:t>Data is for each types of relay is stored in a Json file.</a:t>
            </a:r>
            <a:endParaRPr lang="en-US" sz="1600" dirty="0">
              <a:latin typeface="Calisto MT"/>
            </a:endParaRPr>
          </a:p>
          <a:p>
            <a:r>
              <a:rPr lang="en-US" sz="1600" dirty="0">
                <a:latin typeface="Calibri"/>
                <a:ea typeface="Calibri"/>
                <a:cs typeface="Calibri"/>
              </a:rPr>
              <a:t>We are interested in contact resistance and switching curves.</a:t>
            </a: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Relay Degradation data collection</a:t>
            </a:r>
          </a:p>
        </p:txBody>
      </p:sp>
      <p:pic>
        <p:nvPicPr>
          <p:cNvPr id="8" name="Picture 7" descr="A black text on a white background&#10;&#10;Description automatically generated">
            <a:extLst>
              <a:ext uri="{FF2B5EF4-FFF2-40B4-BE49-F238E27FC236}">
                <a16:creationId xmlns:a16="http://schemas.microsoft.com/office/drawing/2014/main" id="{E303D402-F843-D3B0-4D07-4BC8DB6CC1D5}"/>
              </a:ext>
            </a:extLst>
          </p:cNvPr>
          <p:cNvPicPr>
            <a:picLocks noChangeAspect="1"/>
          </p:cNvPicPr>
          <p:nvPr/>
        </p:nvPicPr>
        <p:blipFill>
          <a:blip r:embed="rId2"/>
          <a:stretch>
            <a:fillRect/>
          </a:stretch>
        </p:blipFill>
        <p:spPr>
          <a:xfrm>
            <a:off x="701769" y="3763776"/>
            <a:ext cx="9210675" cy="2181225"/>
          </a:xfrm>
          <a:prstGeom prst="rect">
            <a:avLst/>
          </a:prstGeom>
        </p:spPr>
      </p:pic>
    </p:spTree>
    <p:extLst>
      <p:ext uri="{BB962C8B-B14F-4D97-AF65-F5344CB8AC3E}">
        <p14:creationId xmlns:p14="http://schemas.microsoft.com/office/powerpoint/2010/main" val="17053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10734905" cy="4417620"/>
          </a:xfrm>
        </p:spPr>
        <p:txBody>
          <a:bodyPr vert="horz" lIns="91440" tIns="45720" rIns="91440" bIns="45720" rtlCol="0" anchor="t">
            <a:noAutofit/>
          </a:bodyPr>
          <a:lstStyle/>
          <a:p>
            <a:endParaRPr lang="en-US" sz="1600" dirty="0">
              <a:latin typeface="Calisto MT"/>
              <a:ea typeface="Calibri"/>
              <a:cs typeface="Calibri"/>
            </a:endParaRPr>
          </a:p>
          <a:p>
            <a:endParaRPr lang="en-US" sz="1600" b="1" dirty="0">
              <a:latin typeface="Calisto MT"/>
              <a:ea typeface="Calibri"/>
              <a:cs typeface="Calibri"/>
            </a:endParaRPr>
          </a:p>
          <a:p>
            <a:endParaRPr lang="en-US" sz="1400" dirty="0">
              <a:latin typeface="Calisto MT"/>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27</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Metadata structure</a:t>
            </a:r>
          </a:p>
        </p:txBody>
      </p:sp>
      <p:pic>
        <p:nvPicPr>
          <p:cNvPr id="5" name="Picture 4" descr="A screenshot of a document&#10;&#10;Description automatically generated">
            <a:extLst>
              <a:ext uri="{FF2B5EF4-FFF2-40B4-BE49-F238E27FC236}">
                <a16:creationId xmlns:a16="http://schemas.microsoft.com/office/drawing/2014/main" id="{4D19AF8D-7564-81C3-B615-8188FB3DCD8C}"/>
              </a:ext>
            </a:extLst>
          </p:cNvPr>
          <p:cNvPicPr>
            <a:picLocks noChangeAspect="1"/>
          </p:cNvPicPr>
          <p:nvPr/>
        </p:nvPicPr>
        <p:blipFill>
          <a:blip r:embed="rId2"/>
          <a:stretch>
            <a:fillRect/>
          </a:stretch>
        </p:blipFill>
        <p:spPr>
          <a:xfrm>
            <a:off x="944374" y="2395817"/>
            <a:ext cx="6358779" cy="3536577"/>
          </a:xfrm>
          <a:prstGeom prst="rect">
            <a:avLst/>
          </a:prstGeom>
        </p:spPr>
      </p:pic>
      <p:sp>
        <p:nvSpPr>
          <p:cNvPr id="9" name="TextBox 8">
            <a:extLst>
              <a:ext uri="{FF2B5EF4-FFF2-40B4-BE49-F238E27FC236}">
                <a16:creationId xmlns:a16="http://schemas.microsoft.com/office/drawing/2014/main" id="{2C0BC845-FB36-5F76-F87A-A54425D887E7}"/>
              </a:ext>
            </a:extLst>
          </p:cNvPr>
          <p:cNvSpPr txBox="1"/>
          <p:nvPr/>
        </p:nvSpPr>
        <p:spPr>
          <a:xfrm>
            <a:off x="860961" y="1517830"/>
            <a:ext cx="104027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Cycles: each cycles consist of 2 event: close and open.</a:t>
            </a:r>
            <a:endParaRPr lang="en-US"/>
          </a:p>
          <a:p>
            <a:pPr marL="285750" indent="-285750">
              <a:buFont typeface="Arial"/>
              <a:buChar char="•"/>
            </a:pPr>
            <a:r>
              <a:rPr lang="en-US" dirty="0"/>
              <a:t>Recording Interval is 5μs for the switching curves.</a:t>
            </a:r>
          </a:p>
        </p:txBody>
      </p:sp>
      <p:pic>
        <p:nvPicPr>
          <p:cNvPr id="11" name="Picture 10" descr="A screenshot of a computer program&#10;&#10;Description automatically generated">
            <a:extLst>
              <a:ext uri="{FF2B5EF4-FFF2-40B4-BE49-F238E27FC236}">
                <a16:creationId xmlns:a16="http://schemas.microsoft.com/office/drawing/2014/main" id="{AC08C854-3872-E613-DF27-D7E602F2A349}"/>
              </a:ext>
            </a:extLst>
          </p:cNvPr>
          <p:cNvPicPr>
            <a:picLocks noChangeAspect="1"/>
          </p:cNvPicPr>
          <p:nvPr/>
        </p:nvPicPr>
        <p:blipFill>
          <a:blip r:embed="rId3"/>
          <a:stretch>
            <a:fillRect/>
          </a:stretch>
        </p:blipFill>
        <p:spPr>
          <a:xfrm>
            <a:off x="9069762" y="3219171"/>
            <a:ext cx="2371725" cy="2714625"/>
          </a:xfrm>
          <a:prstGeom prst="rect">
            <a:avLst/>
          </a:prstGeom>
        </p:spPr>
      </p:pic>
    </p:spTree>
    <p:extLst>
      <p:ext uri="{BB962C8B-B14F-4D97-AF65-F5344CB8AC3E}">
        <p14:creationId xmlns:p14="http://schemas.microsoft.com/office/powerpoint/2010/main" val="173477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00635" y="1519376"/>
            <a:ext cx="6611141" cy="2355738"/>
          </a:xfrm>
        </p:spPr>
        <p:txBody>
          <a:bodyPr vert="horz" lIns="91440" tIns="45720" rIns="91440" bIns="45720" rtlCol="0" anchor="t">
            <a:noAutofit/>
          </a:bodyPr>
          <a:lstStyle/>
          <a:p>
            <a:pPr marL="171450" indent="-171450"/>
            <a:r>
              <a:rPr lang="en-US" sz="1600" dirty="0">
                <a:latin typeface="Calisto MT"/>
                <a:ea typeface="Calibri"/>
                <a:cs typeface="Calibri"/>
              </a:rPr>
              <a:t>The contact resistance measurements that are included correspond to the time period where switching curves were collected.</a:t>
            </a:r>
          </a:p>
          <a:p>
            <a:pPr marL="171450" indent="-171450"/>
            <a:r>
              <a:rPr lang="en-US" sz="1600" dirty="0">
                <a:latin typeface="Calisto MT"/>
                <a:ea typeface="Calibri"/>
                <a:cs typeface="Calibri"/>
              </a:rPr>
              <a:t>For example in A1 data is record starting in closing event at cycle 65051 timestamp </a:t>
            </a:r>
            <a:r>
              <a:rPr lang="en-US" sz="1100" dirty="0">
                <a:solidFill>
                  <a:srgbClr val="1A1A1A"/>
                </a:solidFill>
                <a:latin typeface="Calisto MT"/>
                <a:ea typeface="Calibri"/>
                <a:cs typeface="Calibri"/>
              </a:rPr>
              <a:t>09:51:30.511507176Z </a:t>
            </a:r>
            <a:r>
              <a:rPr lang="en-US" sz="1600" dirty="0">
                <a:solidFill>
                  <a:srgbClr val="1A1A1A"/>
                </a:solidFill>
                <a:latin typeface="Calisto MT"/>
                <a:ea typeface="Calibri"/>
                <a:cs typeface="Calibri"/>
              </a:rPr>
              <a:t>and end at opening event at cycle 65101 timestamp </a:t>
            </a:r>
            <a:r>
              <a:rPr lang="en-US" sz="1100" dirty="0">
                <a:solidFill>
                  <a:srgbClr val="1A1A1A"/>
                </a:solidFill>
                <a:latin typeface="Calisto MT"/>
                <a:ea typeface="Calibri"/>
                <a:cs typeface="Calibri"/>
              </a:rPr>
              <a:t>09:52:50.16548796Z.</a:t>
            </a:r>
          </a:p>
          <a:p>
            <a:pPr marL="171450" indent="-171450"/>
            <a:r>
              <a:rPr lang="en-US" sz="1600" dirty="0">
                <a:solidFill>
                  <a:srgbClr val="1A1A1A"/>
                </a:solidFill>
                <a:latin typeface="Calisto MT"/>
                <a:ea typeface="Calibri"/>
                <a:cs typeface="Calibri"/>
              </a:rPr>
              <a:t>Then contact resistance measuring should start and ends around that  time (from </a:t>
            </a:r>
            <a:r>
              <a:rPr lang="en-US" sz="1100" dirty="0">
                <a:solidFill>
                  <a:srgbClr val="1A1A1A"/>
                </a:solidFill>
                <a:latin typeface="Calisto MT"/>
                <a:ea typeface="Calibri"/>
                <a:cs typeface="Calibri"/>
              </a:rPr>
              <a:t>09:51:24.361490944Z </a:t>
            </a:r>
            <a:r>
              <a:rPr lang="en-US" sz="1600" dirty="0">
                <a:solidFill>
                  <a:srgbClr val="1A1A1A"/>
                </a:solidFill>
                <a:latin typeface="Calisto MT"/>
                <a:ea typeface="Calibri"/>
                <a:cs typeface="Calibri"/>
              </a:rPr>
              <a:t>to</a:t>
            </a:r>
            <a:r>
              <a:rPr lang="en-US" sz="1100" dirty="0">
                <a:solidFill>
                  <a:srgbClr val="1A1A1A"/>
                </a:solidFill>
                <a:latin typeface="Calisto MT"/>
                <a:ea typeface="Calibri"/>
                <a:cs typeface="Calibri"/>
              </a:rPr>
              <a:t> 09:53:00.723117056Z</a:t>
            </a:r>
            <a:r>
              <a:rPr lang="en-US" sz="1600" dirty="0">
                <a:solidFill>
                  <a:srgbClr val="1A1A1A"/>
                </a:solidFill>
                <a:latin typeface="Calisto MT"/>
                <a:ea typeface="Calibri"/>
                <a:cs typeface="Calibri"/>
              </a:rPr>
              <a:t>), measuring interval is unknown.</a:t>
            </a:r>
          </a:p>
          <a:p>
            <a:pPr marL="171450" indent="-171450"/>
            <a:endParaRPr lang="en-US" sz="1600" dirty="0">
              <a:latin typeface="Calibri"/>
              <a:ea typeface="Calibri"/>
              <a:cs typeface="Calibri"/>
            </a:endParaRPr>
          </a:p>
          <a:p>
            <a:endParaRPr lang="en-US" sz="1600" dirty="0">
              <a:ea typeface="Calibri"/>
              <a:cs typeface="Calibri"/>
            </a:endParaRPr>
          </a:p>
          <a:p>
            <a:endParaRPr lang="en-US" sz="1600" b="1" dirty="0">
              <a:ea typeface="Calibri"/>
              <a:cs typeface="Calibri"/>
            </a:endParaRPr>
          </a:p>
          <a:p>
            <a:endParaRPr lang="en-US" sz="1400" dirty="0">
              <a:ea typeface="Calibri"/>
              <a:cs typeface="Calibri"/>
            </a:endParaRPr>
          </a:p>
          <a:p>
            <a:endParaRPr lang="en-US" dirty="0">
              <a:ea typeface="Calibri"/>
              <a:cs typeface="Calibri"/>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28</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Contact resistance structure</a:t>
            </a:r>
          </a:p>
        </p:txBody>
      </p:sp>
      <p:pic>
        <p:nvPicPr>
          <p:cNvPr id="8" name="Picture 7" descr="A black text on a white background&#10;&#10;Description automatically generated">
            <a:extLst>
              <a:ext uri="{FF2B5EF4-FFF2-40B4-BE49-F238E27FC236}">
                <a16:creationId xmlns:a16="http://schemas.microsoft.com/office/drawing/2014/main" id="{79338EF1-397F-24F7-29EF-3676FB3B997D}"/>
              </a:ext>
            </a:extLst>
          </p:cNvPr>
          <p:cNvPicPr>
            <a:picLocks noChangeAspect="1"/>
          </p:cNvPicPr>
          <p:nvPr/>
        </p:nvPicPr>
        <p:blipFill>
          <a:blip r:embed="rId2"/>
          <a:stretch>
            <a:fillRect/>
          </a:stretch>
        </p:blipFill>
        <p:spPr>
          <a:xfrm>
            <a:off x="704289" y="3958198"/>
            <a:ext cx="6785162" cy="2079252"/>
          </a:xfrm>
          <a:prstGeom prst="rect">
            <a:avLst/>
          </a:prstGeom>
        </p:spPr>
      </p:pic>
      <p:pic>
        <p:nvPicPr>
          <p:cNvPr id="12" name="Picture 11" descr="A screenshot of a computer code&#10;&#10;Description automatically generated">
            <a:extLst>
              <a:ext uri="{FF2B5EF4-FFF2-40B4-BE49-F238E27FC236}">
                <a16:creationId xmlns:a16="http://schemas.microsoft.com/office/drawing/2014/main" id="{F20F2D2D-AD03-DE2D-82DA-F76EC88E6B3A}"/>
              </a:ext>
            </a:extLst>
          </p:cNvPr>
          <p:cNvPicPr>
            <a:picLocks noChangeAspect="1"/>
          </p:cNvPicPr>
          <p:nvPr/>
        </p:nvPicPr>
        <p:blipFill>
          <a:blip r:embed="rId3"/>
          <a:stretch>
            <a:fillRect/>
          </a:stretch>
        </p:blipFill>
        <p:spPr>
          <a:xfrm>
            <a:off x="7481048" y="2210080"/>
            <a:ext cx="3854822" cy="3827369"/>
          </a:xfrm>
          <a:prstGeom prst="rect">
            <a:avLst/>
          </a:prstGeom>
        </p:spPr>
      </p:pic>
    </p:spTree>
    <p:extLst>
      <p:ext uri="{BB962C8B-B14F-4D97-AF65-F5344CB8AC3E}">
        <p14:creationId xmlns:p14="http://schemas.microsoft.com/office/powerpoint/2010/main" val="2030562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29</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Switching curves structure</a:t>
            </a:r>
          </a:p>
        </p:txBody>
      </p:sp>
      <p:pic>
        <p:nvPicPr>
          <p:cNvPr id="15" name="Picture 14" descr="A screenshot of a computer program&#10;&#10;Description automatically generated">
            <a:extLst>
              <a:ext uri="{FF2B5EF4-FFF2-40B4-BE49-F238E27FC236}">
                <a16:creationId xmlns:a16="http://schemas.microsoft.com/office/drawing/2014/main" id="{C05A94A2-5B09-58A5-5BE0-107FB6F14B02}"/>
              </a:ext>
            </a:extLst>
          </p:cNvPr>
          <p:cNvPicPr>
            <a:picLocks noChangeAspect="1"/>
          </p:cNvPicPr>
          <p:nvPr/>
        </p:nvPicPr>
        <p:blipFill>
          <a:blip r:embed="rId2"/>
          <a:stretch>
            <a:fillRect/>
          </a:stretch>
        </p:blipFill>
        <p:spPr>
          <a:xfrm>
            <a:off x="7702923" y="1806388"/>
            <a:ext cx="3545542" cy="4213412"/>
          </a:xfrm>
          <a:prstGeom prst="rect">
            <a:avLst/>
          </a:prstGeom>
        </p:spPr>
      </p:pic>
      <p:pic>
        <p:nvPicPr>
          <p:cNvPr id="16" name="Picture 15" descr="A screenshot of a document&#10;&#10;Description automatically generated">
            <a:extLst>
              <a:ext uri="{FF2B5EF4-FFF2-40B4-BE49-F238E27FC236}">
                <a16:creationId xmlns:a16="http://schemas.microsoft.com/office/drawing/2014/main" id="{7DB74AE7-ECE9-6B53-6C85-4E3C7FD7F0E8}"/>
              </a:ext>
            </a:extLst>
          </p:cNvPr>
          <p:cNvPicPr>
            <a:picLocks noChangeAspect="1"/>
          </p:cNvPicPr>
          <p:nvPr/>
        </p:nvPicPr>
        <p:blipFill>
          <a:blip r:embed="rId3"/>
          <a:stretch>
            <a:fillRect/>
          </a:stretch>
        </p:blipFill>
        <p:spPr>
          <a:xfrm>
            <a:off x="800660" y="2792787"/>
            <a:ext cx="6897220" cy="3244663"/>
          </a:xfrm>
          <a:prstGeom prst="rect">
            <a:avLst/>
          </a:prstGeom>
        </p:spPr>
      </p:pic>
    </p:spTree>
    <p:extLst>
      <p:ext uri="{BB962C8B-B14F-4D97-AF65-F5344CB8AC3E}">
        <p14:creationId xmlns:p14="http://schemas.microsoft.com/office/powerpoint/2010/main" val="279945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45459" y="1393871"/>
            <a:ext cx="10618363" cy="4668629"/>
          </a:xfrm>
        </p:spPr>
        <p:txBody>
          <a:bodyPr vert="horz" lIns="91440" tIns="45720" rIns="91440" bIns="45720" rtlCol="0" anchor="t">
            <a:noAutofit/>
          </a:bodyPr>
          <a:lstStyle/>
          <a:p>
            <a:pPr>
              <a:lnSpc>
                <a:spcPct val="100000"/>
              </a:lnSpc>
            </a:pPr>
            <a:r>
              <a:rPr lang="en-US" sz="1800" dirty="0">
                <a:ea typeface="+mn-lt"/>
                <a:cs typeface="+mn-lt"/>
              </a:rPr>
              <a:t>ISO 15243 is an international standard that provides a systematic methodology for classifying and understanding different types of bearing damage. They categorizes bearing damage into </a:t>
            </a:r>
            <a:r>
              <a:rPr lang="en-US" sz="1800" b="1" dirty="0">
                <a:ea typeface="+mn-lt"/>
                <a:cs typeface="+mn-lt"/>
              </a:rPr>
              <a:t>six main damage modes</a:t>
            </a:r>
            <a:r>
              <a:rPr lang="en-US" sz="1800" dirty="0">
                <a:ea typeface="+mn-lt"/>
                <a:cs typeface="+mn-lt"/>
              </a:rPr>
              <a:t>, each with its own subcategories that provide further specificity about the nature and causes of the damage.</a:t>
            </a:r>
            <a:endParaRPr lang="en-US" sz="1800">
              <a:latin typeface="Calisto MT"/>
              <a:cs typeface="Calibri"/>
            </a:endParaRPr>
          </a:p>
          <a:p>
            <a:pPr lvl="1">
              <a:lnSpc>
                <a:spcPct val="100000"/>
              </a:lnSpc>
              <a:buFont typeface="Courier New" panose="020B0604020202020204" pitchFamily="34" charset="0"/>
              <a:buChar char="o"/>
            </a:pPr>
            <a:r>
              <a:rPr lang="en-US" sz="1600" dirty="0">
                <a:latin typeface="Calisto MT"/>
                <a:cs typeface="Calibri"/>
              </a:rPr>
              <a:t>Fatigue: </a:t>
            </a:r>
            <a:r>
              <a:rPr lang="en-US" sz="1600" dirty="0">
                <a:ea typeface="+mn-lt"/>
                <a:cs typeface="+mn-lt"/>
              </a:rPr>
              <a:t>occurs due to repeated stress or load cycles over time, leading to the eventual weakening and breakdown of the bearing material.</a:t>
            </a:r>
            <a:endParaRPr lang="en-US" sz="1600" dirty="0">
              <a:latin typeface="Calisto MT"/>
              <a:cs typeface="Calibri"/>
            </a:endParaRPr>
          </a:p>
          <a:p>
            <a:pPr lvl="1">
              <a:buFont typeface="Courier New" panose="020B0604020202020204" pitchFamily="34" charset="0"/>
              <a:buChar char="o"/>
            </a:pPr>
            <a:r>
              <a:rPr lang="en-US" sz="1600" dirty="0">
                <a:latin typeface="Calisto MT"/>
                <a:cs typeface="Calibri"/>
              </a:rPr>
              <a:t>Wear: </a:t>
            </a:r>
            <a:r>
              <a:rPr lang="en-US" sz="1600" dirty="0">
                <a:ea typeface="+mn-lt"/>
                <a:cs typeface="+mn-lt"/>
              </a:rPr>
              <a:t>is caused by the continuous rubbing or sliding of bearing components against each other (metal-to-metal contact) or when hard particles (such as dust or dirt) enter the bearing and grind away material from the surfaces.</a:t>
            </a:r>
            <a:endParaRPr lang="en-US" sz="1600" dirty="0">
              <a:latin typeface="Calisto MT"/>
              <a:cs typeface="Calibri"/>
            </a:endParaRPr>
          </a:p>
          <a:p>
            <a:pPr lvl="1">
              <a:lnSpc>
                <a:spcPct val="100000"/>
              </a:lnSpc>
              <a:buFont typeface="Courier New" panose="020B0604020202020204" pitchFamily="34" charset="0"/>
              <a:buChar char="o"/>
            </a:pPr>
            <a:r>
              <a:rPr lang="en-US" sz="1600" dirty="0">
                <a:ea typeface="+mn-lt"/>
                <a:cs typeface="+mn-lt"/>
              </a:rPr>
              <a:t>Corrosion: Corrosion damage results from chemical reactions between the bearing material and environmental elements such as moisture, water, or aggressive chemicals.</a:t>
            </a:r>
            <a:endParaRPr lang="en-US" sz="1600" dirty="0">
              <a:latin typeface="Calisto MT"/>
              <a:cs typeface="Calibri"/>
            </a:endParaRPr>
          </a:p>
          <a:p>
            <a:pPr lvl="1">
              <a:lnSpc>
                <a:spcPct val="100000"/>
              </a:lnSpc>
              <a:buFont typeface="Courier New" panose="020B0604020202020204" pitchFamily="34" charset="0"/>
              <a:buChar char="o"/>
            </a:pPr>
            <a:r>
              <a:rPr lang="en-US" sz="1600" dirty="0">
                <a:ea typeface="+mn-lt"/>
                <a:cs typeface="+mn-lt"/>
              </a:rPr>
              <a:t>Electrical Erosion</a:t>
            </a:r>
            <a:r>
              <a:rPr lang="en-US" sz="1600" dirty="0">
                <a:ea typeface="+mn-lt"/>
                <a:cs typeface="Calibri"/>
              </a:rPr>
              <a:t>: </a:t>
            </a:r>
            <a:r>
              <a:rPr lang="en-US" sz="1600" dirty="0">
                <a:ea typeface="+mn-lt"/>
                <a:cs typeface="+mn-lt"/>
              </a:rPr>
              <a:t>Electrical erosion occurs when electric currents pass through the bearing, causing localized melting and pitting of the bearing surfaces.</a:t>
            </a:r>
            <a:r>
              <a:rPr lang="en-US" sz="1600" dirty="0">
                <a:ea typeface="+mn-lt"/>
                <a:cs typeface="Calibri"/>
              </a:rPr>
              <a:t> </a:t>
            </a:r>
            <a:endParaRPr lang="en-US" sz="1400">
              <a:ea typeface="+mn-lt"/>
              <a:cs typeface="Calibri"/>
            </a:endParaRPr>
          </a:p>
          <a:p>
            <a:pPr lvl="1">
              <a:lnSpc>
                <a:spcPct val="100000"/>
              </a:lnSpc>
              <a:buFont typeface="Courier New" panose="020B0604020202020204" pitchFamily="34" charset="0"/>
              <a:buChar char="o"/>
            </a:pPr>
            <a:r>
              <a:rPr lang="en-US" sz="1600" dirty="0">
                <a:ea typeface="+mn-lt"/>
                <a:cs typeface="+mn-lt"/>
              </a:rPr>
              <a:t>Plastic Deformation: Plastic deformation occurs when the bearing material is permanently deformed due to excessive load, improper installation, or impact.</a:t>
            </a:r>
          </a:p>
          <a:p>
            <a:pPr lvl="1">
              <a:lnSpc>
                <a:spcPct val="100000"/>
              </a:lnSpc>
              <a:buFont typeface="Courier New" panose="020B0604020202020204" pitchFamily="34" charset="0"/>
              <a:buChar char="o"/>
            </a:pPr>
            <a:r>
              <a:rPr lang="en-US" sz="1600" dirty="0">
                <a:ea typeface="+mn-lt"/>
                <a:cs typeface="+mn-lt"/>
              </a:rPr>
              <a:t>Fracture and Cracking: Fracture and cracking occur when a bearing experiences excessive stress or shock, causing the material to break or crack.</a:t>
            </a:r>
            <a:endParaRPr lang="en-US" sz="1600" dirty="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a:t>Bearing Damage</a:t>
            </a:r>
          </a:p>
        </p:txBody>
      </p:sp>
    </p:spTree>
    <p:extLst>
      <p:ext uri="{BB962C8B-B14F-4D97-AF65-F5344CB8AC3E}">
        <p14:creationId xmlns:p14="http://schemas.microsoft.com/office/powerpoint/2010/main" val="2557146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2.   Open relay dataset</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30</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Measurement timeline overview</a:t>
            </a:r>
          </a:p>
        </p:txBody>
      </p:sp>
      <p:pic>
        <p:nvPicPr>
          <p:cNvPr id="3" name="Picture 2" descr="A diagram of a diagram&#10;&#10;Description automatically generated">
            <a:extLst>
              <a:ext uri="{FF2B5EF4-FFF2-40B4-BE49-F238E27FC236}">
                <a16:creationId xmlns:a16="http://schemas.microsoft.com/office/drawing/2014/main" id="{35253AA4-66FA-9FB4-6E75-C85A52B90200}"/>
              </a:ext>
            </a:extLst>
          </p:cNvPr>
          <p:cNvPicPr>
            <a:picLocks noChangeAspect="1"/>
          </p:cNvPicPr>
          <p:nvPr/>
        </p:nvPicPr>
        <p:blipFill>
          <a:blip r:embed="rId2"/>
          <a:stretch>
            <a:fillRect/>
          </a:stretch>
        </p:blipFill>
        <p:spPr>
          <a:xfrm>
            <a:off x="900953" y="2653273"/>
            <a:ext cx="10013577" cy="3129243"/>
          </a:xfrm>
          <a:prstGeom prst="rect">
            <a:avLst/>
          </a:prstGeom>
        </p:spPr>
      </p:pic>
      <p:sp>
        <p:nvSpPr>
          <p:cNvPr id="5" name="TextBox 4">
            <a:extLst>
              <a:ext uri="{FF2B5EF4-FFF2-40B4-BE49-F238E27FC236}">
                <a16:creationId xmlns:a16="http://schemas.microsoft.com/office/drawing/2014/main" id="{7C3F431A-281E-3058-8D2F-6572FED28170}"/>
              </a:ext>
            </a:extLst>
          </p:cNvPr>
          <p:cNvSpPr txBox="1"/>
          <p:nvPr/>
        </p:nvSpPr>
        <p:spPr>
          <a:xfrm>
            <a:off x="910441" y="1454727"/>
            <a:ext cx="998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Not all of cycle are recorded, only random interval of time in the life cycle is recorded.</a:t>
            </a:r>
          </a:p>
          <a:p>
            <a:pPr marL="285750" indent="-285750">
              <a:buFont typeface="Arial"/>
              <a:buChar char="•"/>
            </a:pPr>
            <a:r>
              <a:rPr lang="en-US" dirty="0"/>
              <a:t>Contact resistance and switching curves data is not aligned in time.</a:t>
            </a:r>
          </a:p>
        </p:txBody>
      </p:sp>
    </p:spTree>
    <p:extLst>
      <p:ext uri="{BB962C8B-B14F-4D97-AF65-F5344CB8AC3E}">
        <p14:creationId xmlns:p14="http://schemas.microsoft.com/office/powerpoint/2010/main" val="2883221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31</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Problem formulation</a:t>
            </a:r>
          </a:p>
        </p:txBody>
      </p:sp>
      <p:sp>
        <p:nvSpPr>
          <p:cNvPr id="7" name="TextBox 6">
            <a:extLst>
              <a:ext uri="{FF2B5EF4-FFF2-40B4-BE49-F238E27FC236}">
                <a16:creationId xmlns:a16="http://schemas.microsoft.com/office/drawing/2014/main" id="{50A72213-EF5D-92C7-DE9F-DAE35EB9D7C1}"/>
              </a:ext>
            </a:extLst>
          </p:cNvPr>
          <p:cNvSpPr txBox="1"/>
          <p:nvPr/>
        </p:nvSpPr>
        <p:spPr>
          <a:xfrm>
            <a:off x="752103" y="1553688"/>
            <a:ext cx="105789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Continual learning scenario is task or domain incremental learning base on the parameters. </a:t>
            </a:r>
          </a:p>
          <a:p>
            <a:pPr marL="285750" indent="-285750">
              <a:buFont typeface="Arial"/>
              <a:buChar char="•"/>
            </a:pPr>
            <a:r>
              <a:rPr lang="en-US" dirty="0"/>
              <a:t>The problem is now regression (classification is also possible).</a:t>
            </a:r>
          </a:p>
          <a:p>
            <a:pPr marL="285750" indent="-285750">
              <a:buFont typeface="Arial"/>
              <a:buChar char="•"/>
            </a:pPr>
            <a:r>
              <a:rPr lang="en-US" dirty="0"/>
              <a:t>Each task consisted of data with known failure.</a:t>
            </a:r>
          </a:p>
          <a:p>
            <a:pPr marL="285750" indent="-285750">
              <a:buFont typeface="Arial"/>
              <a:buChar char="•"/>
            </a:pPr>
            <a:endParaRPr lang="en-US" dirty="0"/>
          </a:p>
        </p:txBody>
      </p:sp>
    </p:spTree>
    <p:extLst>
      <p:ext uri="{BB962C8B-B14F-4D97-AF65-F5344CB8AC3E}">
        <p14:creationId xmlns:p14="http://schemas.microsoft.com/office/powerpoint/2010/main" val="2452843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32</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HDD dataset: overview</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One task now include one or more samples.</a:t>
            </a:r>
          </a:p>
          <a:p>
            <a:pPr marL="285750" indent="-285750">
              <a:buFont typeface="Arial"/>
              <a:buChar char="•"/>
            </a:pPr>
            <a:r>
              <a:rPr lang="en-US" dirty="0"/>
              <a:t>For each model we select the model that it's failure day is known.</a:t>
            </a:r>
          </a:p>
          <a:p>
            <a:pPr marL="285750" indent="-285750">
              <a:buFont typeface="Arial"/>
              <a:buChar char="•"/>
            </a:pPr>
            <a:r>
              <a:rPr lang="en-US" dirty="0"/>
              <a:t>In real life scenario, we keep collecting the data every day, until 1 drive is defect, then compose the data into 1 sample. Then feeds these samples into the models for continual learning.</a:t>
            </a:r>
          </a:p>
          <a:p>
            <a:pPr marL="285750" indent="-285750">
              <a:buFont typeface="Arial"/>
              <a:buChar char="•"/>
            </a:pPr>
            <a:r>
              <a:rPr lang="en-US" dirty="0"/>
              <a:t>With this model we can have an use case:</a:t>
            </a:r>
          </a:p>
          <a:p>
            <a:pPr marL="742950" lvl="1" indent="-285750">
              <a:buFont typeface="Courier New"/>
              <a:buChar char="o"/>
            </a:pPr>
            <a:r>
              <a:rPr lang="en-US" dirty="0"/>
              <a:t>A program that detects HDD has 30 days till failure.</a:t>
            </a:r>
          </a:p>
          <a:p>
            <a:pPr marL="742950" lvl="1" indent="-285750">
              <a:buFont typeface="Courier New"/>
              <a:buChar char="o"/>
            </a:pPr>
            <a:r>
              <a:rPr lang="en-US" dirty="0"/>
              <a:t>A program that detects sudden decrease of days till failure of a HDD</a:t>
            </a:r>
          </a:p>
        </p:txBody>
      </p:sp>
    </p:spTree>
    <p:extLst>
      <p:ext uri="{BB962C8B-B14F-4D97-AF65-F5344CB8AC3E}">
        <p14:creationId xmlns:p14="http://schemas.microsoft.com/office/powerpoint/2010/main" val="2173889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33</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HDD dataset: data transformation </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Supposed that we only interested in smart_1_raw and smart_2_normalized</a:t>
            </a:r>
          </a:p>
          <a:p>
            <a:pPr marL="285750" indent="-285750">
              <a:buFont typeface="Arial"/>
              <a:buChar char="•"/>
            </a:pPr>
            <a:r>
              <a:rPr lang="en-US" dirty="0"/>
              <a:t>Chose data of a HDD, which is defected, an gather its data from a specifics N days</a:t>
            </a:r>
          </a:p>
          <a:p>
            <a:pPr marL="285750" indent="-285750">
              <a:buFont typeface="Arial"/>
              <a:buChar char="•"/>
            </a:pPr>
            <a:r>
              <a:rPr lang="en-US" dirty="0"/>
              <a:t>We can also transform HDD models name or HDD specific stats into number as input to change problem into tasks incremental learning.</a:t>
            </a:r>
          </a:p>
          <a:p>
            <a:pPr marL="285750" indent="-285750">
              <a:buFont typeface="Arial"/>
              <a:buChar char="•"/>
            </a:pPr>
            <a:r>
              <a:rPr lang="en-US" dirty="0"/>
              <a:t>For labeling: example if we limit N = 40 we can label every failure &gt; 40 to 40. </a:t>
            </a:r>
          </a:p>
          <a:p>
            <a:pPr marL="285750" indent="-285750">
              <a:buFont typeface="Arial"/>
              <a:buChar char="•"/>
            </a:pPr>
            <a:endParaRPr lang="en-US" dirty="0"/>
          </a:p>
        </p:txBody>
      </p:sp>
      <p:pic>
        <p:nvPicPr>
          <p:cNvPr id="5" name="Picture 4">
            <a:extLst>
              <a:ext uri="{FF2B5EF4-FFF2-40B4-BE49-F238E27FC236}">
                <a16:creationId xmlns:a16="http://schemas.microsoft.com/office/drawing/2014/main" id="{A403E53C-1FA1-5A35-B704-3D8107E3B375}"/>
              </a:ext>
            </a:extLst>
          </p:cNvPr>
          <p:cNvPicPr>
            <a:picLocks noChangeAspect="1"/>
          </p:cNvPicPr>
          <p:nvPr/>
        </p:nvPicPr>
        <p:blipFill>
          <a:blip r:embed="rId2"/>
          <a:stretch>
            <a:fillRect/>
          </a:stretch>
        </p:blipFill>
        <p:spPr>
          <a:xfrm>
            <a:off x="2577633" y="4428844"/>
            <a:ext cx="7305675" cy="1514475"/>
          </a:xfrm>
          <a:prstGeom prst="rect">
            <a:avLst/>
          </a:prstGeom>
        </p:spPr>
      </p:pic>
    </p:spTree>
    <p:extLst>
      <p:ext uri="{BB962C8B-B14F-4D97-AF65-F5344CB8AC3E}">
        <p14:creationId xmlns:p14="http://schemas.microsoft.com/office/powerpoint/2010/main" val="1838081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3.   Continual learning in predictive maintenance</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Open relay dataset</a:t>
            </a:r>
          </a:p>
        </p:txBody>
      </p:sp>
      <p:sp>
        <p:nvSpPr>
          <p:cNvPr id="3" name="TextBox 2">
            <a:extLst>
              <a:ext uri="{FF2B5EF4-FFF2-40B4-BE49-F238E27FC236}">
                <a16:creationId xmlns:a16="http://schemas.microsoft.com/office/drawing/2014/main" id="{63B01177-FA0A-5F91-40AB-7ADB0D2C242B}"/>
              </a:ext>
            </a:extLst>
          </p:cNvPr>
          <p:cNvSpPr txBox="1"/>
          <p:nvPr/>
        </p:nvSpPr>
        <p:spPr>
          <a:xfrm>
            <a:off x="801584" y="1573480"/>
            <a:ext cx="1054924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Same logic can be applied to open relay dataset.</a:t>
            </a:r>
          </a:p>
          <a:p>
            <a:pPr marL="285750" indent="-285750">
              <a:buFont typeface="Arial"/>
              <a:buChar char="•"/>
            </a:pPr>
            <a:r>
              <a:rPr lang="en-US" dirty="0"/>
              <a:t>Each sample can be each relay (we can also remove relay types to make problem become domain incremental learning)</a:t>
            </a:r>
          </a:p>
          <a:p>
            <a:pPr marL="285750" indent="-285750">
              <a:buFont typeface="Arial"/>
              <a:buChar char="•"/>
            </a:pPr>
            <a:r>
              <a:rPr lang="en-US" dirty="0"/>
              <a:t>For each data row in one sample we can label by cycles remaining: last cycle – current cycle</a:t>
            </a:r>
          </a:p>
          <a:p>
            <a:pPr marL="285750" indent="-285750">
              <a:buFont typeface="Arial"/>
              <a:buChar char="•"/>
            </a:pPr>
            <a:r>
              <a:rPr lang="en-US" dirty="0"/>
              <a:t>For input parameter: </a:t>
            </a:r>
            <a:r>
              <a:rPr lang="en-US" dirty="0" err="1"/>
              <a:t>open_timestamp</a:t>
            </a:r>
            <a:r>
              <a:rPr lang="en-US" dirty="0"/>
              <a:t>_(1), </a:t>
            </a:r>
            <a:r>
              <a:rPr lang="en-US" dirty="0" err="1"/>
              <a:t>close_timestamp</a:t>
            </a:r>
            <a:r>
              <a:rPr lang="en-US" dirty="0"/>
              <a:t>_(1),  </a:t>
            </a:r>
            <a:r>
              <a:rPr lang="en-US" dirty="0" err="1"/>
              <a:t>contact_resistance</a:t>
            </a:r>
            <a:r>
              <a:rPr lang="en-US" dirty="0"/>
              <a:t> (corresponding)  </a:t>
            </a:r>
          </a:p>
        </p:txBody>
      </p:sp>
      <p:pic>
        <p:nvPicPr>
          <p:cNvPr id="7" name="Picture 6">
            <a:extLst>
              <a:ext uri="{FF2B5EF4-FFF2-40B4-BE49-F238E27FC236}">
                <a16:creationId xmlns:a16="http://schemas.microsoft.com/office/drawing/2014/main" id="{3347911F-406F-7F93-9C29-70278253BAB0}"/>
              </a:ext>
            </a:extLst>
          </p:cNvPr>
          <p:cNvPicPr>
            <a:picLocks noChangeAspect="1"/>
          </p:cNvPicPr>
          <p:nvPr/>
        </p:nvPicPr>
        <p:blipFill>
          <a:blip r:embed="rId2"/>
          <a:stretch>
            <a:fillRect/>
          </a:stretch>
        </p:blipFill>
        <p:spPr>
          <a:xfrm>
            <a:off x="2564188" y="3431241"/>
            <a:ext cx="5638240" cy="2541494"/>
          </a:xfrm>
          <a:prstGeom prst="rect">
            <a:avLst/>
          </a:prstGeom>
        </p:spPr>
      </p:pic>
    </p:spTree>
    <p:extLst>
      <p:ext uri="{BB962C8B-B14F-4D97-AF65-F5344CB8AC3E}">
        <p14:creationId xmlns:p14="http://schemas.microsoft.com/office/powerpoint/2010/main" val="3782244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Semiconductor production process</a:t>
            </a:r>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54727"/>
            <a:ext cx="1055914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b="1" dirty="0">
                <a:latin typeface="Calisto MT"/>
                <a:cs typeface="Calibri"/>
              </a:rPr>
              <a:t>Early Detection</a:t>
            </a:r>
            <a:r>
              <a:rPr lang="en-US" sz="1600" dirty="0">
                <a:latin typeface="Calisto MT"/>
                <a:cs typeface="Calibri"/>
              </a:rPr>
              <a:t>: Identifying defects early in the manufacturing process helps prevent defective products from moving further down the production line, saving costs associated with further processing, assembly, and packaging.</a:t>
            </a:r>
            <a:endParaRPr lang="en-US" sz="1600">
              <a:latin typeface="Calisto MT"/>
            </a:endParaRPr>
          </a:p>
          <a:p>
            <a:pPr marL="171450" indent="-171450">
              <a:buFont typeface="Arial"/>
              <a:buChar char="•"/>
            </a:pPr>
            <a:r>
              <a:rPr lang="en-US" sz="1600" b="1" dirty="0">
                <a:latin typeface="Calisto MT"/>
                <a:cs typeface="Calibri"/>
              </a:rPr>
              <a:t>Feedback for Process Improvement</a:t>
            </a:r>
            <a:r>
              <a:rPr lang="en-US" sz="1600" dirty="0">
                <a:latin typeface="Calisto MT"/>
                <a:cs typeface="Calibri"/>
              </a:rPr>
              <a:t>: Classification data provides valuable feedback to the manufacturing process, helping engineers identify and correct process issues that cause defects.</a:t>
            </a:r>
            <a:endParaRPr lang="en-US" sz="1600">
              <a:latin typeface="Calisto MT"/>
            </a:endParaRPr>
          </a:p>
          <a:p>
            <a:pPr marL="171450" indent="-171450">
              <a:buFont typeface="Arial"/>
              <a:buChar char="•"/>
            </a:pPr>
            <a:r>
              <a:rPr lang="en-US" sz="1600" b="1" dirty="0">
                <a:latin typeface="Calisto MT"/>
                <a:cs typeface="Calibri"/>
              </a:rPr>
              <a:t>Maximizing Usable Products</a:t>
            </a:r>
            <a:r>
              <a:rPr lang="en-US" sz="1600" dirty="0">
                <a:latin typeface="Calisto MT"/>
                <a:cs typeface="Calibri"/>
              </a:rPr>
              <a:t>: Classifying defects helps in segregating wafers that are still usable for specific applications, thereby improving the overall yield.</a:t>
            </a:r>
            <a:endParaRPr lang="en-US" sz="1600">
              <a:latin typeface="Calisto MT"/>
            </a:endParaRPr>
          </a:p>
          <a:p>
            <a:pPr marL="171450" indent="-171450">
              <a:buFont typeface="Arial"/>
              <a:buChar char="•"/>
            </a:pPr>
            <a:r>
              <a:rPr lang="en-US" sz="1600" b="1" dirty="0">
                <a:latin typeface="Calisto MT"/>
                <a:cs typeface="Calibri"/>
              </a:rPr>
              <a:t>Targeted Repairs</a:t>
            </a:r>
            <a:r>
              <a:rPr lang="en-US" sz="1600" dirty="0">
                <a:latin typeface="Calisto MT"/>
                <a:cs typeface="Calibri"/>
              </a:rPr>
              <a:t>: For certain defect types, corrective measures can be taken to repair the wafer, salvaging what would otherwise be a complete loss.</a:t>
            </a:r>
            <a:endParaRPr lang="en-US" sz="1600">
              <a:latin typeface="Calisto MT"/>
            </a:endParaRPr>
          </a:p>
          <a:p>
            <a:pPr marL="285750" indent="-285750">
              <a:buFont typeface="Arial"/>
              <a:buChar char="•"/>
            </a:pPr>
            <a:endParaRPr lang="en-US" sz="1600" dirty="0">
              <a:latin typeface="Calisto MT"/>
              <a:cs typeface="Calibri"/>
            </a:endParaRPr>
          </a:p>
          <a:p>
            <a:pPr marL="285750" indent="-285750" algn="l">
              <a:buFont typeface="Arial"/>
              <a:buChar char="•"/>
            </a:pPr>
            <a:endParaRPr lang="en-US" sz="1600" dirty="0"/>
          </a:p>
        </p:txBody>
      </p:sp>
    </p:spTree>
    <p:extLst>
      <p:ext uri="{BB962C8B-B14F-4D97-AF65-F5344CB8AC3E}">
        <p14:creationId xmlns:p14="http://schemas.microsoft.com/office/powerpoint/2010/main" val="11918052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ea typeface="+mn-lt"/>
                <a:cs typeface="+mn-lt"/>
              </a:rPr>
              <a:t>Why wafer failure detection is needed:</a:t>
            </a:r>
            <a:endParaRPr lang="en-US" sz="2800" dirty="0"/>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54727"/>
            <a:ext cx="10559142"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dirty="0">
                <a:latin typeface="Calisto MT"/>
                <a:cs typeface="Calibri"/>
              </a:rPr>
              <a:t>Silicon Wafer Production:</a:t>
            </a:r>
            <a:r>
              <a:rPr lang="en-US" sz="1600" dirty="0">
                <a:latin typeface="Calisto MT"/>
                <a:cs typeface="Calibri"/>
              </a:rPr>
              <a:t> Production of the Wafer disk.</a:t>
            </a:r>
            <a:endParaRPr lang="en-US" sz="1600">
              <a:latin typeface="Calisto MT"/>
            </a:endParaRPr>
          </a:p>
          <a:p>
            <a:pPr marL="285750" indent="-285750">
              <a:buFont typeface="Arial"/>
              <a:buChar char="•"/>
            </a:pPr>
            <a:r>
              <a:rPr lang="en-US" sz="1600" b="1" dirty="0">
                <a:latin typeface="Calisto MT"/>
                <a:cs typeface="Calibri"/>
              </a:rPr>
              <a:t>Wafer Fabrication</a:t>
            </a:r>
            <a:r>
              <a:rPr lang="en-US" sz="1600" dirty="0">
                <a:latin typeface="Calisto MT"/>
                <a:cs typeface="Calibri"/>
              </a:rPr>
              <a:t>: building the microscopic structures of transistors, capacitors, and other components on the wafer surface.</a:t>
            </a:r>
            <a:endParaRPr lang="en-US" sz="1600">
              <a:latin typeface="Calisto MT"/>
            </a:endParaRPr>
          </a:p>
          <a:p>
            <a:pPr marL="285750" indent="-285750">
              <a:buFont typeface="Arial"/>
              <a:buChar char="•"/>
            </a:pPr>
            <a:r>
              <a:rPr lang="en-US" sz="1600" b="1" dirty="0">
                <a:latin typeface="Calisto MT"/>
                <a:cs typeface="Calibri"/>
              </a:rPr>
              <a:t>Wafer Testing and Dicing: </a:t>
            </a:r>
            <a:r>
              <a:rPr lang="en-US" sz="1600" dirty="0">
                <a:latin typeface="Calisto MT"/>
                <a:cs typeface="Calibri"/>
              </a:rPr>
              <a:t>Electrical tests are performed on each chip (die) on the wafer to check functionality before packaging. Then the wafer is cut into individual dies using precision saws or lasers.</a:t>
            </a:r>
            <a:endParaRPr lang="en-US" sz="1600">
              <a:latin typeface="Calisto MT"/>
            </a:endParaRPr>
          </a:p>
          <a:p>
            <a:pPr marL="285750" indent="-285750">
              <a:buFont typeface="Arial"/>
              <a:buChar char="•"/>
            </a:pPr>
            <a:r>
              <a:rPr lang="en-US" sz="1600" b="1" dirty="0">
                <a:latin typeface="Calisto MT"/>
                <a:cs typeface="Calibri"/>
              </a:rPr>
              <a:t>Packaging, Assembly and shipping :</a:t>
            </a:r>
            <a:r>
              <a:rPr lang="en-US" sz="1600" dirty="0">
                <a:latin typeface="Calisto MT"/>
                <a:cs typeface="Calibri"/>
              </a:rPr>
              <a:t> component attachment and further testing.</a:t>
            </a:r>
            <a:endParaRPr lang="en-US" sz="1600">
              <a:latin typeface="Calisto MT"/>
            </a:endParaRPr>
          </a:p>
          <a:p>
            <a:pPr algn="l"/>
            <a:endParaRPr lang="en-US" dirty="0"/>
          </a:p>
        </p:txBody>
      </p:sp>
      <p:pic>
        <p:nvPicPr>
          <p:cNvPr id="8" name="Picture 7" descr="A diagram of a manufacturing process&#10;&#10;Description automatically generated">
            <a:extLst>
              <a:ext uri="{FF2B5EF4-FFF2-40B4-BE49-F238E27FC236}">
                <a16:creationId xmlns:a16="http://schemas.microsoft.com/office/drawing/2014/main" id="{77F57185-A7FD-6618-8914-0A32A97C3D73}"/>
              </a:ext>
            </a:extLst>
          </p:cNvPr>
          <p:cNvPicPr>
            <a:picLocks noChangeAspect="1"/>
          </p:cNvPicPr>
          <p:nvPr/>
        </p:nvPicPr>
        <p:blipFill>
          <a:blip r:embed="rId2"/>
          <a:stretch>
            <a:fillRect/>
          </a:stretch>
        </p:blipFill>
        <p:spPr>
          <a:xfrm>
            <a:off x="3645834" y="3128122"/>
            <a:ext cx="4487956" cy="2923615"/>
          </a:xfrm>
          <a:prstGeom prst="rect">
            <a:avLst/>
          </a:prstGeom>
        </p:spPr>
      </p:pic>
    </p:spTree>
    <p:extLst>
      <p:ext uri="{BB962C8B-B14F-4D97-AF65-F5344CB8AC3E}">
        <p14:creationId xmlns:p14="http://schemas.microsoft.com/office/powerpoint/2010/main" val="269866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37</a:t>
            </a:fld>
            <a:endParaRPr lang="en-US"/>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34935"/>
            <a:ext cx="6382987"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Wafer Map Defect Pattern Classification and Image Retrieval Using Convolutional Neural Network.</a:t>
            </a:r>
            <a:endParaRPr lang="en-US"/>
          </a:p>
          <a:p>
            <a:pPr marL="285750" indent="-285750">
              <a:buFont typeface="Arial"/>
              <a:buChar char="•"/>
            </a:pPr>
            <a:endParaRPr lang="en-US" sz="1600" b="1" dirty="0">
              <a:ea typeface="+mn-lt"/>
              <a:cs typeface="+mn-lt"/>
            </a:endParaRPr>
          </a:p>
          <a:p>
            <a:pPr marL="285750" indent="-285750">
              <a:buFont typeface="Arial"/>
              <a:buChar char="•"/>
            </a:pPr>
            <a:r>
              <a:rPr lang="en-US" sz="1600" dirty="0">
                <a:ea typeface="+mn-lt"/>
                <a:cs typeface="+mn-lt"/>
              </a:rPr>
              <a:t>Dataset: generation using either pure random defect pattern, or random and non-random mixed pattern. Then label:</a:t>
            </a:r>
            <a:endParaRPr lang="en-US">
              <a:ea typeface="+mn-lt"/>
              <a:cs typeface="+mn-lt"/>
            </a:endParaRPr>
          </a:p>
          <a:p>
            <a:pPr marL="285750" indent="-285750">
              <a:buFont typeface="Arial"/>
              <a:buChar char="•"/>
            </a:pPr>
            <a:r>
              <a:rPr lang="en-US" sz="1600" dirty="0">
                <a:ea typeface="+mn-lt"/>
                <a:cs typeface="+mn-lt"/>
              </a:rPr>
              <a:t>The input wafer map image size is 286 x 400.</a:t>
            </a:r>
            <a:endParaRPr lang="en-US" sz="1600" dirty="0"/>
          </a:p>
          <a:p>
            <a:pPr marL="285750" indent="-285750">
              <a:buFont typeface="Arial"/>
              <a:buChar char="•"/>
            </a:pPr>
            <a:r>
              <a:rPr lang="en-US" sz="1600" dirty="0"/>
              <a:t>Model is CNN</a:t>
            </a:r>
          </a:p>
          <a:p>
            <a:endParaRPr lang="en-US" sz="1600" dirty="0"/>
          </a:p>
          <a:p>
            <a:endParaRPr lang="en-US" sz="1600" dirty="0"/>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Related paper</a:t>
            </a:r>
          </a:p>
        </p:txBody>
      </p:sp>
      <p:pic>
        <p:nvPicPr>
          <p:cNvPr id="9" name="Picture 8">
            <a:extLst>
              <a:ext uri="{FF2B5EF4-FFF2-40B4-BE49-F238E27FC236}">
                <a16:creationId xmlns:a16="http://schemas.microsoft.com/office/drawing/2014/main" id="{B3824E5F-7B85-2495-06A4-12EA659A6FB1}"/>
              </a:ext>
            </a:extLst>
          </p:cNvPr>
          <p:cNvPicPr>
            <a:picLocks noChangeAspect="1"/>
          </p:cNvPicPr>
          <p:nvPr/>
        </p:nvPicPr>
        <p:blipFill>
          <a:blip r:embed="rId2"/>
          <a:stretch>
            <a:fillRect/>
          </a:stretch>
        </p:blipFill>
        <p:spPr>
          <a:xfrm>
            <a:off x="7180860" y="1172008"/>
            <a:ext cx="4421084" cy="4632738"/>
          </a:xfrm>
          <a:prstGeom prst="rect">
            <a:avLst/>
          </a:prstGeom>
        </p:spPr>
      </p:pic>
      <p:pic>
        <p:nvPicPr>
          <p:cNvPr id="11" name="Picture 10" descr="A table with text and numbers&#10;&#10;Description automatically generated">
            <a:extLst>
              <a:ext uri="{FF2B5EF4-FFF2-40B4-BE49-F238E27FC236}">
                <a16:creationId xmlns:a16="http://schemas.microsoft.com/office/drawing/2014/main" id="{94091787-73D5-D7AB-C8EA-A501C04B822E}"/>
              </a:ext>
            </a:extLst>
          </p:cNvPr>
          <p:cNvPicPr>
            <a:picLocks noChangeAspect="1"/>
          </p:cNvPicPr>
          <p:nvPr/>
        </p:nvPicPr>
        <p:blipFill>
          <a:blip r:embed="rId3"/>
          <a:stretch>
            <a:fillRect/>
          </a:stretch>
        </p:blipFill>
        <p:spPr>
          <a:xfrm>
            <a:off x="2835851" y="3065318"/>
            <a:ext cx="4194712" cy="2756065"/>
          </a:xfrm>
          <a:prstGeom prst="rect">
            <a:avLst/>
          </a:prstGeom>
        </p:spPr>
      </p:pic>
    </p:spTree>
    <p:extLst>
      <p:ext uri="{BB962C8B-B14F-4D97-AF65-F5344CB8AC3E}">
        <p14:creationId xmlns:p14="http://schemas.microsoft.com/office/powerpoint/2010/main" val="5267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4.   Wafer surface defect detection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38</a:t>
            </a:fld>
            <a:endParaRPr lang="en-US"/>
          </a:p>
        </p:txBody>
      </p:sp>
      <p:sp>
        <p:nvSpPr>
          <p:cNvPr id="5" name="TextBox 4">
            <a:extLst>
              <a:ext uri="{FF2B5EF4-FFF2-40B4-BE49-F238E27FC236}">
                <a16:creationId xmlns:a16="http://schemas.microsoft.com/office/drawing/2014/main" id="{CD8239D8-D6CF-B0CF-9D61-6A228D068E33}"/>
              </a:ext>
            </a:extLst>
          </p:cNvPr>
          <p:cNvSpPr txBox="1"/>
          <p:nvPr/>
        </p:nvSpPr>
        <p:spPr>
          <a:xfrm>
            <a:off x="801584" y="1434935"/>
            <a:ext cx="1068779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t>Class incremental learning can be applied in here.</a:t>
            </a:r>
          </a:p>
          <a:p>
            <a:pPr marL="285750" indent="-285750">
              <a:buFont typeface="Arial"/>
              <a:buChar char="•"/>
            </a:pPr>
            <a:r>
              <a:rPr lang="en-US" sz="1600" dirty="0"/>
              <a:t>For each task we can include more defect patterns.</a:t>
            </a:r>
          </a:p>
          <a:p>
            <a:pPr marL="285750" indent="-285750">
              <a:buFont typeface="Arial"/>
              <a:buChar char="•"/>
            </a:pPr>
            <a:r>
              <a:rPr lang="en-US" sz="1600" dirty="0"/>
              <a:t>But it does not make much sense in practice. Because most of defect pattern is already discovered and total number of pattern is also limited.</a:t>
            </a:r>
          </a:p>
          <a:p>
            <a:endParaRPr lang="en-US" sz="1600" dirty="0"/>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Continual learning scenario</a:t>
            </a:r>
          </a:p>
        </p:txBody>
      </p:sp>
    </p:spTree>
    <p:extLst>
      <p:ext uri="{BB962C8B-B14F-4D97-AF65-F5344CB8AC3E}">
        <p14:creationId xmlns:p14="http://schemas.microsoft.com/office/powerpoint/2010/main" val="3750078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39</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solidFill>
                  <a:srgbClr val="FF0000"/>
                </a:solidFill>
              </a:rPr>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Histogram and correlation of SMART attribute example </a:t>
            </a:r>
          </a:p>
        </p:txBody>
      </p:sp>
    </p:spTree>
    <p:extLst>
      <p:ext uri="{BB962C8B-B14F-4D97-AF65-F5344CB8AC3E}">
        <p14:creationId xmlns:p14="http://schemas.microsoft.com/office/powerpoint/2010/main" val="404120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45459" y="1393871"/>
            <a:ext cx="10618363" cy="4668629"/>
          </a:xfrm>
        </p:spPr>
        <p:txBody>
          <a:bodyPr vert="horz" lIns="91440" tIns="45720" rIns="91440" bIns="45720" rtlCol="0" anchor="t">
            <a:noAutofit/>
          </a:bodyPr>
          <a:lstStyle/>
          <a:p>
            <a:pPr>
              <a:lnSpc>
                <a:spcPct val="100000"/>
              </a:lnSpc>
            </a:pPr>
            <a:r>
              <a:rPr lang="en-US" sz="1800" b="1" dirty="0">
                <a:ea typeface="+mn-lt"/>
                <a:cs typeface="+mn-lt"/>
              </a:rPr>
              <a:t>Damage combination</a:t>
            </a:r>
            <a:r>
              <a:rPr lang="en-US" sz="1800" dirty="0">
                <a:ea typeface="+mn-lt"/>
                <a:cs typeface="+mn-lt"/>
              </a:rPr>
              <a:t> in rolling bearings describes the different patterns of damage that can occur on a bearing. Rather than focusing on a single instance of damage, this criterion classifies damage based on how widespread or repetitive the symptoms of damage are across the bearing.</a:t>
            </a:r>
          </a:p>
          <a:p>
            <a:pPr lvl="1">
              <a:lnSpc>
                <a:spcPct val="100000"/>
              </a:lnSpc>
              <a:buFont typeface="Courier New" panose="020B0604020202020204" pitchFamily="34" charset="0"/>
              <a:buChar char="o"/>
            </a:pPr>
            <a:r>
              <a:rPr lang="en-US" sz="1600" dirty="0">
                <a:cs typeface="Calibri"/>
              </a:rPr>
              <a:t>Single damage: </a:t>
            </a:r>
            <a:r>
              <a:rPr lang="en-US" sz="1600" b="1" dirty="0">
                <a:ea typeface="+mn-lt"/>
                <a:cs typeface="+mn-lt"/>
              </a:rPr>
              <a:t>a single</a:t>
            </a:r>
            <a:r>
              <a:rPr lang="en-US" sz="1600" dirty="0">
                <a:ea typeface="+mn-lt"/>
                <a:cs typeface="+mn-lt"/>
              </a:rPr>
              <a:t> </a:t>
            </a:r>
            <a:r>
              <a:rPr lang="en-US" sz="1600" b="1" dirty="0">
                <a:ea typeface="+mn-lt"/>
                <a:cs typeface="+mn-lt"/>
              </a:rPr>
              <a:t>component </a:t>
            </a:r>
            <a:r>
              <a:rPr lang="en-US" sz="1600" dirty="0">
                <a:ea typeface="+mn-lt"/>
                <a:cs typeface="+mn-lt"/>
              </a:rPr>
              <a:t>of the rolling bearing is affected by only </a:t>
            </a:r>
            <a:r>
              <a:rPr lang="en-US" sz="1600" b="1" dirty="0">
                <a:ea typeface="+mn-lt"/>
                <a:cs typeface="+mn-lt"/>
              </a:rPr>
              <a:t>one</a:t>
            </a:r>
            <a:r>
              <a:rPr lang="en-US" sz="1600" dirty="0">
                <a:ea typeface="+mn-lt"/>
                <a:cs typeface="+mn-lt"/>
              </a:rPr>
              <a:t> specific type of damage.</a:t>
            </a:r>
          </a:p>
          <a:p>
            <a:pPr lvl="2">
              <a:lnSpc>
                <a:spcPct val="100000"/>
              </a:lnSpc>
              <a:buFont typeface="Wingdings" panose="020B0604020202020204" pitchFamily="34" charset="0"/>
              <a:buChar char="§"/>
            </a:pPr>
            <a:r>
              <a:rPr lang="en-US" sz="1400" dirty="0">
                <a:cs typeface="Calibri"/>
              </a:rPr>
              <a:t>Example: </a:t>
            </a:r>
            <a:r>
              <a:rPr lang="en-US" sz="1400" dirty="0">
                <a:ea typeface="+mn-lt"/>
                <a:cs typeface="+mn-lt"/>
              </a:rPr>
              <a:t>a single pitting on the inner ring.</a:t>
            </a:r>
          </a:p>
          <a:p>
            <a:pPr lvl="1">
              <a:lnSpc>
                <a:spcPct val="100000"/>
              </a:lnSpc>
              <a:buFont typeface="Courier New" panose="020B0604020202020204" pitchFamily="34" charset="0"/>
              <a:buChar char="o"/>
            </a:pPr>
            <a:r>
              <a:rPr lang="en-US" sz="1600" dirty="0">
                <a:ea typeface="+mn-lt"/>
                <a:cs typeface="+mn-lt"/>
              </a:rPr>
              <a:t>Repetitive damage: same type of damage appears </a:t>
            </a:r>
            <a:r>
              <a:rPr lang="en-US" sz="1600" b="1" dirty="0">
                <a:ea typeface="+mn-lt"/>
                <a:cs typeface="+mn-lt"/>
              </a:rPr>
              <a:t>multiple times</a:t>
            </a:r>
            <a:r>
              <a:rPr lang="en-US" sz="1600" dirty="0">
                <a:ea typeface="+mn-lt"/>
                <a:cs typeface="+mn-lt"/>
              </a:rPr>
              <a:t> at different locations on the </a:t>
            </a:r>
            <a:r>
              <a:rPr lang="en-US" sz="1600" b="1" dirty="0">
                <a:ea typeface="+mn-lt"/>
                <a:cs typeface="+mn-lt"/>
              </a:rPr>
              <a:t>same </a:t>
            </a:r>
            <a:r>
              <a:rPr lang="en-US" sz="1600" dirty="0">
                <a:ea typeface="+mn-lt"/>
                <a:cs typeface="+mn-lt"/>
              </a:rPr>
              <a:t>bearing </a:t>
            </a:r>
            <a:r>
              <a:rPr lang="en-US" sz="1600" b="1" dirty="0">
                <a:ea typeface="+mn-lt"/>
                <a:cs typeface="+mn-lt"/>
              </a:rPr>
              <a:t>component</a:t>
            </a:r>
            <a:r>
              <a:rPr lang="en-US" sz="1600" dirty="0">
                <a:ea typeface="+mn-lt"/>
                <a:cs typeface="+mn-lt"/>
              </a:rPr>
              <a:t>.</a:t>
            </a:r>
          </a:p>
          <a:p>
            <a:pPr lvl="2">
              <a:lnSpc>
                <a:spcPct val="100000"/>
              </a:lnSpc>
              <a:buFont typeface="Wingdings" panose="020B0604020202020204" pitchFamily="34" charset="0"/>
              <a:buChar char="§"/>
            </a:pPr>
            <a:r>
              <a:rPr lang="en-US" sz="1400" dirty="0">
                <a:cs typeface="Calibri"/>
              </a:rPr>
              <a:t>Example: </a:t>
            </a:r>
            <a:r>
              <a:rPr lang="en-US" sz="1400" dirty="0">
                <a:ea typeface="+mn-lt"/>
                <a:cs typeface="+mn-lt"/>
              </a:rPr>
              <a:t>non-continuous </a:t>
            </a:r>
            <a:r>
              <a:rPr lang="en-US" sz="1400" dirty="0" err="1">
                <a:ea typeface="+mn-lt"/>
                <a:cs typeface="+mn-lt"/>
              </a:rPr>
              <a:t>pittings</a:t>
            </a:r>
            <a:r>
              <a:rPr lang="en-US" sz="1400" dirty="0">
                <a:ea typeface="+mn-lt"/>
                <a:cs typeface="+mn-lt"/>
              </a:rPr>
              <a:t> on the inner ring raceway.</a:t>
            </a:r>
            <a:endParaRPr lang="en-US" sz="1400" dirty="0">
              <a:ea typeface="+mn-lt"/>
              <a:cs typeface="Calibri"/>
            </a:endParaRPr>
          </a:p>
          <a:p>
            <a:pPr lvl="1">
              <a:lnSpc>
                <a:spcPct val="100000"/>
              </a:lnSpc>
              <a:buFont typeface="Courier New" panose="020B0604020202020204" pitchFamily="34" charset="0"/>
              <a:buChar char="o"/>
            </a:pPr>
            <a:r>
              <a:rPr lang="en-US" sz="1600" dirty="0">
                <a:cs typeface="Calibri"/>
              </a:rPr>
              <a:t>Multiple Damage:</a:t>
            </a:r>
            <a:r>
              <a:rPr lang="en-US" sz="1600" b="1" dirty="0">
                <a:cs typeface="Calibri"/>
              </a:rPr>
              <a:t> </a:t>
            </a:r>
            <a:r>
              <a:rPr lang="en-US" sz="1600" b="1" dirty="0">
                <a:ea typeface="+mn-lt"/>
                <a:cs typeface="+mn-lt"/>
              </a:rPr>
              <a:t>different types of damage</a:t>
            </a:r>
            <a:r>
              <a:rPr lang="en-US" sz="1600" dirty="0">
                <a:ea typeface="+mn-lt"/>
                <a:cs typeface="+mn-lt"/>
              </a:rPr>
              <a:t> occur on the </a:t>
            </a:r>
            <a:r>
              <a:rPr lang="en-US" sz="1600" b="1" dirty="0">
                <a:ea typeface="+mn-lt"/>
                <a:cs typeface="+mn-lt"/>
              </a:rPr>
              <a:t>same bearing</a:t>
            </a:r>
            <a:r>
              <a:rPr lang="en-US" sz="1600" dirty="0">
                <a:ea typeface="+mn-lt"/>
                <a:cs typeface="+mn-lt"/>
              </a:rPr>
              <a:t>, or the </a:t>
            </a:r>
            <a:r>
              <a:rPr lang="en-US" sz="1600" b="1" dirty="0">
                <a:ea typeface="+mn-lt"/>
                <a:cs typeface="+mn-lt"/>
              </a:rPr>
              <a:t>same type of damage</a:t>
            </a:r>
            <a:r>
              <a:rPr lang="en-US" sz="1600" dirty="0">
                <a:ea typeface="+mn-lt"/>
                <a:cs typeface="+mn-lt"/>
              </a:rPr>
              <a:t> occurs on </a:t>
            </a:r>
            <a:r>
              <a:rPr lang="en-US" sz="1600" b="1" dirty="0">
                <a:ea typeface="+mn-lt"/>
                <a:cs typeface="+mn-lt"/>
              </a:rPr>
              <a:t>multiple bearing components.</a:t>
            </a:r>
            <a:endParaRPr lang="en-US" sz="1600" b="1" dirty="0">
              <a:cs typeface="Calibri"/>
            </a:endParaRPr>
          </a:p>
          <a:p>
            <a:pPr lvl="2">
              <a:lnSpc>
                <a:spcPct val="100000"/>
              </a:lnSpc>
              <a:buFont typeface="Wingdings" panose="020B0604020202020204" pitchFamily="34" charset="0"/>
              <a:buChar char="§"/>
            </a:pPr>
            <a:r>
              <a:rPr lang="en-US" sz="1400" dirty="0">
                <a:cs typeface="Calibri"/>
              </a:rPr>
              <a:t>Example: </a:t>
            </a:r>
            <a:r>
              <a:rPr lang="en-US" sz="1400" dirty="0">
                <a:ea typeface="+mn-lt"/>
                <a:cs typeface="+mn-lt"/>
              </a:rPr>
              <a:t>pitting on the inner ring combined with wear on the outer ring or both cracks on both inner and outer ring.</a:t>
            </a:r>
            <a:endParaRPr lang="en-US" sz="1400" dirty="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Bearing Damage Description</a:t>
            </a:r>
          </a:p>
        </p:txBody>
      </p:sp>
    </p:spTree>
    <p:extLst>
      <p:ext uri="{BB962C8B-B14F-4D97-AF65-F5344CB8AC3E}">
        <p14:creationId xmlns:p14="http://schemas.microsoft.com/office/powerpoint/2010/main" val="193617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40</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solidFill>
                  <a:srgbClr val="FF0000"/>
                </a:solidFill>
              </a:rPr>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Histogram and correlation of SMART attribute example </a:t>
            </a:r>
          </a:p>
        </p:txBody>
      </p:sp>
    </p:spTree>
    <p:extLst>
      <p:ext uri="{BB962C8B-B14F-4D97-AF65-F5344CB8AC3E}">
        <p14:creationId xmlns:p14="http://schemas.microsoft.com/office/powerpoint/2010/main" val="4112870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10531" y="225642"/>
            <a:ext cx="10780911" cy="528348"/>
          </a:xfrm>
        </p:spPr>
        <p:txBody>
          <a:bodyPr>
            <a:normAutofit/>
          </a:bodyPr>
          <a:lstStyle/>
          <a:p>
            <a:r>
              <a:rPr lang="en-US" sz="2850" dirty="0">
                <a:ea typeface="+mj-lt"/>
                <a:cs typeface="+mj-lt"/>
              </a:rPr>
              <a:t>5.   </a:t>
            </a:r>
            <a:r>
              <a:rPr lang="en-US" sz="2850" dirty="0">
                <a:latin typeface="Univers Condensed"/>
                <a:ea typeface="+mj-lt"/>
                <a:cs typeface="+mj-lt"/>
              </a:rPr>
              <a:t>Question and Answer from last meeting</a:t>
            </a:r>
            <a:endParaRPr lang="en-US" sz="2850">
              <a:latin typeface="Univers Condensed"/>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41</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708415" y="1250624"/>
            <a:ext cx="1074490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HDD life span calculation for each vendor:</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t>What is maximum deformation</a:t>
            </a:r>
          </a:p>
          <a:p>
            <a:pPr marL="514350" indent="-514350">
              <a:buFont typeface="Wingdings"/>
              <a:buChar char="v"/>
            </a:pPr>
            <a:endParaRPr lang="en-US" sz="2800" dirty="0"/>
          </a:p>
          <a:p>
            <a:pPr marL="514350" indent="-514350">
              <a:buFont typeface="Wingdings"/>
              <a:buChar char="v"/>
            </a:pPr>
            <a:endParaRPr lang="en-US" sz="2800" dirty="0"/>
          </a:p>
          <a:p>
            <a:pPr marL="514350" indent="-514350">
              <a:buFont typeface="Wingdings"/>
              <a:buChar char="v"/>
            </a:pPr>
            <a:r>
              <a:rPr lang="en-US" sz="2800" dirty="0">
                <a:solidFill>
                  <a:srgbClr val="FF0000"/>
                </a:solidFill>
              </a:rPr>
              <a:t>Histogram and correlation of SMART attribute example</a:t>
            </a:r>
            <a:r>
              <a:rPr lang="en-US" sz="2800" dirty="0"/>
              <a:t> </a:t>
            </a:r>
          </a:p>
        </p:txBody>
      </p:sp>
    </p:spTree>
    <p:extLst>
      <p:ext uri="{BB962C8B-B14F-4D97-AF65-F5344CB8AC3E}">
        <p14:creationId xmlns:p14="http://schemas.microsoft.com/office/powerpoint/2010/main" val="7232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42</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code</a:t>
            </a:r>
          </a:p>
        </p:txBody>
      </p:sp>
      <p:pic>
        <p:nvPicPr>
          <p:cNvPr id="8" name="Picture 7" descr="A computer screen shot of a black screen with white text&#10;&#10;Description automatically generated">
            <a:extLst>
              <a:ext uri="{FF2B5EF4-FFF2-40B4-BE49-F238E27FC236}">
                <a16:creationId xmlns:a16="http://schemas.microsoft.com/office/drawing/2014/main" id="{8B4178EC-21A4-8BC5-70E7-850A60084493}"/>
              </a:ext>
            </a:extLst>
          </p:cNvPr>
          <p:cNvPicPr>
            <a:picLocks noChangeAspect="1"/>
          </p:cNvPicPr>
          <p:nvPr/>
        </p:nvPicPr>
        <p:blipFill>
          <a:blip r:embed="rId2"/>
          <a:stretch>
            <a:fillRect/>
          </a:stretch>
        </p:blipFill>
        <p:spPr>
          <a:xfrm>
            <a:off x="827835" y="2170580"/>
            <a:ext cx="9604002" cy="3870512"/>
          </a:xfrm>
          <a:prstGeom prst="rect">
            <a:avLst/>
          </a:prstGeom>
        </p:spPr>
      </p:pic>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It is not mention in 'Three types of incremental learning' codes</a:t>
            </a:r>
          </a:p>
        </p:txBody>
      </p:sp>
    </p:spTree>
    <p:extLst>
      <p:ext uri="{BB962C8B-B14F-4D97-AF65-F5344CB8AC3E}">
        <p14:creationId xmlns:p14="http://schemas.microsoft.com/office/powerpoint/2010/main" val="3496674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43</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Example code</a:t>
            </a:r>
          </a:p>
        </p:txBody>
      </p:sp>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It is not mention in 'Three types of incremental learning' codes</a:t>
            </a:r>
          </a:p>
        </p:txBody>
      </p:sp>
      <p:pic>
        <p:nvPicPr>
          <p:cNvPr id="3" name="Picture 2" descr="A screen shot of a computer code&#10;&#10;Description automatically generated">
            <a:extLst>
              <a:ext uri="{FF2B5EF4-FFF2-40B4-BE49-F238E27FC236}">
                <a16:creationId xmlns:a16="http://schemas.microsoft.com/office/drawing/2014/main" id="{B9613548-03D8-A478-3911-E4971D83B5AB}"/>
              </a:ext>
            </a:extLst>
          </p:cNvPr>
          <p:cNvPicPr>
            <a:picLocks noChangeAspect="1"/>
          </p:cNvPicPr>
          <p:nvPr/>
        </p:nvPicPr>
        <p:blipFill>
          <a:blip r:embed="rId2"/>
          <a:stretch>
            <a:fillRect/>
          </a:stretch>
        </p:blipFill>
        <p:spPr>
          <a:xfrm>
            <a:off x="5674098" y="2061322"/>
            <a:ext cx="5807448" cy="866775"/>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686050A5-9FED-E88F-1DDA-2F6651DD5033}"/>
              </a:ext>
            </a:extLst>
          </p:cNvPr>
          <p:cNvPicPr>
            <a:picLocks noChangeAspect="1"/>
          </p:cNvPicPr>
          <p:nvPr/>
        </p:nvPicPr>
        <p:blipFill>
          <a:blip r:embed="rId3"/>
          <a:stretch>
            <a:fillRect/>
          </a:stretch>
        </p:blipFill>
        <p:spPr>
          <a:xfrm>
            <a:off x="698127" y="2060762"/>
            <a:ext cx="4826374" cy="3918137"/>
          </a:xfrm>
          <a:prstGeom prst="rect">
            <a:avLst/>
          </a:prstGeom>
        </p:spPr>
      </p:pic>
    </p:spTree>
    <p:extLst>
      <p:ext uri="{BB962C8B-B14F-4D97-AF65-F5344CB8AC3E}">
        <p14:creationId xmlns:p14="http://schemas.microsoft.com/office/powerpoint/2010/main" val="38466628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44</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Keyword for theme search</a:t>
            </a:r>
          </a:p>
        </p:txBody>
      </p:sp>
      <p:sp>
        <p:nvSpPr>
          <p:cNvPr id="9" name="TextBox 8">
            <a:extLst>
              <a:ext uri="{FF2B5EF4-FFF2-40B4-BE49-F238E27FC236}">
                <a16:creationId xmlns:a16="http://schemas.microsoft.com/office/drawing/2014/main" id="{11B082B1-BD95-F6A5-0747-9F30BD890C7F}"/>
              </a:ext>
            </a:extLst>
          </p:cNvPr>
          <p:cNvSpPr txBox="1"/>
          <p:nvPr/>
        </p:nvSpPr>
        <p:spPr>
          <a:xfrm>
            <a:off x="821376" y="1375558"/>
            <a:ext cx="10766961"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600">
                <a:latin typeface="Calisto MT"/>
                <a:cs typeface="Calibri"/>
              </a:rPr>
              <a:t>Keyword:  </a:t>
            </a:r>
          </a:p>
          <a:p>
            <a:pPr marL="742950" lvl="1" indent="-285750">
              <a:buFont typeface="Courier New"/>
              <a:buChar char="o"/>
            </a:pPr>
            <a:r>
              <a:rPr lang="en-US" sz="1600">
                <a:latin typeface="Calisto MT"/>
                <a:cs typeface="Calibri"/>
              </a:rPr>
              <a:t>Dynamic Output Expansion</a:t>
            </a:r>
            <a:endParaRPr lang="en-US" sz="1600">
              <a:latin typeface="Calisto MT"/>
            </a:endParaRPr>
          </a:p>
          <a:p>
            <a:pPr marL="742950" lvl="1" indent="-285750">
              <a:buFont typeface="Courier New"/>
              <a:buChar char="o"/>
            </a:pPr>
            <a:r>
              <a:rPr lang="en-US" sz="1600" dirty="0">
                <a:latin typeface="Calisto MT"/>
                <a:cs typeface="Calibri"/>
              </a:rPr>
              <a:t>Class-Incremental Learning with Expanding Class Space</a:t>
            </a:r>
            <a:endParaRPr lang="en-US" sz="1600">
              <a:latin typeface="Calisto MT"/>
            </a:endParaRPr>
          </a:p>
          <a:p>
            <a:pPr marL="742950" lvl="1" indent="-285750">
              <a:buFont typeface="Courier New"/>
              <a:buChar char="o"/>
            </a:pPr>
            <a:r>
              <a:rPr lang="en-US" sz="1600" dirty="0">
                <a:latin typeface="Calisto MT"/>
                <a:cs typeface="Calibri"/>
              </a:rPr>
              <a:t>Open-ended deep learning model</a:t>
            </a:r>
            <a:endParaRPr lang="en-US" sz="1600">
              <a:latin typeface="Calisto MT"/>
            </a:endParaRPr>
          </a:p>
          <a:p>
            <a:pPr marL="742950" lvl="1" indent="-285750">
              <a:buFont typeface="Courier New"/>
              <a:buChar char="o"/>
            </a:pPr>
            <a:endParaRPr lang="en-US" sz="1600" dirty="0"/>
          </a:p>
          <a:p>
            <a:pPr marL="285750" indent="-285750">
              <a:buFont typeface="Arial"/>
              <a:buChar char="•"/>
            </a:pPr>
            <a:r>
              <a:rPr lang="en-US" sz="1600">
                <a:cs typeface="Calibri"/>
              </a:rPr>
              <a:t>No results matches the problem</a:t>
            </a:r>
            <a:endParaRPr lang="en-US" sz="1600" dirty="0">
              <a:cs typeface="Calibri"/>
            </a:endParaRPr>
          </a:p>
          <a:p>
            <a:pPr marL="285750" indent="-285750">
              <a:buFont typeface="Arial"/>
              <a:buChar char="•"/>
            </a:pPr>
            <a:endParaRPr lang="en-US" sz="1600" dirty="0">
              <a:latin typeface="Calisto MT"/>
              <a:cs typeface="Calibri"/>
            </a:endParaRPr>
          </a:p>
          <a:p>
            <a:pPr marL="171450" indent="-171450">
              <a:buFont typeface="Arial"/>
              <a:buChar char="•"/>
            </a:pPr>
            <a:r>
              <a:rPr lang="en-US" sz="1600" dirty="0">
                <a:latin typeface="Calisto MT"/>
                <a:cs typeface="Calibri"/>
              </a:rPr>
              <a:t>Class incremental learning survey: </a:t>
            </a:r>
            <a:r>
              <a:rPr lang="en-US" sz="1600" dirty="0">
                <a:latin typeface="Calisto MT"/>
                <a:cs typeface="Calibri"/>
                <a:hlinkClick r:id="rId2"/>
              </a:rPr>
              <a:t>https://arxiv.org/pdf/2302.03648</a:t>
            </a:r>
            <a:endParaRPr lang="en-US" sz="1600">
              <a:latin typeface="Calisto MT"/>
            </a:endParaRPr>
          </a:p>
          <a:p>
            <a:pPr marL="171450" indent="-171450">
              <a:buFont typeface="Arial"/>
              <a:buChar char="•"/>
            </a:pPr>
            <a:r>
              <a:rPr lang="en-US" sz="1600" dirty="0">
                <a:latin typeface="Calisto MT"/>
                <a:cs typeface="Calibri"/>
              </a:rPr>
              <a:t>Incremental learning survey: </a:t>
            </a:r>
            <a:r>
              <a:rPr lang="en-US" sz="1600" dirty="0">
                <a:latin typeface="Calisto MT"/>
                <a:cs typeface="Calibri"/>
                <a:hlinkClick r:id="rId3"/>
              </a:rPr>
              <a:t>https://arxiv.org/pdf/2302.00487</a:t>
            </a:r>
            <a:endParaRPr lang="en-US" sz="1600">
              <a:latin typeface="Calisto MT"/>
            </a:endParaRPr>
          </a:p>
          <a:p>
            <a:pPr marL="285750" indent="-285750">
              <a:buFont typeface="Arial"/>
              <a:buChar char="•"/>
            </a:pPr>
            <a:endParaRPr lang="en-US" sz="1600" dirty="0"/>
          </a:p>
          <a:p>
            <a:pPr marL="171450" indent="-171450">
              <a:buFont typeface="Arial"/>
              <a:buChar char="•"/>
            </a:pPr>
            <a:r>
              <a:rPr lang="en-US" sz="1600" dirty="0">
                <a:latin typeface="Calisto MT"/>
                <a:cs typeface="Calibri"/>
              </a:rPr>
              <a:t>Both did not mention this problem.</a:t>
            </a:r>
            <a:endParaRPr lang="en-US" sz="1600" dirty="0">
              <a:latin typeface="Calisto MT"/>
            </a:endParaRPr>
          </a:p>
          <a:p>
            <a:pPr marL="285750" indent="-285750">
              <a:buFont typeface="Arial"/>
              <a:buChar char="•"/>
            </a:pPr>
            <a:endParaRPr lang="en-US" dirty="0"/>
          </a:p>
        </p:txBody>
      </p:sp>
    </p:spTree>
    <p:extLst>
      <p:ext uri="{BB962C8B-B14F-4D97-AF65-F5344CB8AC3E}">
        <p14:creationId xmlns:p14="http://schemas.microsoft.com/office/powerpoint/2010/main" val="397983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00635" y="195954"/>
            <a:ext cx="10780911" cy="528348"/>
          </a:xfrm>
        </p:spPr>
        <p:txBody>
          <a:bodyPr>
            <a:normAutofit fontScale="90000"/>
          </a:bodyPr>
          <a:lstStyle/>
          <a:p>
            <a:r>
              <a:rPr lang="en-US" sz="3200" dirty="0">
                <a:ea typeface="+mj-lt"/>
                <a:cs typeface="+mj-lt"/>
              </a:rPr>
              <a:t>6.   Dynamic output expansion</a:t>
            </a:r>
            <a:endParaRPr lang="en-US" sz="3200" dirty="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45</a:t>
            </a:fld>
            <a:endParaRPr lang="en-US"/>
          </a:p>
        </p:txBody>
      </p:sp>
      <p:sp>
        <p:nvSpPr>
          <p:cNvPr id="7" name="TextBox 6">
            <a:extLst>
              <a:ext uri="{FF2B5EF4-FFF2-40B4-BE49-F238E27FC236}">
                <a16:creationId xmlns:a16="http://schemas.microsoft.com/office/drawing/2014/main" id="{7D621C3F-1E27-F5D6-24A6-446B499C96E6}"/>
              </a:ext>
            </a:extLst>
          </p:cNvPr>
          <p:cNvSpPr txBox="1"/>
          <p:nvPr/>
        </p:nvSpPr>
        <p:spPr>
          <a:xfrm>
            <a:off x="698519" y="914157"/>
            <a:ext cx="107449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More example code</a:t>
            </a:r>
          </a:p>
        </p:txBody>
      </p:sp>
      <p:pic>
        <p:nvPicPr>
          <p:cNvPr id="3" name="Picture 2" descr="A screenshot of a computer program&#10;&#10;Description automatically generated">
            <a:extLst>
              <a:ext uri="{FF2B5EF4-FFF2-40B4-BE49-F238E27FC236}">
                <a16:creationId xmlns:a16="http://schemas.microsoft.com/office/drawing/2014/main" id="{9421FF48-F6FF-C335-1F28-E2D1CCEC3519}"/>
              </a:ext>
            </a:extLst>
          </p:cNvPr>
          <p:cNvPicPr>
            <a:picLocks noChangeAspect="1"/>
          </p:cNvPicPr>
          <p:nvPr/>
        </p:nvPicPr>
        <p:blipFill>
          <a:blip r:embed="rId2"/>
          <a:stretch>
            <a:fillRect/>
          </a:stretch>
        </p:blipFill>
        <p:spPr>
          <a:xfrm>
            <a:off x="799358" y="2087335"/>
            <a:ext cx="6733805" cy="3950031"/>
          </a:xfrm>
          <a:prstGeom prst="rect">
            <a:avLst/>
          </a:prstGeom>
        </p:spPr>
      </p:pic>
      <p:sp>
        <p:nvSpPr>
          <p:cNvPr id="5" name="TextBox 4">
            <a:extLst>
              <a:ext uri="{FF2B5EF4-FFF2-40B4-BE49-F238E27FC236}">
                <a16:creationId xmlns:a16="http://schemas.microsoft.com/office/drawing/2014/main" id="{3E08C8A5-C123-B8B8-0211-2FF758F01BEF}"/>
              </a:ext>
            </a:extLst>
          </p:cNvPr>
          <p:cNvSpPr txBox="1"/>
          <p:nvPr/>
        </p:nvSpPr>
        <p:spPr>
          <a:xfrm>
            <a:off x="745002" y="1432489"/>
            <a:ext cx="10509662"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Code is taken from paper: </a:t>
            </a:r>
            <a:r>
              <a:rPr lang="en-US" sz="1600" dirty="0">
                <a:latin typeface="Calisto MT"/>
                <a:cs typeface="Arial"/>
              </a:rPr>
              <a:t>Continual learning of neural networks for quality prediction in production using memory aware synapses and weight transfer.</a:t>
            </a:r>
            <a:endParaRPr lang="en-US" sz="1600" dirty="0">
              <a:latin typeface="Calisto MT"/>
            </a:endParaRPr>
          </a:p>
        </p:txBody>
      </p:sp>
    </p:spTree>
    <p:extLst>
      <p:ext uri="{BB962C8B-B14F-4D97-AF65-F5344CB8AC3E}">
        <p14:creationId xmlns:p14="http://schemas.microsoft.com/office/powerpoint/2010/main" val="44113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45459" y="1393871"/>
            <a:ext cx="10618363" cy="4668629"/>
          </a:xfrm>
        </p:spPr>
        <p:txBody>
          <a:bodyPr vert="horz" lIns="91440" tIns="45720" rIns="91440" bIns="45720" rtlCol="0" anchor="t">
            <a:noAutofit/>
          </a:bodyPr>
          <a:lstStyle/>
          <a:p>
            <a:pPr>
              <a:lnSpc>
                <a:spcPct val="100000"/>
              </a:lnSpc>
            </a:pPr>
            <a:r>
              <a:rPr lang="en-US" sz="1800" dirty="0">
                <a:ea typeface="+mn-lt"/>
                <a:cs typeface="+mn-lt"/>
              </a:rPr>
              <a:t>The </a:t>
            </a:r>
            <a:r>
              <a:rPr lang="en-US" sz="1800" b="1" dirty="0">
                <a:ea typeface="+mn-lt"/>
                <a:cs typeface="+mn-lt"/>
              </a:rPr>
              <a:t>Arrangement of the repetitive and multiple damages</a:t>
            </a:r>
            <a:r>
              <a:rPr lang="en-US" sz="1800" dirty="0">
                <a:ea typeface="+mn-lt"/>
                <a:cs typeface="+mn-lt"/>
              </a:rPr>
              <a:t> criterion focuses on how damage symptoms are distributed or arranged on different components of the bearing. It is divided into three options: </a:t>
            </a:r>
            <a:r>
              <a:rPr lang="en-US" sz="1800" b="1" dirty="0">
                <a:ea typeface="+mn-lt"/>
                <a:cs typeface="+mn-lt"/>
              </a:rPr>
              <a:t>regular</a:t>
            </a:r>
            <a:r>
              <a:rPr lang="en-US" sz="1800" dirty="0">
                <a:ea typeface="+mn-lt"/>
                <a:cs typeface="+mn-lt"/>
              </a:rPr>
              <a:t>, </a:t>
            </a:r>
            <a:r>
              <a:rPr lang="en-US" sz="1800" b="1" dirty="0">
                <a:ea typeface="+mn-lt"/>
                <a:cs typeface="+mn-lt"/>
              </a:rPr>
              <a:t>random</a:t>
            </a:r>
            <a:r>
              <a:rPr lang="en-US" sz="1800" dirty="0">
                <a:ea typeface="+mn-lt"/>
                <a:cs typeface="+mn-lt"/>
              </a:rPr>
              <a:t>, and </a:t>
            </a:r>
            <a:r>
              <a:rPr lang="en-US" sz="1800" b="1" dirty="0">
                <a:ea typeface="+mn-lt"/>
                <a:cs typeface="+mn-lt"/>
              </a:rPr>
              <a:t>no repetition</a:t>
            </a:r>
            <a:r>
              <a:rPr lang="en-US" sz="1800" dirty="0">
                <a:ea typeface="+mn-lt"/>
                <a:cs typeface="+mn-lt"/>
              </a:rPr>
              <a:t>.</a:t>
            </a:r>
          </a:p>
          <a:p>
            <a:pPr lvl="1">
              <a:lnSpc>
                <a:spcPct val="100000"/>
              </a:lnSpc>
              <a:buFont typeface="Courier New" panose="020B0604020202020204" pitchFamily="34" charset="0"/>
              <a:buChar char="o"/>
            </a:pPr>
            <a:r>
              <a:rPr lang="en-US" sz="1600" dirty="0">
                <a:cs typeface="Calibri"/>
              </a:rPr>
              <a:t>Regular: </a:t>
            </a:r>
            <a:r>
              <a:rPr lang="en-US" sz="1600" dirty="0">
                <a:ea typeface="+mn-lt"/>
                <a:cs typeface="+mn-lt"/>
              </a:rPr>
              <a:t>The damage symptoms occur in a consistent, predictable, and repeating pattern on the bearing component.</a:t>
            </a:r>
            <a:endParaRPr lang="en-US" sz="1600" dirty="0">
              <a:cs typeface="Calibri"/>
            </a:endParaRPr>
          </a:p>
          <a:p>
            <a:pPr lvl="2">
              <a:lnSpc>
                <a:spcPct val="100000"/>
              </a:lnSpc>
              <a:buFont typeface="Wingdings" panose="020B0604020202020204" pitchFamily="34" charset="0"/>
              <a:buChar char="§"/>
            </a:pPr>
            <a:r>
              <a:rPr lang="en-US" sz="1400" dirty="0">
                <a:cs typeface="Calibri"/>
              </a:rPr>
              <a:t>Example: </a:t>
            </a:r>
            <a:r>
              <a:rPr lang="en-US" sz="1400" dirty="0">
                <a:ea typeface="+mn-lt"/>
                <a:cs typeface="+mn-lt"/>
              </a:rPr>
              <a:t>a series of pits or wear marks are spaced evenly along the inner ring of the bearing.</a:t>
            </a:r>
          </a:p>
          <a:p>
            <a:pPr lvl="1">
              <a:lnSpc>
                <a:spcPct val="100000"/>
              </a:lnSpc>
              <a:buFont typeface="Courier New" panose="020B0604020202020204" pitchFamily="34" charset="0"/>
              <a:buChar char="o"/>
            </a:pPr>
            <a:r>
              <a:rPr lang="en-US" sz="1600" dirty="0">
                <a:ea typeface="+mn-lt"/>
                <a:cs typeface="+mn-lt"/>
              </a:rPr>
              <a:t>Random: The damage symptoms appear at random, with no apparent pattern or regular spacing across the component.</a:t>
            </a:r>
          </a:p>
          <a:p>
            <a:pPr lvl="2">
              <a:lnSpc>
                <a:spcPct val="100000"/>
              </a:lnSpc>
              <a:buFont typeface="Wingdings" panose="020B0604020202020204" pitchFamily="34" charset="0"/>
              <a:buChar char="§"/>
            </a:pPr>
            <a:r>
              <a:rPr lang="en-US" sz="1400" dirty="0">
                <a:cs typeface="Calibri"/>
              </a:rPr>
              <a:t>Example: </a:t>
            </a:r>
            <a:r>
              <a:rPr lang="en-US" sz="1400" dirty="0">
                <a:ea typeface="+mn-lt"/>
                <a:cs typeface="+mn-lt"/>
              </a:rPr>
              <a:t>several pits or cracks appear on the inner ring, but they are scattered randomly.</a:t>
            </a:r>
            <a:endParaRPr lang="en-US" sz="1400" dirty="0">
              <a:cs typeface="Calibri"/>
            </a:endParaRPr>
          </a:p>
          <a:p>
            <a:pPr lvl="1">
              <a:buFont typeface="Courier New" panose="020B0604020202020204" pitchFamily="34" charset="0"/>
              <a:buChar char="o"/>
            </a:pPr>
            <a:r>
              <a:rPr lang="en-US" sz="1600" dirty="0">
                <a:ea typeface="+mn-lt"/>
                <a:cs typeface="+mn-lt"/>
              </a:rPr>
              <a:t>No Repetition: The damage occurs only once on the component, meaning there is no repeated or widespread damage across the surface.</a:t>
            </a:r>
            <a:endParaRPr lang="en-US" sz="1600">
              <a:ea typeface="+mn-lt"/>
              <a:cs typeface="Calibri"/>
            </a:endParaRPr>
          </a:p>
          <a:p>
            <a:pPr lvl="2">
              <a:buFont typeface="Wingdings" panose="020B0604020202020204" pitchFamily="34" charset="0"/>
              <a:buChar char="§"/>
            </a:pPr>
            <a:r>
              <a:rPr lang="en-US" sz="1400" dirty="0">
                <a:ea typeface="+mn-lt"/>
                <a:cs typeface="Calibri"/>
              </a:rPr>
              <a:t>Example: </a:t>
            </a:r>
            <a:r>
              <a:rPr lang="en-US" sz="1400" dirty="0">
                <a:ea typeface="+mn-lt"/>
                <a:cs typeface="+mn-lt"/>
              </a:rPr>
              <a:t>A single localized instance of damage, such as one pit, crack, or deformation.</a:t>
            </a:r>
          </a:p>
          <a:p>
            <a:pPr lvl="1"/>
            <a:endParaRPr lang="en-US" sz="1600" dirty="0">
              <a:cs typeface="Calibri"/>
            </a:endParaRPr>
          </a:p>
          <a:p>
            <a:pPr lvl="1">
              <a:lnSpc>
                <a:spcPct val="100000"/>
              </a:lnSpc>
              <a:buFont typeface="Courier New" panose="020B0604020202020204" pitchFamily="34" charset="0"/>
              <a:buChar char="o"/>
            </a:pPr>
            <a:endParaRPr lang="en-US" sz="1600" dirty="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5</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Sans-Serif"/>
              <a:buChar char="v"/>
            </a:pPr>
            <a:r>
              <a:rPr lang="en-US" sz="2800" dirty="0"/>
              <a:t>Bearing Damage Description</a:t>
            </a:r>
            <a:endParaRPr lang="en-US" sz="2800"/>
          </a:p>
          <a:p>
            <a:pPr marL="514350" indent="-514350">
              <a:buFont typeface="Wingdings"/>
              <a:buChar char="v"/>
            </a:pPr>
            <a:endParaRPr lang="en-US" sz="2800" dirty="0"/>
          </a:p>
        </p:txBody>
      </p:sp>
    </p:spTree>
    <p:extLst>
      <p:ext uri="{BB962C8B-B14F-4D97-AF65-F5344CB8AC3E}">
        <p14:creationId xmlns:p14="http://schemas.microsoft.com/office/powerpoint/2010/main" val="394715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45459" y="1393871"/>
            <a:ext cx="10618363" cy="4668629"/>
          </a:xfrm>
        </p:spPr>
        <p:txBody>
          <a:bodyPr vert="horz" lIns="91440" tIns="45720" rIns="91440" bIns="45720" rtlCol="0" anchor="t">
            <a:noAutofit/>
          </a:bodyPr>
          <a:lstStyle/>
          <a:p>
            <a:pPr>
              <a:lnSpc>
                <a:spcPct val="100000"/>
              </a:lnSpc>
            </a:pPr>
            <a:r>
              <a:rPr lang="en-US" sz="1800" dirty="0">
                <a:ea typeface="+mn-lt"/>
                <a:cs typeface="+mn-lt"/>
              </a:rPr>
              <a:t>The </a:t>
            </a:r>
            <a:r>
              <a:rPr lang="en-US" sz="1800" b="1" dirty="0">
                <a:ea typeface="+mn-lt"/>
                <a:cs typeface="+mn-lt"/>
              </a:rPr>
              <a:t>extent of damage</a:t>
            </a:r>
            <a:r>
              <a:rPr lang="en-US" sz="1800" dirty="0">
                <a:ea typeface="+mn-lt"/>
                <a:cs typeface="+mn-lt"/>
              </a:rPr>
              <a:t> criterion refers to how large or severe the damage is on a bearing, with this size being expressed in normalized levels. These levels are designed to be independent of the size of the bearing itself, making it easier to compare damage across different bearings.</a:t>
            </a: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6</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Sans-Serif"/>
              <a:buChar char="v"/>
            </a:pPr>
            <a:r>
              <a:rPr lang="en-US" sz="2800" dirty="0"/>
              <a:t>Bearing Damage Description</a:t>
            </a:r>
            <a:endParaRPr lang="en-US" sz="2800"/>
          </a:p>
          <a:p>
            <a:pPr marL="514350" indent="-514350">
              <a:buFont typeface="Wingdings"/>
              <a:buChar char="v"/>
            </a:pPr>
            <a:endParaRPr lang="en-US" sz="2800" dirty="0"/>
          </a:p>
        </p:txBody>
      </p:sp>
      <p:pic>
        <p:nvPicPr>
          <p:cNvPr id="5" name="Picture 4" descr="A table with numbers and symbols&#10;&#10;Description automatically generated">
            <a:extLst>
              <a:ext uri="{FF2B5EF4-FFF2-40B4-BE49-F238E27FC236}">
                <a16:creationId xmlns:a16="http://schemas.microsoft.com/office/drawing/2014/main" id="{70F2648B-5F83-51F0-B35B-1BD1DFF4D6C2}"/>
              </a:ext>
            </a:extLst>
          </p:cNvPr>
          <p:cNvPicPr>
            <a:picLocks noChangeAspect="1"/>
          </p:cNvPicPr>
          <p:nvPr/>
        </p:nvPicPr>
        <p:blipFill>
          <a:blip r:embed="rId2"/>
          <a:stretch>
            <a:fillRect/>
          </a:stretch>
        </p:blipFill>
        <p:spPr>
          <a:xfrm>
            <a:off x="2877110" y="2666440"/>
            <a:ext cx="6419850" cy="3067050"/>
          </a:xfrm>
          <a:prstGeom prst="rect">
            <a:avLst/>
          </a:prstGeom>
        </p:spPr>
      </p:pic>
    </p:spTree>
    <p:extLst>
      <p:ext uri="{BB962C8B-B14F-4D97-AF65-F5344CB8AC3E}">
        <p14:creationId xmlns:p14="http://schemas.microsoft.com/office/powerpoint/2010/main" val="345758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745459" y="1393871"/>
            <a:ext cx="10618363" cy="4668629"/>
          </a:xfrm>
        </p:spPr>
        <p:txBody>
          <a:bodyPr vert="horz" lIns="91440" tIns="45720" rIns="91440" bIns="45720" rtlCol="0" anchor="t">
            <a:noAutofit/>
          </a:bodyPr>
          <a:lstStyle/>
          <a:p>
            <a:pPr>
              <a:lnSpc>
                <a:spcPct val="100000"/>
              </a:lnSpc>
            </a:pPr>
            <a:r>
              <a:rPr lang="en-US" sz="1800" dirty="0">
                <a:ea typeface="+mn-lt"/>
                <a:cs typeface="+mn-lt"/>
              </a:rPr>
              <a:t>The </a:t>
            </a:r>
            <a:r>
              <a:rPr lang="en-US" sz="1800" b="1" dirty="0">
                <a:ea typeface="+mn-lt"/>
                <a:cs typeface="+mn-lt"/>
              </a:rPr>
              <a:t>characteristic of damage</a:t>
            </a:r>
            <a:r>
              <a:rPr lang="en-US" sz="1800" dirty="0">
                <a:ea typeface="+mn-lt"/>
                <a:cs typeface="+mn-lt"/>
              </a:rPr>
              <a:t> criterion is used to categorize bearing damage into two main groups: </a:t>
            </a:r>
            <a:r>
              <a:rPr lang="en-US" sz="1800" b="1" dirty="0">
                <a:ea typeface="+mn-lt"/>
                <a:cs typeface="+mn-lt"/>
              </a:rPr>
              <a:t>single point damage</a:t>
            </a:r>
            <a:r>
              <a:rPr lang="en-US" sz="1800" dirty="0">
                <a:ea typeface="+mn-lt"/>
                <a:cs typeface="+mn-lt"/>
              </a:rPr>
              <a:t> and </a:t>
            </a:r>
            <a:r>
              <a:rPr lang="en-US" sz="1800" b="1" dirty="0">
                <a:ea typeface="+mn-lt"/>
                <a:cs typeface="+mn-lt"/>
              </a:rPr>
              <a:t>distributed damage</a:t>
            </a:r>
            <a:r>
              <a:rPr lang="en-US" sz="1800" dirty="0">
                <a:ea typeface="+mn-lt"/>
                <a:cs typeface="+mn-lt"/>
              </a:rPr>
              <a:t>.</a:t>
            </a:r>
          </a:p>
          <a:p>
            <a:pPr lvl="1">
              <a:buFont typeface="Courier New" panose="020B0604020202020204" pitchFamily="34" charset="0"/>
              <a:buChar char="o"/>
            </a:pPr>
            <a:r>
              <a:rPr lang="en-US" sz="1600" dirty="0">
                <a:ea typeface="+mn-lt"/>
                <a:cs typeface="+mn-lt"/>
              </a:rPr>
              <a:t>Single Point Damage: Refers to damage that is localized to a specific, small area on the bearing surface. The defining feature is that the damage is small enough that </a:t>
            </a:r>
            <a:r>
              <a:rPr lang="en-US" sz="1600" b="1" dirty="0">
                <a:ea typeface="+mn-lt"/>
                <a:cs typeface="+mn-lt"/>
              </a:rPr>
              <a:t>only one rolling element</a:t>
            </a:r>
            <a:r>
              <a:rPr lang="en-US" sz="1600" dirty="0">
                <a:ea typeface="+mn-lt"/>
                <a:cs typeface="+mn-lt"/>
              </a:rPr>
              <a:t> (such as a ball or roller) comes into contact with the damage at any given time.</a:t>
            </a:r>
          </a:p>
          <a:p>
            <a:pPr lvl="1">
              <a:buFont typeface="Courier New" panose="020B0604020202020204" pitchFamily="34" charset="0"/>
              <a:buChar char="o"/>
            </a:pPr>
            <a:r>
              <a:rPr lang="en-US" sz="1600" dirty="0">
                <a:ea typeface="+mn-lt"/>
                <a:cs typeface="+mn-lt"/>
              </a:rPr>
              <a:t>Distributed Damage: This type of damage is more spread out over a larger area of the bearing, affecting multiple rolling elements as they pass over the damaged section.</a:t>
            </a:r>
          </a:p>
          <a:p>
            <a:pPr marL="457200" lvl="1" indent="0">
              <a:buNone/>
            </a:pPr>
            <a:endParaRPr lang="en-US" sz="1600" dirty="0">
              <a:ea typeface="+mn-lt"/>
              <a:cs typeface="+mn-lt"/>
            </a:endParaRPr>
          </a:p>
          <a:p>
            <a:pPr lvl="2">
              <a:buFont typeface="Wingdings" panose="020B0604020202020204" pitchFamily="34" charset="0"/>
              <a:buChar char="§"/>
            </a:pPr>
            <a:endParaRPr lang="en-US" sz="1400" dirty="0">
              <a:ea typeface="+mn-lt"/>
              <a:cs typeface="+mn-lt"/>
            </a:endParaRPr>
          </a:p>
          <a:p>
            <a:pPr lvl="1">
              <a:buFont typeface="Courier New" panose="020B0604020202020204" pitchFamily="34" charset="0"/>
              <a:buChar char="o"/>
            </a:pPr>
            <a:endParaRPr lang="en-US" sz="1600" dirty="0">
              <a:ea typeface="+mn-lt"/>
              <a:cs typeface="+mn-lt"/>
            </a:endParaRPr>
          </a:p>
          <a:p>
            <a:pPr lvl="1"/>
            <a:endParaRPr lang="en-US" sz="1600" dirty="0">
              <a:ea typeface="+mn-lt"/>
              <a:cs typeface="+mn-lt"/>
            </a:endParaRPr>
          </a:p>
          <a:p>
            <a:pPr lvl="1">
              <a:lnSpc>
                <a:spcPct val="100000"/>
              </a:lnSpc>
              <a:buFont typeface="Courier New" panose="020B0604020202020204" pitchFamily="34" charset="0"/>
              <a:buChar char="o"/>
            </a:pPr>
            <a:endParaRPr lang="en-US" sz="1600" dirty="0">
              <a:ea typeface="+mn-lt"/>
              <a:cs typeface="+mn-lt"/>
            </a:endParaRPr>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7</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Sans-Serif"/>
              <a:buChar char="v"/>
            </a:pPr>
            <a:r>
              <a:rPr lang="en-US" sz="2800" dirty="0"/>
              <a:t>Bearing Damage Description</a:t>
            </a:r>
          </a:p>
          <a:p>
            <a:pPr marL="514350" indent="-514350">
              <a:buFont typeface="Wingdings"/>
              <a:buChar char="v"/>
            </a:pPr>
            <a:endParaRPr lang="en-US" sz="2800" dirty="0"/>
          </a:p>
        </p:txBody>
      </p:sp>
      <p:pic>
        <p:nvPicPr>
          <p:cNvPr id="7" name="Picture 6" descr="A diagram of a circle and a line&#10;&#10;Description automatically generated">
            <a:extLst>
              <a:ext uri="{FF2B5EF4-FFF2-40B4-BE49-F238E27FC236}">
                <a16:creationId xmlns:a16="http://schemas.microsoft.com/office/drawing/2014/main" id="{9582D5E3-2E8E-07F0-F6B6-7E743D083870}"/>
              </a:ext>
            </a:extLst>
          </p:cNvPr>
          <p:cNvPicPr>
            <a:picLocks noChangeAspect="1"/>
          </p:cNvPicPr>
          <p:nvPr/>
        </p:nvPicPr>
        <p:blipFill>
          <a:blip r:embed="rId2"/>
          <a:stretch>
            <a:fillRect/>
          </a:stretch>
        </p:blipFill>
        <p:spPr>
          <a:xfrm>
            <a:off x="2979084" y="3547502"/>
            <a:ext cx="6610350" cy="2524125"/>
          </a:xfrm>
          <a:prstGeom prst="rect">
            <a:avLst/>
          </a:prstGeom>
        </p:spPr>
      </p:pic>
    </p:spTree>
    <p:extLst>
      <p:ext uri="{BB962C8B-B14F-4D97-AF65-F5344CB8AC3E}">
        <p14:creationId xmlns:p14="http://schemas.microsoft.com/office/powerpoint/2010/main" val="188006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6575281" cy="4668629"/>
          </a:xfrm>
        </p:spPr>
        <p:txBody>
          <a:bodyPr vert="horz" lIns="91440" tIns="45720" rIns="91440" bIns="45720" rtlCol="0" anchor="t">
            <a:noAutofit/>
          </a:bodyPr>
          <a:lstStyle/>
          <a:p>
            <a:pPr>
              <a:lnSpc>
                <a:spcPct val="100000"/>
              </a:lnSpc>
            </a:pPr>
            <a:r>
              <a:rPr lang="en-US" sz="1600" dirty="0">
                <a:latin typeface="Calisto MT"/>
                <a:cs typeface="Calibri"/>
              </a:rPr>
              <a:t>Bearing Damage is generated either by artificial or real damages.</a:t>
            </a:r>
            <a:endParaRPr lang="en-US" dirty="0"/>
          </a:p>
          <a:p>
            <a:pPr>
              <a:lnSpc>
                <a:spcPct val="100000"/>
              </a:lnSpc>
            </a:pPr>
            <a:r>
              <a:rPr lang="en-US" sz="1600" dirty="0">
                <a:ea typeface="+mn-lt"/>
                <a:cs typeface="+mn-lt"/>
              </a:rPr>
              <a:t>The artificial damages used in this paper were caused by three different methods: electric discharge machining, drilling, manual electric engraving.</a:t>
            </a:r>
          </a:p>
          <a:p>
            <a:pPr>
              <a:lnSpc>
                <a:spcPct val="100000"/>
              </a:lnSpc>
            </a:pPr>
            <a:r>
              <a:rPr lang="en-US" sz="1600" dirty="0">
                <a:ea typeface="+mn-lt"/>
                <a:cs typeface="+mn-lt"/>
              </a:rPr>
              <a:t>all the artificial damages are single point damages without a repetition or combination with other damages.</a:t>
            </a:r>
            <a:endParaRPr lang="en-US" sz="1600" b="1" dirty="0">
              <a:latin typeface="Calisto MT"/>
              <a:cs typeface="Calibri"/>
            </a:endParaRPr>
          </a:p>
          <a:p>
            <a:pPr marL="457200" lvl="1" indent="0">
              <a:buNone/>
            </a:pPr>
            <a:endParaRPr lang="en-US" sz="1400" dirty="0">
              <a:latin typeface="Calisto MT"/>
              <a:cs typeface="Calibri"/>
            </a:endParaRPr>
          </a:p>
          <a:p>
            <a:pPr marL="342900" indent="-342900">
              <a:lnSpc>
                <a:spcPct val="100000"/>
              </a:lnSpc>
            </a:pPr>
            <a:endParaRPr lang="en-US" sz="1800">
              <a:latin typeface="Calisto MT"/>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8</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743342" y="878298"/>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Bearing Damage: artificial damage</a:t>
            </a:r>
          </a:p>
        </p:txBody>
      </p:sp>
      <p:pic>
        <p:nvPicPr>
          <p:cNvPr id="7" name="Picture 6" descr="A close-up of a bearing&#10;&#10;Description automatically generated">
            <a:extLst>
              <a:ext uri="{FF2B5EF4-FFF2-40B4-BE49-F238E27FC236}">
                <a16:creationId xmlns:a16="http://schemas.microsoft.com/office/drawing/2014/main" id="{1D9B53D9-B057-0EB4-8E55-0CF8BB561CCE}"/>
              </a:ext>
            </a:extLst>
          </p:cNvPr>
          <p:cNvPicPr>
            <a:picLocks noChangeAspect="1"/>
          </p:cNvPicPr>
          <p:nvPr/>
        </p:nvPicPr>
        <p:blipFill>
          <a:blip r:embed="rId2"/>
          <a:stretch>
            <a:fillRect/>
          </a:stretch>
        </p:blipFill>
        <p:spPr>
          <a:xfrm>
            <a:off x="642937" y="3676931"/>
            <a:ext cx="6334125" cy="2390775"/>
          </a:xfrm>
          <a:prstGeom prst="rect">
            <a:avLst/>
          </a:prstGeom>
        </p:spPr>
      </p:pic>
      <p:pic>
        <p:nvPicPr>
          <p:cNvPr id="8" name="Picture 7">
            <a:extLst>
              <a:ext uri="{FF2B5EF4-FFF2-40B4-BE49-F238E27FC236}">
                <a16:creationId xmlns:a16="http://schemas.microsoft.com/office/drawing/2014/main" id="{72EC00BB-F382-1FEB-DF5F-4853A29EB085}"/>
              </a:ext>
            </a:extLst>
          </p:cNvPr>
          <p:cNvPicPr>
            <a:picLocks noChangeAspect="1"/>
          </p:cNvPicPr>
          <p:nvPr/>
        </p:nvPicPr>
        <p:blipFill>
          <a:blip r:embed="rId3"/>
          <a:stretch>
            <a:fillRect/>
          </a:stretch>
        </p:blipFill>
        <p:spPr>
          <a:xfrm>
            <a:off x="6954931" y="747713"/>
            <a:ext cx="5238750" cy="5362575"/>
          </a:xfrm>
          <a:prstGeom prst="rect">
            <a:avLst/>
          </a:prstGeom>
        </p:spPr>
      </p:pic>
    </p:spTree>
    <p:extLst>
      <p:ext uri="{BB962C8B-B14F-4D97-AF65-F5344CB8AC3E}">
        <p14:creationId xmlns:p14="http://schemas.microsoft.com/office/powerpoint/2010/main" val="314754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330E-EE91-F37F-EA00-B8262F532F07}"/>
              </a:ext>
            </a:extLst>
          </p:cNvPr>
          <p:cNvSpPr>
            <a:spLocks noGrp="1"/>
          </p:cNvSpPr>
          <p:nvPr>
            <p:ph type="title"/>
          </p:nvPr>
        </p:nvSpPr>
        <p:spPr>
          <a:xfrm>
            <a:off x="745458" y="195954"/>
            <a:ext cx="10691265" cy="1371030"/>
          </a:xfrm>
        </p:spPr>
        <p:txBody>
          <a:bodyPr/>
          <a:lstStyle/>
          <a:p>
            <a:r>
              <a:rPr lang="en-US" sz="3200" dirty="0">
                <a:ea typeface="+mj-lt"/>
                <a:cs typeface="+mj-lt"/>
              </a:rPr>
              <a:t>1.   Bearing ring dataset (Continue)</a:t>
            </a:r>
            <a:endParaRPr lang="en-US" dirty="0"/>
          </a:p>
        </p:txBody>
      </p:sp>
      <p:sp>
        <p:nvSpPr>
          <p:cNvPr id="3" name="Content Placeholder 2">
            <a:extLst>
              <a:ext uri="{FF2B5EF4-FFF2-40B4-BE49-F238E27FC236}">
                <a16:creationId xmlns:a16="http://schemas.microsoft.com/office/drawing/2014/main" id="{B8AAB0DD-F1B4-6269-590A-4148993036E1}"/>
              </a:ext>
            </a:extLst>
          </p:cNvPr>
          <p:cNvSpPr>
            <a:spLocks noGrp="1"/>
          </p:cNvSpPr>
          <p:nvPr>
            <p:ph idx="1"/>
          </p:nvPr>
        </p:nvSpPr>
        <p:spPr>
          <a:xfrm>
            <a:off x="646847" y="1402836"/>
            <a:ext cx="10788693" cy="2024041"/>
          </a:xfrm>
        </p:spPr>
        <p:txBody>
          <a:bodyPr vert="horz" lIns="91440" tIns="45720" rIns="91440" bIns="45720" rtlCol="0" anchor="t">
            <a:noAutofit/>
          </a:bodyPr>
          <a:lstStyle/>
          <a:p>
            <a:pPr marL="285750" indent="-285750">
              <a:lnSpc>
                <a:spcPct val="100000"/>
              </a:lnSpc>
            </a:pPr>
            <a:r>
              <a:rPr lang="en-US" sz="1600" dirty="0">
                <a:ea typeface="+mn-lt"/>
                <a:cs typeface="+mn-lt"/>
              </a:rPr>
              <a:t>There are two options to test and develop CM methods with measurement data of real bearing damages: to measure bearing damages in real or in scientific test rigs.</a:t>
            </a:r>
            <a:endParaRPr lang="en-US" sz="1600" dirty="0">
              <a:latin typeface="Calisto MT"/>
              <a:cs typeface="Calibri"/>
            </a:endParaRPr>
          </a:p>
          <a:p>
            <a:pPr marL="285750" indent="-285750">
              <a:lnSpc>
                <a:spcPct val="100000"/>
              </a:lnSpc>
            </a:pPr>
            <a:r>
              <a:rPr lang="en-US" sz="1600" dirty="0">
                <a:latin typeface="Calisto MT"/>
                <a:cs typeface="Calibri"/>
              </a:rPr>
              <a:t>But in real production environmental bearing has long lifetime and </a:t>
            </a:r>
            <a:r>
              <a:rPr lang="en-US" sz="1600" dirty="0">
                <a:ea typeface="+mn-lt"/>
                <a:cs typeface="+mn-lt"/>
              </a:rPr>
              <a:t>if damage is recognized, bearings are replaced before failure, Therefore, often only a small number of damage states are available.</a:t>
            </a:r>
            <a:endParaRPr lang="en-US" sz="1600" dirty="0">
              <a:latin typeface="Calisto MT"/>
              <a:cs typeface="Calibri"/>
            </a:endParaRPr>
          </a:p>
          <a:p>
            <a:pPr marL="285750" indent="-285750">
              <a:lnSpc>
                <a:spcPct val="100000"/>
              </a:lnSpc>
            </a:pPr>
            <a:r>
              <a:rPr lang="en-US" sz="1600" dirty="0">
                <a:cs typeface="Calibri"/>
              </a:rPr>
              <a:t>For better data generation: </a:t>
            </a:r>
            <a:r>
              <a:rPr lang="en-US" sz="1600" dirty="0">
                <a:ea typeface="+mn-lt"/>
                <a:cs typeface="+mn-lt"/>
              </a:rPr>
              <a:t>ball bearings with real damages were obtained from an accelerated life time test.</a:t>
            </a:r>
            <a:endParaRPr lang="en-US" sz="1600" dirty="0">
              <a:cs typeface="Calibri"/>
            </a:endParaRPr>
          </a:p>
          <a:p>
            <a:pPr marL="342900" indent="-342900">
              <a:lnSpc>
                <a:spcPct val="100000"/>
              </a:lnSpc>
            </a:pPr>
            <a:endParaRPr lang="en-US" sz="1600" dirty="0">
              <a:cs typeface="Calibri"/>
            </a:endParaRPr>
          </a:p>
          <a:p>
            <a:pPr marL="285750" indent="-285750"/>
            <a:endParaRPr lang="en-US" sz="1600">
              <a:cs typeface="Calibri"/>
            </a:endParaRPr>
          </a:p>
          <a:p>
            <a:pPr marL="0" indent="0">
              <a:lnSpc>
                <a:spcPct val="100000"/>
              </a:lnSpc>
              <a:buNone/>
            </a:pPr>
            <a:endParaRPr lang="en-US" sz="1600">
              <a:cs typeface="Calibri"/>
            </a:endParaRPr>
          </a:p>
          <a:p>
            <a:pPr>
              <a:lnSpc>
                <a:spcPct val="100000"/>
              </a:lnSpc>
            </a:pPr>
            <a:endParaRPr lang="en-US" sz="1600" b="1">
              <a:cs typeface="Calibri"/>
            </a:endParaRPr>
          </a:p>
          <a:p>
            <a:pPr>
              <a:lnSpc>
                <a:spcPct val="100000"/>
              </a:lnSpc>
            </a:pPr>
            <a:endParaRPr lang="en-US" sz="1600">
              <a:cs typeface="Calibri"/>
            </a:endParaRPr>
          </a:p>
          <a:p>
            <a:pPr>
              <a:lnSpc>
                <a:spcPct val="100000"/>
              </a:lnSpc>
            </a:pPr>
            <a:endParaRPr lang="en-US" sz="1600"/>
          </a:p>
        </p:txBody>
      </p:sp>
      <p:sp>
        <p:nvSpPr>
          <p:cNvPr id="4" name="Date Placeholder 3">
            <a:extLst>
              <a:ext uri="{FF2B5EF4-FFF2-40B4-BE49-F238E27FC236}">
                <a16:creationId xmlns:a16="http://schemas.microsoft.com/office/drawing/2014/main" id="{4A04647D-1C0C-62AF-7224-9865A7F1B72C}"/>
              </a:ext>
            </a:extLst>
          </p:cNvPr>
          <p:cNvSpPr>
            <a:spLocks noGrp="1"/>
          </p:cNvSpPr>
          <p:nvPr>
            <p:ph type="dt" sz="half" idx="10"/>
          </p:nvPr>
        </p:nvSpPr>
        <p:spPr/>
        <p:txBody>
          <a:bodyPr/>
          <a:lstStyle/>
          <a:p>
            <a:fld id="{76648B41-339E-4CEC-8DC5-CE948E370915}" type="datetime1">
              <a:t>9/30/2024</a:t>
            </a:fld>
            <a:endParaRPr lang="en-US"/>
          </a:p>
        </p:txBody>
      </p:sp>
      <p:sp>
        <p:nvSpPr>
          <p:cNvPr id="6" name="Slide Number Placeholder 5">
            <a:extLst>
              <a:ext uri="{FF2B5EF4-FFF2-40B4-BE49-F238E27FC236}">
                <a16:creationId xmlns:a16="http://schemas.microsoft.com/office/drawing/2014/main" id="{530A745F-3483-C71F-F754-8EEF2609FD02}"/>
              </a:ext>
            </a:extLst>
          </p:cNvPr>
          <p:cNvSpPr>
            <a:spLocks noGrp="1"/>
          </p:cNvSpPr>
          <p:nvPr>
            <p:ph type="sldNum" sz="quarter" idx="12"/>
          </p:nvPr>
        </p:nvSpPr>
        <p:spPr/>
        <p:txBody>
          <a:bodyPr/>
          <a:lstStyle/>
          <a:p>
            <a:fld id="{E30AF5A0-43BB-4336-8627-9123B9144D80}" type="slidenum">
              <a:rPr lang="en-US" dirty="0"/>
              <a:t>9</a:t>
            </a:fld>
            <a:endParaRPr lang="en-US"/>
          </a:p>
        </p:txBody>
      </p:sp>
      <p:sp>
        <p:nvSpPr>
          <p:cNvPr id="10" name="TextBox 9">
            <a:extLst>
              <a:ext uri="{FF2B5EF4-FFF2-40B4-BE49-F238E27FC236}">
                <a16:creationId xmlns:a16="http://schemas.microsoft.com/office/drawing/2014/main" id="{CA280452-FBF9-78DF-8EFC-DF609B1B033B}"/>
              </a:ext>
            </a:extLst>
          </p:cNvPr>
          <p:cNvSpPr txBox="1"/>
          <p:nvPr/>
        </p:nvSpPr>
        <p:spPr>
          <a:xfrm>
            <a:off x="644730" y="887263"/>
            <a:ext cx="10700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Wingdings"/>
              <a:buChar char="v"/>
            </a:pPr>
            <a:r>
              <a:rPr lang="en-US" sz="2800" dirty="0"/>
              <a:t>Bearing Damage: real damage</a:t>
            </a:r>
          </a:p>
        </p:txBody>
      </p:sp>
      <p:pic>
        <p:nvPicPr>
          <p:cNvPr id="7" name="Picture 6" descr="A close-up of a machine&#10;&#10;Description automatically generated">
            <a:extLst>
              <a:ext uri="{FF2B5EF4-FFF2-40B4-BE49-F238E27FC236}">
                <a16:creationId xmlns:a16="http://schemas.microsoft.com/office/drawing/2014/main" id="{994FFB40-82FC-79C6-2CD6-56E0D385062A}"/>
              </a:ext>
            </a:extLst>
          </p:cNvPr>
          <p:cNvPicPr>
            <a:picLocks noChangeAspect="1"/>
          </p:cNvPicPr>
          <p:nvPr/>
        </p:nvPicPr>
        <p:blipFill>
          <a:blip r:embed="rId2"/>
          <a:stretch>
            <a:fillRect/>
          </a:stretch>
        </p:blipFill>
        <p:spPr>
          <a:xfrm>
            <a:off x="6572809" y="3212446"/>
            <a:ext cx="5016873" cy="2602566"/>
          </a:xfrm>
          <a:prstGeom prst="rect">
            <a:avLst/>
          </a:prstGeom>
        </p:spPr>
      </p:pic>
      <p:sp>
        <p:nvSpPr>
          <p:cNvPr id="8" name="TextBox 7">
            <a:extLst>
              <a:ext uri="{FF2B5EF4-FFF2-40B4-BE49-F238E27FC236}">
                <a16:creationId xmlns:a16="http://schemas.microsoft.com/office/drawing/2014/main" id="{41A5112D-04F4-DBA3-D6ED-B613000EA038}"/>
              </a:ext>
            </a:extLst>
          </p:cNvPr>
          <p:cNvSpPr txBox="1"/>
          <p:nvPr/>
        </p:nvSpPr>
        <p:spPr>
          <a:xfrm>
            <a:off x="646389" y="3037871"/>
            <a:ext cx="5719598" cy="36676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The bearings are tested under a </a:t>
            </a:r>
            <a:r>
              <a:rPr lang="en-US" sz="1600" b="1" dirty="0">
                <a:ea typeface="+mn-lt"/>
                <a:cs typeface="+mn-lt"/>
              </a:rPr>
              <a:t>radial load</a:t>
            </a:r>
            <a:r>
              <a:rPr lang="en-US" sz="1600" dirty="0">
                <a:ea typeface="+mn-lt"/>
                <a:cs typeface="+mn-lt"/>
              </a:rPr>
              <a:t> applied via a spring-screw mechanism. (allows for precise control of the force)</a:t>
            </a:r>
            <a:endParaRPr lang="en-US" dirty="0"/>
          </a:p>
          <a:p>
            <a:pPr marL="285750" indent="-285750">
              <a:buFont typeface="Arial"/>
              <a:buChar char="•"/>
            </a:pPr>
            <a:r>
              <a:rPr lang="en-US" sz="1600" dirty="0">
                <a:ea typeface="+mn-lt"/>
                <a:cs typeface="+mn-lt"/>
              </a:rPr>
              <a:t>The </a:t>
            </a:r>
            <a:r>
              <a:rPr lang="en-US" sz="1600" b="1" dirty="0">
                <a:ea typeface="+mn-lt"/>
                <a:cs typeface="+mn-lt"/>
              </a:rPr>
              <a:t>radial force</a:t>
            </a:r>
            <a:r>
              <a:rPr lang="en-US" sz="1600" dirty="0">
                <a:ea typeface="+mn-lt"/>
                <a:cs typeface="+mn-lt"/>
              </a:rPr>
              <a:t> is higher than usual, to </a:t>
            </a:r>
            <a:r>
              <a:rPr lang="en-US" sz="1600" b="1" dirty="0">
                <a:ea typeface="+mn-lt"/>
                <a:cs typeface="+mn-lt"/>
              </a:rPr>
              <a:t>accelerate fatigue damage</a:t>
            </a:r>
            <a:r>
              <a:rPr lang="en-US" sz="1600" dirty="0">
                <a:ea typeface="+mn-lt"/>
                <a:cs typeface="+mn-lt"/>
              </a:rPr>
              <a:t>, but controlled to prevent exceeding the bearing's </a:t>
            </a:r>
            <a:r>
              <a:rPr lang="en-US" sz="1600" b="1" dirty="0">
                <a:ea typeface="+mn-lt"/>
                <a:cs typeface="+mn-lt"/>
              </a:rPr>
              <a:t>static load capacity</a:t>
            </a:r>
            <a:r>
              <a:rPr lang="en-US" sz="1600" dirty="0">
                <a:ea typeface="+mn-lt"/>
                <a:cs typeface="+mn-lt"/>
              </a:rPr>
              <a:t>.</a:t>
            </a:r>
          </a:p>
          <a:p>
            <a:pPr marL="285750" indent="-285750">
              <a:buFont typeface="Arial"/>
              <a:buChar char="•"/>
            </a:pPr>
            <a:r>
              <a:rPr lang="en-US" sz="1600" b="1" dirty="0">
                <a:ea typeface="+mn-lt"/>
                <a:cs typeface="+mn-lt"/>
              </a:rPr>
              <a:t>Low viscosity oil</a:t>
            </a:r>
            <a:r>
              <a:rPr lang="en-US" sz="1600" dirty="0">
                <a:ea typeface="+mn-lt"/>
                <a:cs typeface="+mn-lt"/>
              </a:rPr>
              <a:t> is used to create </a:t>
            </a:r>
            <a:r>
              <a:rPr lang="en-US" sz="1600" b="1" dirty="0">
                <a:ea typeface="+mn-lt"/>
                <a:cs typeface="+mn-lt"/>
              </a:rPr>
              <a:t>poor lubrication conditions</a:t>
            </a:r>
            <a:r>
              <a:rPr lang="en-US" sz="1600" dirty="0">
                <a:ea typeface="+mn-lt"/>
                <a:cs typeface="+mn-lt"/>
              </a:rPr>
              <a:t>, which increases friction and wear, further promoting damage to the bearings.</a:t>
            </a:r>
            <a:endParaRPr lang="en-US" sz="1600" dirty="0"/>
          </a:p>
          <a:p>
            <a:pPr marL="285750" indent="-285750">
              <a:buFont typeface="Arial"/>
              <a:buChar char="•"/>
            </a:pPr>
            <a:r>
              <a:rPr lang="en-US" sz="1600" dirty="0">
                <a:ea typeface="+mn-lt"/>
                <a:cs typeface="+mn-lt"/>
              </a:rPr>
              <a:t>This setup is intended to study how bearings fail under harsh conditions and to simulate real-world situations where lubrication might be inadequate.</a:t>
            </a:r>
          </a:p>
          <a:p>
            <a:pPr marL="285750" indent="-285750">
              <a:spcBef>
                <a:spcPts val="1000"/>
              </a:spcBef>
              <a:buFont typeface="Arial"/>
              <a:buChar char="•"/>
            </a:pPr>
            <a:endParaRPr lang="en-US" sz="1600" dirty="0"/>
          </a:p>
          <a:p>
            <a:pPr marL="285750" indent="-285750" algn="l">
              <a:buFont typeface="Arial"/>
              <a:buChar char="•"/>
            </a:pPr>
            <a:endParaRPr lang="en-US" sz="1600" dirty="0"/>
          </a:p>
        </p:txBody>
      </p:sp>
    </p:spTree>
    <p:extLst>
      <p:ext uri="{BB962C8B-B14F-4D97-AF65-F5344CB8AC3E}">
        <p14:creationId xmlns:p14="http://schemas.microsoft.com/office/powerpoint/2010/main" val="1763133454"/>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45</Slides>
  <Notes>0</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ChronicleVTI</vt:lpstr>
      <vt:lpstr>Progress report 26/09</vt:lpstr>
      <vt:lpstr>Overview</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1.   Bearing ring dataset (Continue)</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2.   Open relay dataset</vt:lpstr>
      <vt:lpstr>3.   Continual learning in predictive maintenance</vt:lpstr>
      <vt:lpstr>3.   Continual learning in predictive maintenance</vt:lpstr>
      <vt:lpstr>3.   Continual learning in predictive maintenance</vt:lpstr>
      <vt:lpstr>3.   Continual learning in predictive maintenance</vt:lpstr>
      <vt:lpstr>4.   Wafer surface defect detection</vt:lpstr>
      <vt:lpstr>4.   Wafer surface defect detection</vt:lpstr>
      <vt:lpstr>4.   Wafer surface defect detection</vt:lpstr>
      <vt:lpstr>4.   Wafer surface defect detection</vt:lpstr>
      <vt:lpstr>5.   Question and Answer from last meeting</vt:lpstr>
      <vt:lpstr>5.   Question and Answer from last meeting</vt:lpstr>
      <vt:lpstr>5.   Question and Answer from last meeting</vt:lpstr>
      <vt:lpstr>6.   Dynamic output expansion</vt:lpstr>
      <vt:lpstr>6.   Dynamic output expansion</vt:lpstr>
      <vt:lpstr>6.   Dynamic output expansion</vt:lpstr>
      <vt:lpstr>6.   Dynamic output expansion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935</cp:revision>
  <dcterms:created xsi:type="dcterms:W3CDTF">2024-08-20T17:54:49Z</dcterms:created>
  <dcterms:modified xsi:type="dcterms:W3CDTF">2024-09-30T11:06:11Z</dcterms:modified>
</cp:coreProperties>
</file>