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69" r:id="rId4"/>
    <p:sldId id="258" r:id="rId5"/>
    <p:sldId id="259" r:id="rId6"/>
    <p:sldId id="268" r:id="rId7"/>
    <p:sldId id="270" r:id="rId8"/>
    <p:sldId id="271" r:id="rId9"/>
    <p:sldId id="261" r:id="rId10"/>
    <p:sldId id="267" r:id="rId11"/>
    <p:sldId id="262" r:id="rId12"/>
    <p:sldId id="273" r:id="rId13"/>
    <p:sldId id="277" r:id="rId14"/>
    <p:sldId id="278" r:id="rId15"/>
    <p:sldId id="274" r:id="rId16"/>
    <p:sldId id="280" r:id="rId17"/>
    <p:sldId id="281" r:id="rId18"/>
    <p:sldId id="26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FDC"/>
    <a:srgbClr val="F7B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an Cao" userId="0846b901be3075ca" providerId="Windows Live" clId="Web-{236A8F80-80DE-08C5-3191-7222823C232C}"/>
    <pc:docChg chg="delSld modSld">
      <pc:chgData name="Tuan Cao" userId="0846b901be3075ca" providerId="Windows Live" clId="Web-{236A8F80-80DE-08C5-3191-7222823C232C}" dt="2024-08-21T11:09:47.506" v="109" actId="20577"/>
      <pc:docMkLst>
        <pc:docMk/>
      </pc:docMkLst>
      <pc:sldChg chg="modSp">
        <pc:chgData name="Tuan Cao" userId="0846b901be3075ca" providerId="Windows Live" clId="Web-{236A8F80-80DE-08C5-3191-7222823C232C}" dt="2024-08-21T11:09:47.506" v="109" actId="20577"/>
        <pc:sldMkLst>
          <pc:docMk/>
          <pc:sldMk cId="109857222" sldId="256"/>
        </pc:sldMkLst>
        <pc:spChg chg="mod">
          <ac:chgData name="Tuan Cao" userId="0846b901be3075ca" providerId="Windows Live" clId="Web-{236A8F80-80DE-08C5-3191-7222823C232C}" dt="2024-08-21T11:09:47.506" v="10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Tuan Cao" userId="0846b901be3075ca" providerId="Windows Live" clId="Web-{236A8F80-80DE-08C5-3191-7222823C232C}" dt="2024-08-21T10:50:09.226" v="1" actId="20577"/>
        <pc:sldMkLst>
          <pc:docMk/>
          <pc:sldMk cId="2627982684" sldId="259"/>
        </pc:sldMkLst>
        <pc:spChg chg="mod">
          <ac:chgData name="Tuan Cao" userId="0846b901be3075ca" providerId="Windows Live" clId="Web-{236A8F80-80DE-08C5-3191-7222823C232C}" dt="2024-08-21T10:50:09.226" v="1" actId="20577"/>
          <ac:spMkLst>
            <pc:docMk/>
            <pc:sldMk cId="2627982684" sldId="259"/>
            <ac:spMk id="3" creationId="{B8AAB0DD-F1B4-6269-590A-4148993036E1}"/>
          </ac:spMkLst>
        </pc:spChg>
      </pc:sldChg>
      <pc:sldChg chg="addSp modSp">
        <pc:chgData name="Tuan Cao" userId="0846b901be3075ca" providerId="Windows Live" clId="Web-{236A8F80-80DE-08C5-3191-7222823C232C}" dt="2024-08-21T11:09:27.645" v="106" actId="20577"/>
        <pc:sldMkLst>
          <pc:docMk/>
          <pc:sldMk cId="3884708039" sldId="261"/>
        </pc:sldMkLst>
        <pc:spChg chg="mod">
          <ac:chgData name="Tuan Cao" userId="0846b901be3075ca" providerId="Windows Live" clId="Web-{236A8F80-80DE-08C5-3191-7222823C232C}" dt="2024-08-21T11:09:27.645" v="106" actId="20577"/>
          <ac:spMkLst>
            <pc:docMk/>
            <pc:sldMk cId="3884708039" sldId="261"/>
            <ac:spMk id="10" creationId="{CA280452-FBF9-78DF-8EFC-DF609B1B033B}"/>
          </ac:spMkLst>
        </pc:spChg>
        <pc:picChg chg="add mod">
          <ac:chgData name="Tuan Cao" userId="0846b901be3075ca" providerId="Windows Live" clId="Web-{236A8F80-80DE-08C5-3191-7222823C232C}" dt="2024-08-21T11:07:10.964" v="76" actId="1076"/>
          <ac:picMkLst>
            <pc:docMk/>
            <pc:sldMk cId="3884708039" sldId="261"/>
            <ac:picMk id="7" creationId="{14ABEEEE-006F-9ABC-DD41-3B0C267591C5}"/>
          </ac:picMkLst>
        </pc:picChg>
      </pc:sldChg>
      <pc:sldChg chg="modSp">
        <pc:chgData name="Tuan Cao" userId="0846b901be3075ca" providerId="Windows Live" clId="Web-{236A8F80-80DE-08C5-3191-7222823C232C}" dt="2024-08-21T11:07:05.542" v="75" actId="20577"/>
        <pc:sldMkLst>
          <pc:docMk/>
          <pc:sldMk cId="3481301679" sldId="265"/>
        </pc:sldMkLst>
        <pc:spChg chg="mod">
          <ac:chgData name="Tuan Cao" userId="0846b901be3075ca" providerId="Windows Live" clId="Web-{236A8F80-80DE-08C5-3191-7222823C232C}" dt="2024-08-21T11:07:05.542" v="75" actId="20577"/>
          <ac:spMkLst>
            <pc:docMk/>
            <pc:sldMk cId="3481301679" sldId="265"/>
            <ac:spMk id="10" creationId="{CA280452-FBF9-78DF-8EFC-DF609B1B033B}"/>
          </ac:spMkLst>
        </pc:spChg>
      </pc:sldChg>
      <pc:sldChg chg="del">
        <pc:chgData name="Tuan Cao" userId="0846b901be3075ca" providerId="Windows Live" clId="Web-{236A8F80-80DE-08C5-3191-7222823C232C}" dt="2024-08-21T10:47:14.449" v="0"/>
        <pc:sldMkLst>
          <pc:docMk/>
          <pc:sldMk cId="3322996233" sldId="269"/>
        </pc:sldMkLst>
      </pc:sldChg>
    </pc:docChg>
  </pc:docChgLst>
  <pc:docChgLst>
    <pc:chgData name="Tuan Cao" userId="0846b901be3075ca" providerId="Windows Live" clId="Web-{B307F3AC-0A03-42A9-5325-BBCB96D0252B}"/>
    <pc:docChg chg="addSld delSld modSld">
      <pc:chgData name="Tuan Cao" userId="0846b901be3075ca" providerId="Windows Live" clId="Web-{B307F3AC-0A03-42A9-5325-BBCB96D0252B}" dt="2024-09-03T19:09:36.934" v="1484" actId="20577"/>
      <pc:docMkLst>
        <pc:docMk/>
      </pc:docMkLst>
      <pc:sldChg chg="addSp delSp modSp">
        <pc:chgData name="Tuan Cao" userId="0846b901be3075ca" providerId="Windows Live" clId="Web-{B307F3AC-0A03-42A9-5325-BBCB96D0252B}" dt="2024-09-03T08:19:22.686" v="170" actId="20577"/>
        <pc:sldMkLst>
          <pc:docMk/>
          <pc:sldMk cId="960681793" sldId="258"/>
        </pc:sldMkLst>
        <pc:spChg chg="mod">
          <ac:chgData name="Tuan Cao" userId="0846b901be3075ca" providerId="Windows Live" clId="Web-{B307F3AC-0A03-42A9-5325-BBCB96D0252B}" dt="2024-09-03T08:10:08.949" v="130" actId="14100"/>
          <ac:spMkLst>
            <pc:docMk/>
            <pc:sldMk cId="960681793" sldId="258"/>
            <ac:spMk id="3" creationId="{B8AAB0DD-F1B4-6269-590A-4148993036E1}"/>
          </ac:spMkLst>
        </pc:spChg>
        <pc:spChg chg="mod">
          <ac:chgData name="Tuan Cao" userId="0846b901be3075ca" providerId="Windows Live" clId="Web-{B307F3AC-0A03-42A9-5325-BBCB96D0252B}" dt="2024-09-03T08:19:22.686" v="170" actId="20577"/>
          <ac:spMkLst>
            <pc:docMk/>
            <pc:sldMk cId="960681793" sldId="258"/>
            <ac:spMk id="10" creationId="{CA280452-FBF9-78DF-8EFC-DF609B1B033B}"/>
          </ac:spMkLst>
        </pc:spChg>
        <pc:picChg chg="add mod">
          <ac:chgData name="Tuan Cao" userId="0846b901be3075ca" providerId="Windows Live" clId="Web-{B307F3AC-0A03-42A9-5325-BBCB96D0252B}" dt="2024-09-03T08:19:20.108" v="164" actId="1076"/>
          <ac:picMkLst>
            <pc:docMk/>
            <pc:sldMk cId="960681793" sldId="258"/>
            <ac:picMk id="7" creationId="{8953FFE8-8824-1A22-E7EB-68774B6EE365}"/>
          </ac:picMkLst>
        </pc:picChg>
        <pc:picChg chg="del mod">
          <ac:chgData name="Tuan Cao" userId="0846b901be3075ca" providerId="Windows Live" clId="Web-{B307F3AC-0A03-42A9-5325-BBCB96D0252B}" dt="2024-09-03T07:48:12.185" v="23"/>
          <ac:picMkLst>
            <pc:docMk/>
            <pc:sldMk cId="960681793" sldId="258"/>
            <ac:picMk id="8" creationId="{30540923-4C57-5011-9EF4-84850513DF0A}"/>
          </ac:picMkLst>
        </pc:picChg>
      </pc:sldChg>
      <pc:sldChg chg="addSp delSp modSp">
        <pc:chgData name="Tuan Cao" userId="0846b901be3075ca" providerId="Windows Live" clId="Web-{B307F3AC-0A03-42A9-5325-BBCB96D0252B}" dt="2024-09-03T08:19:41.781" v="174" actId="1076"/>
        <pc:sldMkLst>
          <pc:docMk/>
          <pc:sldMk cId="2627982684" sldId="259"/>
        </pc:sldMkLst>
        <pc:spChg chg="mod">
          <ac:chgData name="Tuan Cao" userId="0846b901be3075ca" providerId="Windows Live" clId="Web-{B307F3AC-0A03-42A9-5325-BBCB96D0252B}" dt="2024-09-03T08:09:08.056" v="125" actId="20577"/>
          <ac:spMkLst>
            <pc:docMk/>
            <pc:sldMk cId="2627982684" sldId="259"/>
            <ac:spMk id="3" creationId="{B8AAB0DD-F1B4-6269-590A-4148993036E1}"/>
          </ac:spMkLst>
        </pc:spChg>
        <pc:spChg chg="mod">
          <ac:chgData name="Tuan Cao" userId="0846b901be3075ca" providerId="Windows Live" clId="Web-{B307F3AC-0A03-42A9-5325-BBCB96D0252B}" dt="2024-09-03T08:19:11.936" v="161" actId="20577"/>
          <ac:spMkLst>
            <pc:docMk/>
            <pc:sldMk cId="2627982684" sldId="259"/>
            <ac:spMk id="10" creationId="{CA280452-FBF9-78DF-8EFC-DF609B1B033B}"/>
          </ac:spMkLst>
        </pc:spChg>
        <pc:picChg chg="del">
          <ac:chgData name="Tuan Cao" userId="0846b901be3075ca" providerId="Windows Live" clId="Web-{B307F3AC-0A03-42A9-5325-BBCB96D0252B}" dt="2024-09-03T08:10:32.434" v="132"/>
          <ac:picMkLst>
            <pc:docMk/>
            <pc:sldMk cId="2627982684" sldId="259"/>
            <ac:picMk id="7" creationId="{6BC907C1-D19A-99FB-0092-13C52BD5EB2A}"/>
          </ac:picMkLst>
        </pc:picChg>
        <pc:picChg chg="add mod">
          <ac:chgData name="Tuan Cao" userId="0846b901be3075ca" providerId="Windows Live" clId="Web-{B307F3AC-0A03-42A9-5325-BBCB96D0252B}" dt="2024-09-03T08:19:41.781" v="174" actId="1076"/>
          <ac:picMkLst>
            <pc:docMk/>
            <pc:sldMk cId="2627982684" sldId="259"/>
            <ac:picMk id="8" creationId="{B1031A42-1A39-7A39-B031-0A9D43D5527E}"/>
          </ac:picMkLst>
        </pc:picChg>
      </pc:sldChg>
      <pc:sldChg chg="addSp modSp">
        <pc:chgData name="Tuan Cao" userId="0846b901be3075ca" providerId="Windows Live" clId="Web-{B307F3AC-0A03-42A9-5325-BBCB96D0252B}" dt="2024-09-03T12:02:48.126" v="721" actId="1076"/>
        <pc:sldMkLst>
          <pc:docMk/>
          <pc:sldMk cId="456099640" sldId="260"/>
        </pc:sldMkLst>
        <pc:spChg chg="mod">
          <ac:chgData name="Tuan Cao" userId="0846b901be3075ca" providerId="Windows Live" clId="Web-{B307F3AC-0A03-42A9-5325-BBCB96D0252B}" dt="2024-09-03T09:36:20.706" v="589" actId="20577"/>
          <ac:spMkLst>
            <pc:docMk/>
            <pc:sldMk cId="456099640" sldId="260"/>
            <ac:spMk id="2" creationId="{6BFA330E-EE91-F37F-EA00-B8262F532F07}"/>
          </ac:spMkLst>
        </pc:spChg>
        <pc:spChg chg="add mod">
          <ac:chgData name="Tuan Cao" userId="0846b901be3075ca" providerId="Windows Live" clId="Web-{B307F3AC-0A03-42A9-5325-BBCB96D0252B}" dt="2024-09-03T10:51:06.251" v="680" actId="20577"/>
          <ac:spMkLst>
            <pc:docMk/>
            <pc:sldMk cId="456099640" sldId="260"/>
            <ac:spMk id="7" creationId="{6618FB35-0C01-DB22-CEFE-0E373C804468}"/>
          </ac:spMkLst>
        </pc:spChg>
        <pc:spChg chg="add">
          <ac:chgData name="Tuan Cao" userId="0846b901be3075ca" providerId="Windows Live" clId="Web-{B307F3AC-0A03-42A9-5325-BBCB96D0252B}" dt="2024-09-03T11:41:48.611" v="681"/>
          <ac:spMkLst>
            <pc:docMk/>
            <pc:sldMk cId="456099640" sldId="260"/>
            <ac:spMk id="8" creationId="{F215DE31-FFA3-5438-FF86-330D6A8481BD}"/>
          </ac:spMkLst>
        </pc:spChg>
        <pc:spChg chg="add mod">
          <ac:chgData name="Tuan Cao" userId="0846b901be3075ca" providerId="Windows Live" clId="Web-{B307F3AC-0A03-42A9-5325-BBCB96D0252B}" dt="2024-09-03T12:02:43.110" v="719" actId="20577"/>
          <ac:spMkLst>
            <pc:docMk/>
            <pc:sldMk cId="456099640" sldId="260"/>
            <ac:spMk id="9" creationId="{41129CAB-4737-260F-37C0-4BD379DA8A39}"/>
          </ac:spMkLst>
        </pc:spChg>
        <pc:spChg chg="mod">
          <ac:chgData name="Tuan Cao" userId="0846b901be3075ca" providerId="Windows Live" clId="Web-{B307F3AC-0A03-42A9-5325-BBCB96D0252B}" dt="2024-09-03T11:41:58.330" v="686" actId="20577"/>
          <ac:spMkLst>
            <pc:docMk/>
            <pc:sldMk cId="456099640" sldId="260"/>
            <ac:spMk id="10" creationId="{CA280452-FBF9-78DF-8EFC-DF609B1B033B}"/>
          </ac:spMkLst>
        </pc:spChg>
        <pc:picChg chg="add mod">
          <ac:chgData name="Tuan Cao" userId="0846b901be3075ca" providerId="Windows Live" clId="Web-{B307F3AC-0A03-42A9-5325-BBCB96D0252B}" dt="2024-09-03T12:02:48.126" v="721" actId="1076"/>
          <ac:picMkLst>
            <pc:docMk/>
            <pc:sldMk cId="456099640" sldId="260"/>
            <ac:picMk id="11" creationId="{6896EAC7-9E9E-67E8-1C00-2FB43BC3FC30}"/>
          </ac:picMkLst>
        </pc:picChg>
      </pc:sldChg>
      <pc:sldChg chg="addSp delSp modSp">
        <pc:chgData name="Tuan Cao" userId="0846b901be3075ca" providerId="Windows Live" clId="Web-{B307F3AC-0A03-42A9-5325-BBCB96D0252B}" dt="2024-09-03T15:16:08.260" v="913" actId="20577"/>
        <pc:sldMkLst>
          <pc:docMk/>
          <pc:sldMk cId="3884708039" sldId="261"/>
        </pc:sldMkLst>
        <pc:spChg chg="mod">
          <ac:chgData name="Tuan Cao" userId="0846b901be3075ca" providerId="Windows Live" clId="Web-{B307F3AC-0A03-42A9-5325-BBCB96D0252B}" dt="2024-09-03T15:16:08.260" v="913" actId="20577"/>
          <ac:spMkLst>
            <pc:docMk/>
            <pc:sldMk cId="3884708039" sldId="261"/>
            <ac:spMk id="2" creationId="{6BFA330E-EE91-F37F-EA00-B8262F532F07}"/>
          </ac:spMkLst>
        </pc:spChg>
        <pc:spChg chg="add del mod">
          <ac:chgData name="Tuan Cao" userId="0846b901be3075ca" providerId="Windows Live" clId="Web-{B307F3AC-0A03-42A9-5325-BBCB96D0252B}" dt="2024-09-03T13:54:03.905" v="788"/>
          <ac:spMkLst>
            <pc:docMk/>
            <pc:sldMk cId="3884708039" sldId="261"/>
            <ac:spMk id="7" creationId="{6933D97A-DD63-EDF8-B37D-EC976E826F06}"/>
          </ac:spMkLst>
        </pc:spChg>
        <pc:spChg chg="mod">
          <ac:chgData name="Tuan Cao" userId="0846b901be3075ca" providerId="Windows Live" clId="Web-{B307F3AC-0A03-42A9-5325-BBCB96D0252B}" dt="2024-09-03T13:38:12.577" v="766" actId="20577"/>
          <ac:spMkLst>
            <pc:docMk/>
            <pc:sldMk cId="3884708039" sldId="261"/>
            <ac:spMk id="10" creationId="{CA280452-FBF9-78DF-8EFC-DF609B1B033B}"/>
          </ac:spMkLst>
        </pc:spChg>
        <pc:spChg chg="add mod">
          <ac:chgData name="Tuan Cao" userId="0846b901be3075ca" providerId="Windows Live" clId="Web-{B307F3AC-0A03-42A9-5325-BBCB96D0252B}" dt="2024-09-03T14:30:43.321" v="880" actId="20577"/>
          <ac:spMkLst>
            <pc:docMk/>
            <pc:sldMk cId="3884708039" sldId="261"/>
            <ac:spMk id="11" creationId="{CB2811F4-E747-89EC-B8B7-F2FA0E6A6EF0}"/>
          </ac:spMkLst>
        </pc:spChg>
        <pc:picChg chg="del">
          <ac:chgData name="Tuan Cao" userId="0846b901be3075ca" providerId="Windows Live" clId="Web-{B307F3AC-0A03-42A9-5325-BBCB96D0252B}" dt="2024-09-03T12:58:58.808" v="749"/>
          <ac:picMkLst>
            <pc:docMk/>
            <pc:sldMk cId="3884708039" sldId="261"/>
            <ac:picMk id="7" creationId="{14ABEEEE-006F-9ABC-DD41-3B0C267591C5}"/>
          </ac:picMkLst>
        </pc:picChg>
        <pc:picChg chg="add del mod">
          <ac:chgData name="Tuan Cao" userId="0846b901be3075ca" providerId="Windows Live" clId="Web-{B307F3AC-0A03-42A9-5325-BBCB96D0252B}" dt="2024-09-03T13:54:19.781" v="791"/>
          <ac:picMkLst>
            <pc:docMk/>
            <pc:sldMk cId="3884708039" sldId="261"/>
            <ac:picMk id="8" creationId="{98B5191A-44A1-0293-CF18-4DDFA48A94CE}"/>
          </ac:picMkLst>
        </pc:picChg>
        <pc:picChg chg="add del mod">
          <ac:chgData name="Tuan Cao" userId="0846b901be3075ca" providerId="Windows Live" clId="Web-{B307F3AC-0A03-42A9-5325-BBCB96D0252B}" dt="2024-09-03T14:17:34.561" v="845"/>
          <ac:picMkLst>
            <pc:docMk/>
            <pc:sldMk cId="3884708039" sldId="261"/>
            <ac:picMk id="9" creationId="{C2DF5D02-DCA4-05F5-D6C4-980D9C2FD32B}"/>
          </ac:picMkLst>
        </pc:picChg>
        <pc:picChg chg="add mod">
          <ac:chgData name="Tuan Cao" userId="0846b901be3075ca" providerId="Windows Live" clId="Web-{B307F3AC-0A03-42A9-5325-BBCB96D0252B}" dt="2024-09-03T14:54:11.228" v="882" actId="1076"/>
          <ac:picMkLst>
            <pc:docMk/>
            <pc:sldMk cId="3884708039" sldId="261"/>
            <ac:picMk id="12" creationId="{042CF896-CEF2-AA5C-1517-99EEDCCE778A}"/>
          </ac:picMkLst>
        </pc:picChg>
      </pc:sldChg>
      <pc:sldChg chg="addSp delSp modSp">
        <pc:chgData name="Tuan Cao" userId="0846b901be3075ca" providerId="Windows Live" clId="Web-{B307F3AC-0A03-42A9-5325-BBCB96D0252B}" dt="2024-09-03T16:22:30.787" v="1051" actId="20577"/>
        <pc:sldMkLst>
          <pc:docMk/>
          <pc:sldMk cId="578164674" sldId="262"/>
        </pc:sldMkLst>
        <pc:spChg chg="mod">
          <ac:chgData name="Tuan Cao" userId="0846b901be3075ca" providerId="Windows Live" clId="Web-{B307F3AC-0A03-42A9-5325-BBCB96D0252B}" dt="2024-09-03T15:18:51.813" v="923" actId="20577"/>
          <ac:spMkLst>
            <pc:docMk/>
            <pc:sldMk cId="578164674" sldId="262"/>
            <ac:spMk id="2" creationId="{6BFA330E-EE91-F37F-EA00-B8262F532F07}"/>
          </ac:spMkLst>
        </pc:spChg>
        <pc:spChg chg="add mod">
          <ac:chgData name="Tuan Cao" userId="0846b901be3075ca" providerId="Windows Live" clId="Web-{B307F3AC-0A03-42A9-5325-BBCB96D0252B}" dt="2024-09-03T16:22:30.787" v="1051" actId="20577"/>
          <ac:spMkLst>
            <pc:docMk/>
            <pc:sldMk cId="578164674" sldId="262"/>
            <ac:spMk id="8" creationId="{BB05F733-F7A8-4411-B4EF-44E9C91381A8}"/>
          </ac:spMkLst>
        </pc:spChg>
        <pc:spChg chg="add mod">
          <ac:chgData name="Tuan Cao" userId="0846b901be3075ca" providerId="Windows Live" clId="Web-{B307F3AC-0A03-42A9-5325-BBCB96D0252B}" dt="2024-09-03T16:22:20.021" v="1043" actId="1076"/>
          <ac:spMkLst>
            <pc:docMk/>
            <pc:sldMk cId="578164674" sldId="262"/>
            <ac:spMk id="9" creationId="{4D85DF07-1666-2F8D-69D2-BB7695A69977}"/>
          </ac:spMkLst>
        </pc:spChg>
        <pc:spChg chg="del mod">
          <ac:chgData name="Tuan Cao" userId="0846b901be3075ca" providerId="Windows Live" clId="Web-{B307F3AC-0A03-42A9-5325-BBCB96D0252B}" dt="2024-09-03T15:18:57.125" v="925"/>
          <ac:spMkLst>
            <pc:docMk/>
            <pc:sldMk cId="578164674" sldId="262"/>
            <ac:spMk id="10" creationId="{CA280452-FBF9-78DF-8EFC-DF609B1B033B}"/>
          </ac:spMkLst>
        </pc:spChg>
        <pc:picChg chg="del">
          <ac:chgData name="Tuan Cao" userId="0846b901be3075ca" providerId="Windows Live" clId="Web-{B307F3AC-0A03-42A9-5325-BBCB96D0252B}" dt="2024-09-03T15:14:12.037" v="906"/>
          <ac:picMkLst>
            <pc:docMk/>
            <pc:sldMk cId="578164674" sldId="262"/>
            <ac:picMk id="11" creationId="{7F228503-C4FD-B159-6499-33DE7C8CFE5D}"/>
          </ac:picMkLst>
        </pc:picChg>
      </pc:sldChg>
      <pc:sldChg chg="del">
        <pc:chgData name="Tuan Cao" userId="0846b901be3075ca" providerId="Windows Live" clId="Web-{B307F3AC-0A03-42A9-5325-BBCB96D0252B}" dt="2024-09-03T15:19:04.610" v="927"/>
        <pc:sldMkLst>
          <pc:docMk/>
          <pc:sldMk cId="240007333" sldId="263"/>
        </pc:sldMkLst>
      </pc:sldChg>
      <pc:sldChg chg="del">
        <pc:chgData name="Tuan Cao" userId="0846b901be3075ca" providerId="Windows Live" clId="Web-{B307F3AC-0A03-42A9-5325-BBCB96D0252B}" dt="2024-09-03T15:19:04.610" v="926"/>
        <pc:sldMkLst>
          <pc:docMk/>
          <pc:sldMk cId="2305244038" sldId="264"/>
        </pc:sldMkLst>
      </pc:sldChg>
      <pc:sldChg chg="del">
        <pc:chgData name="Tuan Cao" userId="0846b901be3075ca" providerId="Windows Live" clId="Web-{B307F3AC-0A03-42A9-5325-BBCB96D0252B}" dt="2024-09-03T15:19:04.610" v="929"/>
        <pc:sldMkLst>
          <pc:docMk/>
          <pc:sldMk cId="3481301679" sldId="265"/>
        </pc:sldMkLst>
      </pc:sldChg>
      <pc:sldChg chg="del">
        <pc:chgData name="Tuan Cao" userId="0846b901be3075ca" providerId="Windows Live" clId="Web-{B307F3AC-0A03-42A9-5325-BBCB96D0252B}" dt="2024-09-03T15:19:04.610" v="928"/>
        <pc:sldMkLst>
          <pc:docMk/>
          <pc:sldMk cId="4030171306" sldId="266"/>
        </pc:sldMkLst>
      </pc:sldChg>
      <pc:sldChg chg="addSp delSp modSp">
        <pc:chgData name="Tuan Cao" userId="0846b901be3075ca" providerId="Windows Live" clId="Web-{B307F3AC-0A03-42A9-5325-BBCB96D0252B}" dt="2024-09-03T15:16:11.588" v="914" actId="20577"/>
        <pc:sldMkLst>
          <pc:docMk/>
          <pc:sldMk cId="3707048265" sldId="267"/>
        </pc:sldMkLst>
        <pc:spChg chg="mod">
          <ac:chgData name="Tuan Cao" userId="0846b901be3075ca" providerId="Windows Live" clId="Web-{B307F3AC-0A03-42A9-5325-BBCB96D0252B}" dt="2024-09-03T15:16:11.588" v="914" actId="20577"/>
          <ac:spMkLst>
            <pc:docMk/>
            <pc:sldMk cId="3707048265" sldId="267"/>
            <ac:spMk id="2" creationId="{6BFA330E-EE91-F37F-EA00-B8262F532F07}"/>
          </ac:spMkLst>
        </pc:spChg>
        <pc:spChg chg="mod">
          <ac:chgData name="Tuan Cao" userId="0846b901be3075ca" providerId="Windows Live" clId="Web-{B307F3AC-0A03-42A9-5325-BBCB96D0252B}" dt="2024-09-03T14:54:57.948" v="893" actId="20577"/>
          <ac:spMkLst>
            <pc:docMk/>
            <pc:sldMk cId="3707048265" sldId="267"/>
            <ac:spMk id="10" creationId="{CA280452-FBF9-78DF-8EFC-DF609B1B033B}"/>
          </ac:spMkLst>
        </pc:spChg>
        <pc:picChg chg="del">
          <ac:chgData name="Tuan Cao" userId="0846b901be3075ca" providerId="Windows Live" clId="Web-{B307F3AC-0A03-42A9-5325-BBCB96D0252B}" dt="2024-09-03T14:54:58.151" v="894"/>
          <ac:picMkLst>
            <pc:docMk/>
            <pc:sldMk cId="3707048265" sldId="267"/>
            <ac:picMk id="7" creationId="{B9A48FA2-BE6C-8FE6-67B0-7BC326641007}"/>
          </ac:picMkLst>
        </pc:picChg>
        <pc:picChg chg="del">
          <ac:chgData name="Tuan Cao" userId="0846b901be3075ca" providerId="Windows Live" clId="Web-{B307F3AC-0A03-42A9-5325-BBCB96D0252B}" dt="2024-09-03T14:54:58.417" v="895"/>
          <ac:picMkLst>
            <pc:docMk/>
            <pc:sldMk cId="3707048265" sldId="267"/>
            <ac:picMk id="8" creationId="{789F13E1-8CD8-64DA-A55E-782936791A22}"/>
          </ac:picMkLst>
        </pc:picChg>
        <pc:picChg chg="add del mod">
          <ac:chgData name="Tuan Cao" userId="0846b901be3075ca" providerId="Windows Live" clId="Web-{B307F3AC-0A03-42A9-5325-BBCB96D0252B}" dt="2024-09-03T15:07:39.851" v="899"/>
          <ac:picMkLst>
            <pc:docMk/>
            <pc:sldMk cId="3707048265" sldId="267"/>
            <ac:picMk id="9" creationId="{A3D0CC1F-22F8-EEEE-0356-E667D804D394}"/>
          </ac:picMkLst>
        </pc:picChg>
        <pc:picChg chg="add mod">
          <ac:chgData name="Tuan Cao" userId="0846b901be3075ca" providerId="Windows Live" clId="Web-{B307F3AC-0A03-42A9-5325-BBCB96D0252B}" dt="2024-09-03T15:07:47.007" v="900" actId="1076"/>
          <ac:picMkLst>
            <pc:docMk/>
            <pc:sldMk cId="3707048265" sldId="267"/>
            <ac:picMk id="11" creationId="{D98F93EB-4939-37F0-7E8F-5A75E78473DA}"/>
          </ac:picMkLst>
        </pc:picChg>
        <pc:picChg chg="add mod">
          <ac:chgData name="Tuan Cao" userId="0846b901be3075ca" providerId="Windows Live" clId="Web-{B307F3AC-0A03-42A9-5325-BBCB96D0252B}" dt="2024-09-03T15:13:58.443" v="905" actId="1076"/>
          <ac:picMkLst>
            <pc:docMk/>
            <pc:sldMk cId="3707048265" sldId="267"/>
            <ac:picMk id="12" creationId="{6F3EFEFC-9D3D-E912-C2ED-52353A62077B}"/>
          </ac:picMkLst>
        </pc:picChg>
      </pc:sldChg>
      <pc:sldChg chg="addSp delSp modSp">
        <pc:chgData name="Tuan Cao" userId="0846b901be3075ca" providerId="Windows Live" clId="Web-{B307F3AC-0A03-42A9-5325-BBCB96D0252B}" dt="2024-09-03T08:21:22.159" v="188" actId="14100"/>
        <pc:sldMkLst>
          <pc:docMk/>
          <pc:sldMk cId="1349987777" sldId="268"/>
        </pc:sldMkLst>
        <pc:spChg chg="mod">
          <ac:chgData name="Tuan Cao" userId="0846b901be3075ca" providerId="Windows Live" clId="Web-{B307F3AC-0A03-42A9-5325-BBCB96D0252B}" dt="2024-09-03T08:21:22.159" v="188" actId="14100"/>
          <ac:spMkLst>
            <pc:docMk/>
            <pc:sldMk cId="1349987777" sldId="268"/>
            <ac:spMk id="3" creationId="{B8AAB0DD-F1B4-6269-590A-4148993036E1}"/>
          </ac:spMkLst>
        </pc:spChg>
        <pc:picChg chg="del">
          <ac:chgData name="Tuan Cao" userId="0846b901be3075ca" providerId="Windows Live" clId="Web-{B307F3AC-0A03-42A9-5325-BBCB96D0252B}" dt="2024-09-03T08:19:55.703" v="175"/>
          <ac:picMkLst>
            <pc:docMk/>
            <pc:sldMk cId="1349987777" sldId="268"/>
            <ac:picMk id="7" creationId="{5698D2B1-A90C-6E01-0D0E-E7793D3BAA29}"/>
          </ac:picMkLst>
        </pc:picChg>
        <pc:picChg chg="add mod">
          <ac:chgData name="Tuan Cao" userId="0846b901be3075ca" providerId="Windows Live" clId="Web-{B307F3AC-0A03-42A9-5325-BBCB96D0252B}" dt="2024-09-03T08:20:02.532" v="178" actId="14100"/>
          <ac:picMkLst>
            <pc:docMk/>
            <pc:sldMk cId="1349987777" sldId="268"/>
            <ac:picMk id="8" creationId="{745F11B8-4318-9D2E-7DD4-330C6654B28B}"/>
          </ac:picMkLst>
        </pc:picChg>
      </pc:sldChg>
      <pc:sldChg chg="addSp delSp modSp">
        <pc:chgData name="Tuan Cao" userId="0846b901be3075ca" providerId="Windows Live" clId="Web-{B307F3AC-0A03-42A9-5325-BBCB96D0252B}" dt="2024-09-03T07:35:31.612" v="21"/>
        <pc:sldMkLst>
          <pc:docMk/>
          <pc:sldMk cId="2444409750" sldId="269"/>
        </pc:sldMkLst>
        <pc:spChg chg="del">
          <ac:chgData name="Tuan Cao" userId="0846b901be3075ca" providerId="Windows Live" clId="Web-{B307F3AC-0A03-42A9-5325-BBCB96D0252B}" dt="2024-09-03T07:35:31.612" v="21"/>
          <ac:spMkLst>
            <pc:docMk/>
            <pc:sldMk cId="2444409750" sldId="269"/>
            <ac:spMk id="5" creationId="{F1F659BE-D29C-06E7-556B-1F309ABB2302}"/>
          </ac:spMkLst>
        </pc:spChg>
        <pc:spChg chg="mod">
          <ac:chgData name="Tuan Cao" userId="0846b901be3075ca" providerId="Windows Live" clId="Web-{B307F3AC-0A03-42A9-5325-BBCB96D0252B}" dt="2024-09-03T07:35:21.846" v="16" actId="14100"/>
          <ac:spMkLst>
            <pc:docMk/>
            <pc:sldMk cId="2444409750" sldId="269"/>
            <ac:spMk id="10" creationId="{CA280452-FBF9-78DF-8EFC-DF609B1B033B}"/>
          </ac:spMkLst>
        </pc:spChg>
        <pc:picChg chg="add mod">
          <ac:chgData name="Tuan Cao" userId="0846b901be3075ca" providerId="Windows Live" clId="Web-{B307F3AC-0A03-42A9-5325-BBCB96D0252B}" dt="2024-09-03T07:35:29.580" v="20" actId="1076"/>
          <ac:picMkLst>
            <pc:docMk/>
            <pc:sldMk cId="2444409750" sldId="269"/>
            <ac:picMk id="7" creationId="{4BCFE1E8-FDBD-34C1-B8E2-66F263C04C96}"/>
          </ac:picMkLst>
        </pc:picChg>
        <pc:picChg chg="del">
          <ac:chgData name="Tuan Cao" userId="0846b901be3075ca" providerId="Windows Live" clId="Web-{B307F3AC-0A03-42A9-5325-BBCB96D0252B}" dt="2024-09-03T07:32:51.356" v="0"/>
          <ac:picMkLst>
            <pc:docMk/>
            <pc:sldMk cId="2444409750" sldId="269"/>
            <ac:picMk id="8" creationId="{30540923-4C57-5011-9EF4-84850513DF0A}"/>
          </ac:picMkLst>
        </pc:picChg>
      </pc:sldChg>
      <pc:sldChg chg="addSp delSp modSp add replId">
        <pc:chgData name="Tuan Cao" userId="0846b901be3075ca" providerId="Windows Live" clId="Web-{B307F3AC-0A03-42A9-5325-BBCB96D0252B}" dt="2024-09-03T09:07:04.587" v="497" actId="20577"/>
        <pc:sldMkLst>
          <pc:docMk/>
          <pc:sldMk cId="2392130561" sldId="270"/>
        </pc:sldMkLst>
        <pc:spChg chg="mod">
          <ac:chgData name="Tuan Cao" userId="0846b901be3075ca" providerId="Windows Live" clId="Web-{B307F3AC-0A03-42A9-5325-BBCB96D0252B}" dt="2024-09-03T09:07:04.587" v="497" actId="20577"/>
          <ac:spMkLst>
            <pc:docMk/>
            <pc:sldMk cId="2392130561" sldId="270"/>
            <ac:spMk id="3" creationId="{B8AAB0DD-F1B4-6269-590A-4148993036E1}"/>
          </ac:spMkLst>
        </pc:spChg>
        <pc:spChg chg="add del">
          <ac:chgData name="Tuan Cao" userId="0846b901be3075ca" providerId="Windows Live" clId="Web-{B307F3AC-0A03-42A9-5325-BBCB96D0252B}" dt="2024-09-03T08:57:39.392" v="249"/>
          <ac:spMkLst>
            <pc:docMk/>
            <pc:sldMk cId="2392130561" sldId="270"/>
            <ac:spMk id="9" creationId="{4B5461F2-60BD-16BD-3C2D-143EE2D16FC1}"/>
          </ac:spMkLst>
        </pc:spChg>
        <pc:spChg chg="mod">
          <ac:chgData name="Tuan Cao" userId="0846b901be3075ca" providerId="Windows Live" clId="Web-{B307F3AC-0A03-42A9-5325-BBCB96D0252B}" dt="2024-09-03T08:56:57.688" v="212" actId="20577"/>
          <ac:spMkLst>
            <pc:docMk/>
            <pc:sldMk cId="2392130561" sldId="270"/>
            <ac:spMk id="10" creationId="{CA280452-FBF9-78DF-8EFC-DF609B1B033B}"/>
          </ac:spMkLst>
        </pc:spChg>
        <pc:picChg chg="add mod">
          <ac:chgData name="Tuan Cao" userId="0846b901be3075ca" providerId="Windows Live" clId="Web-{B307F3AC-0A03-42A9-5325-BBCB96D0252B}" dt="2024-09-03T08:53:26.976" v="200" actId="1076"/>
          <ac:picMkLst>
            <pc:docMk/>
            <pc:sldMk cId="2392130561" sldId="270"/>
            <ac:picMk id="7" creationId="{0AB99CFE-70F8-580A-525D-5143E0F0BB4A}"/>
          </ac:picMkLst>
        </pc:picChg>
        <pc:picChg chg="del">
          <ac:chgData name="Tuan Cao" userId="0846b901be3075ca" providerId="Windows Live" clId="Web-{B307F3AC-0A03-42A9-5325-BBCB96D0252B}" dt="2024-09-03T08:53:10.413" v="191"/>
          <ac:picMkLst>
            <pc:docMk/>
            <pc:sldMk cId="2392130561" sldId="270"/>
            <ac:picMk id="8" creationId="{745F11B8-4318-9D2E-7DD4-330C6654B28B}"/>
          </ac:picMkLst>
        </pc:picChg>
      </pc:sldChg>
      <pc:sldChg chg="addSp delSp modSp add replId">
        <pc:chgData name="Tuan Cao" userId="0846b901be3075ca" providerId="Windows Live" clId="Web-{B307F3AC-0A03-42A9-5325-BBCB96D0252B}" dt="2024-09-03T09:33:53.059" v="574" actId="1076"/>
        <pc:sldMkLst>
          <pc:docMk/>
          <pc:sldMk cId="1642062637" sldId="271"/>
        </pc:sldMkLst>
        <pc:spChg chg="del mod">
          <ac:chgData name="Tuan Cao" userId="0846b901be3075ca" providerId="Windows Live" clId="Web-{B307F3AC-0A03-42A9-5325-BBCB96D0252B}" dt="2024-09-03T09:32:22.821" v="515"/>
          <ac:spMkLst>
            <pc:docMk/>
            <pc:sldMk cId="1642062637" sldId="271"/>
            <ac:spMk id="3" creationId="{B8AAB0DD-F1B4-6269-590A-4148993036E1}"/>
          </ac:spMkLst>
        </pc:spChg>
        <pc:spChg chg="add del mod">
          <ac:chgData name="Tuan Cao" userId="0846b901be3075ca" providerId="Windows Live" clId="Web-{B307F3AC-0A03-42A9-5325-BBCB96D0252B}" dt="2024-09-03T09:32:23.962" v="516"/>
          <ac:spMkLst>
            <pc:docMk/>
            <pc:sldMk cId="1642062637" sldId="271"/>
            <ac:spMk id="9" creationId="{3F1B6CDD-5021-D344-E728-42CD61165A5F}"/>
          </ac:spMkLst>
        </pc:spChg>
        <pc:spChg chg="mod">
          <ac:chgData name="Tuan Cao" userId="0846b901be3075ca" providerId="Windows Live" clId="Web-{B307F3AC-0A03-42A9-5325-BBCB96D0252B}" dt="2024-09-03T09:21:13.356" v="511" actId="20577"/>
          <ac:spMkLst>
            <pc:docMk/>
            <pc:sldMk cId="1642062637" sldId="271"/>
            <ac:spMk id="10" creationId="{CA280452-FBF9-78DF-8EFC-DF609B1B033B}"/>
          </ac:spMkLst>
        </pc:spChg>
        <pc:spChg chg="add mod">
          <ac:chgData name="Tuan Cao" userId="0846b901be3075ca" providerId="Windows Live" clId="Web-{B307F3AC-0A03-42A9-5325-BBCB96D0252B}" dt="2024-09-03T09:33:53.059" v="574" actId="1076"/>
          <ac:spMkLst>
            <pc:docMk/>
            <pc:sldMk cId="1642062637" sldId="271"/>
            <ac:spMk id="12" creationId="{8A09735F-2144-8965-D3D1-E787448F48A1}"/>
          </ac:spMkLst>
        </pc:spChg>
        <pc:picChg chg="del">
          <ac:chgData name="Tuan Cao" userId="0846b901be3075ca" providerId="Windows Live" clId="Web-{B307F3AC-0A03-42A9-5325-BBCB96D0252B}" dt="2024-09-03T09:32:19.774" v="512"/>
          <ac:picMkLst>
            <pc:docMk/>
            <pc:sldMk cId="1642062637" sldId="271"/>
            <ac:picMk id="7" creationId="{0AB99CFE-70F8-580A-525D-5143E0F0BB4A}"/>
          </ac:picMkLst>
        </pc:picChg>
        <pc:picChg chg="add mod ord">
          <ac:chgData name="Tuan Cao" userId="0846b901be3075ca" providerId="Windows Live" clId="Web-{B307F3AC-0A03-42A9-5325-BBCB96D0252B}" dt="2024-09-03T09:32:32.571" v="519" actId="1076"/>
          <ac:picMkLst>
            <pc:docMk/>
            <pc:sldMk cId="1642062637" sldId="271"/>
            <ac:picMk id="11" creationId="{75C83050-EBB9-0AE8-8D53-FF0B527F921A}"/>
          </ac:picMkLst>
        </pc:picChg>
      </pc:sldChg>
      <pc:sldChg chg="addSp delSp modSp add replId">
        <pc:chgData name="Tuan Cao" userId="0846b901be3075ca" providerId="Windows Live" clId="Web-{B307F3AC-0A03-42A9-5325-BBCB96D0252B}" dt="2024-09-03T12:55:54.082" v="748" actId="1076"/>
        <pc:sldMkLst>
          <pc:docMk/>
          <pc:sldMk cId="1573714042" sldId="272"/>
        </pc:sldMkLst>
        <pc:spChg chg="mod">
          <ac:chgData name="Tuan Cao" userId="0846b901be3075ca" providerId="Windows Live" clId="Web-{B307F3AC-0A03-42A9-5325-BBCB96D0252B}" dt="2024-09-03T12:11:04.207" v="746" actId="20577"/>
          <ac:spMkLst>
            <pc:docMk/>
            <pc:sldMk cId="1573714042" sldId="272"/>
            <ac:spMk id="8" creationId="{F215DE31-FFA3-5438-FF86-330D6A8481BD}"/>
          </ac:spMkLst>
        </pc:spChg>
        <pc:spChg chg="del mod">
          <ac:chgData name="Tuan Cao" userId="0846b901be3075ca" providerId="Windows Live" clId="Web-{B307F3AC-0A03-42A9-5325-BBCB96D0252B}" dt="2024-09-03T12:10:53.879" v="728"/>
          <ac:spMkLst>
            <pc:docMk/>
            <pc:sldMk cId="1573714042" sldId="272"/>
            <ac:spMk id="9" creationId="{41129CAB-4737-260F-37C0-4BD379DA8A39}"/>
          </ac:spMkLst>
        </pc:spChg>
        <pc:spChg chg="del mod">
          <ac:chgData name="Tuan Cao" userId="0846b901be3075ca" providerId="Windows Live" clId="Web-{B307F3AC-0A03-42A9-5325-BBCB96D0252B}" dt="2024-09-03T12:10:50.629" v="727"/>
          <ac:spMkLst>
            <pc:docMk/>
            <pc:sldMk cId="1573714042" sldId="272"/>
            <ac:spMk id="10" creationId="{CA280452-FBF9-78DF-8EFC-DF609B1B033B}"/>
          </ac:spMkLst>
        </pc:spChg>
        <pc:picChg chg="add mod">
          <ac:chgData name="Tuan Cao" userId="0846b901be3075ca" providerId="Windows Live" clId="Web-{B307F3AC-0A03-42A9-5325-BBCB96D0252B}" dt="2024-09-03T12:55:54.082" v="748" actId="1076"/>
          <ac:picMkLst>
            <pc:docMk/>
            <pc:sldMk cId="1573714042" sldId="272"/>
            <ac:picMk id="9" creationId="{DFB9BBAF-79D7-30A0-1D31-26C7884713A2}"/>
          </ac:picMkLst>
        </pc:picChg>
        <pc:picChg chg="del">
          <ac:chgData name="Tuan Cao" userId="0846b901be3075ca" providerId="Windows Live" clId="Web-{B307F3AC-0A03-42A9-5325-BBCB96D0252B}" dt="2024-09-03T12:10:45.769" v="723"/>
          <ac:picMkLst>
            <pc:docMk/>
            <pc:sldMk cId="1573714042" sldId="272"/>
            <ac:picMk id="11" creationId="{6896EAC7-9E9E-67E8-1C00-2FB43BC3FC30}"/>
          </ac:picMkLst>
        </pc:picChg>
      </pc:sldChg>
      <pc:sldChg chg="addSp modSp add replId">
        <pc:chgData name="Tuan Cao" userId="0846b901be3075ca" providerId="Windows Live" clId="Web-{B307F3AC-0A03-42A9-5325-BBCB96D0252B}" dt="2024-09-03T16:31:14.008" v="1151" actId="20577"/>
        <pc:sldMkLst>
          <pc:docMk/>
          <pc:sldMk cId="1347964923" sldId="273"/>
        </pc:sldMkLst>
        <pc:spChg chg="add mod">
          <ac:chgData name="Tuan Cao" userId="0846b901be3075ca" providerId="Windows Live" clId="Web-{B307F3AC-0A03-42A9-5325-BBCB96D0252B}" dt="2024-09-03T16:31:14.008" v="1151" actId="20577"/>
          <ac:spMkLst>
            <pc:docMk/>
            <pc:sldMk cId="1347964923" sldId="273"/>
            <ac:spMk id="8" creationId="{D892B3AE-9F7D-FF89-2B21-030C057B3A0D}"/>
          </ac:spMkLst>
        </pc:spChg>
        <pc:spChg chg="add mod">
          <ac:chgData name="Tuan Cao" userId="0846b901be3075ca" providerId="Windows Live" clId="Web-{B307F3AC-0A03-42A9-5325-BBCB96D0252B}" dt="2024-09-03T16:29:27.207" v="1140" actId="20577"/>
          <ac:spMkLst>
            <pc:docMk/>
            <pc:sldMk cId="1347964923" sldId="273"/>
            <ac:spMk id="9" creationId="{2FB9013B-D55A-F8B8-C063-F583F5E11090}"/>
          </ac:spMkLst>
        </pc:spChg>
        <pc:picChg chg="add mod">
          <ac:chgData name="Tuan Cao" userId="0846b901be3075ca" providerId="Windows Live" clId="Web-{B307F3AC-0A03-42A9-5325-BBCB96D0252B}" dt="2024-09-03T16:29:30.817" v="1142" actId="1076"/>
          <ac:picMkLst>
            <pc:docMk/>
            <pc:sldMk cId="1347964923" sldId="273"/>
            <ac:picMk id="10" creationId="{ABCE380B-20AD-35D0-DA75-EA1322AB0962}"/>
          </ac:picMkLst>
        </pc:picChg>
      </pc:sldChg>
      <pc:sldChg chg="new del">
        <pc:chgData name="Tuan Cao" userId="0846b901be3075ca" providerId="Windows Live" clId="Web-{B307F3AC-0A03-42A9-5325-BBCB96D0252B}" dt="2024-09-03T13:57:04.255" v="797"/>
        <pc:sldMkLst>
          <pc:docMk/>
          <pc:sldMk cId="1602955900" sldId="273"/>
        </pc:sldMkLst>
      </pc:sldChg>
      <pc:sldChg chg="add replId">
        <pc:chgData name="Tuan Cao" userId="0846b901be3075ca" providerId="Windows Live" clId="Web-{B307F3AC-0A03-42A9-5325-BBCB96D0252B}" dt="2024-09-03T15:19:16.001" v="931"/>
        <pc:sldMkLst>
          <pc:docMk/>
          <pc:sldMk cId="1570051387" sldId="274"/>
        </pc:sldMkLst>
      </pc:sldChg>
      <pc:sldChg chg="addSp modSp add replId">
        <pc:chgData name="Tuan Cao" userId="0846b901be3075ca" providerId="Windows Live" clId="Web-{B307F3AC-0A03-42A9-5325-BBCB96D0252B}" dt="2024-09-03T17:52:01.352" v="1358" actId="1076"/>
        <pc:sldMkLst>
          <pc:docMk/>
          <pc:sldMk cId="2611603803" sldId="275"/>
        </pc:sldMkLst>
        <pc:picChg chg="add mod">
          <ac:chgData name="Tuan Cao" userId="0846b901be3075ca" providerId="Windows Live" clId="Web-{B307F3AC-0A03-42A9-5325-BBCB96D0252B}" dt="2024-09-03T17:52:01.352" v="1358" actId="1076"/>
          <ac:picMkLst>
            <pc:docMk/>
            <pc:sldMk cId="2611603803" sldId="275"/>
            <ac:picMk id="7" creationId="{4ED2A3B2-1851-4F66-458E-70A3E21D60B0}"/>
          </ac:picMkLst>
        </pc:picChg>
      </pc:sldChg>
      <pc:sldChg chg="add replId">
        <pc:chgData name="Tuan Cao" userId="0846b901be3075ca" providerId="Windows Live" clId="Web-{B307F3AC-0A03-42A9-5325-BBCB96D0252B}" dt="2024-09-03T15:19:16.939" v="933"/>
        <pc:sldMkLst>
          <pc:docMk/>
          <pc:sldMk cId="390488453" sldId="276"/>
        </pc:sldMkLst>
      </pc:sldChg>
      <pc:sldChg chg="addSp delSp modSp add replId">
        <pc:chgData name="Tuan Cao" userId="0846b901be3075ca" providerId="Windows Live" clId="Web-{B307F3AC-0A03-42A9-5325-BBCB96D0252B}" dt="2024-09-03T17:06:04.519" v="1338"/>
        <pc:sldMkLst>
          <pc:docMk/>
          <pc:sldMk cId="3478768120" sldId="277"/>
        </pc:sldMkLst>
        <pc:spChg chg="add del">
          <ac:chgData name="Tuan Cao" userId="0846b901be3075ca" providerId="Windows Live" clId="Web-{B307F3AC-0A03-42A9-5325-BBCB96D0252B}" dt="2024-09-03T17:00:52.929" v="1316"/>
          <ac:spMkLst>
            <pc:docMk/>
            <pc:sldMk cId="3478768120" sldId="277"/>
            <ac:spMk id="7" creationId="{509CE1C3-476C-D91D-4C13-411624404B9F}"/>
          </ac:spMkLst>
        </pc:spChg>
        <pc:spChg chg="mod">
          <ac:chgData name="Tuan Cao" userId="0846b901be3075ca" providerId="Windows Live" clId="Web-{B307F3AC-0A03-42A9-5325-BBCB96D0252B}" dt="2024-09-03T16:31:10.867" v="1149" actId="20577"/>
          <ac:spMkLst>
            <pc:docMk/>
            <pc:sldMk cId="3478768120" sldId="277"/>
            <ac:spMk id="8" creationId="{D892B3AE-9F7D-FF89-2B21-030C057B3A0D}"/>
          </ac:spMkLst>
        </pc:spChg>
        <pc:spChg chg="mod">
          <ac:chgData name="Tuan Cao" userId="0846b901be3075ca" providerId="Windows Live" clId="Web-{B307F3AC-0A03-42A9-5325-BBCB96D0252B}" dt="2024-09-03T16:48:12.371" v="1302" actId="20577"/>
          <ac:spMkLst>
            <pc:docMk/>
            <pc:sldMk cId="3478768120" sldId="277"/>
            <ac:spMk id="9" creationId="{2FB9013B-D55A-F8B8-C063-F583F5E11090}"/>
          </ac:spMkLst>
        </pc:spChg>
        <pc:spChg chg="add del mod">
          <ac:chgData name="Tuan Cao" userId="0846b901be3075ca" providerId="Windows Live" clId="Web-{B307F3AC-0A03-42A9-5325-BBCB96D0252B}" dt="2024-09-03T17:06:04.519" v="1338"/>
          <ac:spMkLst>
            <pc:docMk/>
            <pc:sldMk cId="3478768120" sldId="277"/>
            <ac:spMk id="11" creationId="{DF364424-B9D4-898A-EC02-3BB685BE48E3}"/>
          </ac:spMkLst>
        </pc:spChg>
        <pc:picChg chg="del">
          <ac:chgData name="Tuan Cao" userId="0846b901be3075ca" providerId="Windows Live" clId="Web-{B307F3AC-0A03-42A9-5325-BBCB96D0252B}" dt="2024-09-03T16:32:50.386" v="1160"/>
          <ac:picMkLst>
            <pc:docMk/>
            <pc:sldMk cId="3478768120" sldId="277"/>
            <ac:picMk id="10" creationId="{ABCE380B-20AD-35D0-DA75-EA1322AB0962}"/>
          </ac:picMkLst>
        </pc:picChg>
      </pc:sldChg>
      <pc:sldChg chg="addSp delSp modSp add replId">
        <pc:chgData name="Tuan Cao" userId="0846b901be3075ca" providerId="Windows Live" clId="Web-{B307F3AC-0A03-42A9-5325-BBCB96D0252B}" dt="2024-09-03T19:09:36.934" v="1484" actId="20577"/>
        <pc:sldMkLst>
          <pc:docMk/>
          <pc:sldMk cId="2546145496" sldId="278"/>
        </pc:sldMkLst>
        <pc:spChg chg="add mod">
          <ac:chgData name="Tuan Cao" userId="0846b901be3075ca" providerId="Windows Live" clId="Web-{B307F3AC-0A03-42A9-5325-BBCB96D0252B}" dt="2024-09-03T19:09:36.934" v="1484" actId="20577"/>
          <ac:spMkLst>
            <pc:docMk/>
            <pc:sldMk cId="2546145496" sldId="278"/>
            <ac:spMk id="7" creationId="{D50B1CDF-5CF7-C06B-BC07-5EC2377AFBE0}"/>
          </ac:spMkLst>
        </pc:spChg>
        <pc:spChg chg="mod">
          <ac:chgData name="Tuan Cao" userId="0846b901be3075ca" providerId="Windows Live" clId="Web-{B307F3AC-0A03-42A9-5325-BBCB96D0252B}" dt="2024-09-03T17:51:55.696" v="1355" actId="20577"/>
          <ac:spMkLst>
            <pc:docMk/>
            <pc:sldMk cId="2546145496" sldId="278"/>
            <ac:spMk id="8" creationId="{D892B3AE-9F7D-FF89-2B21-030C057B3A0D}"/>
          </ac:spMkLst>
        </pc:spChg>
        <pc:spChg chg="del mod">
          <ac:chgData name="Tuan Cao" userId="0846b901be3075ca" providerId="Windows Live" clId="Web-{B307F3AC-0A03-42A9-5325-BBCB96D0252B}" dt="2024-09-03T17:00:10.350" v="1306"/>
          <ac:spMkLst>
            <pc:docMk/>
            <pc:sldMk cId="2546145496" sldId="278"/>
            <ac:spMk id="9" creationId="{2FB9013B-D55A-F8B8-C063-F583F5E11090}"/>
          </ac:spMkLst>
        </pc:spChg>
        <pc:picChg chg="add del mod">
          <ac:chgData name="Tuan Cao" userId="0846b901be3075ca" providerId="Windows Live" clId="Web-{B307F3AC-0A03-42A9-5325-BBCB96D0252B}" dt="2024-09-03T17:51:57.571" v="1356"/>
          <ac:picMkLst>
            <pc:docMk/>
            <pc:sldMk cId="2546145496" sldId="278"/>
            <ac:picMk id="10" creationId="{F7384F01-3D4A-5A98-E936-808071B790BE}"/>
          </ac:picMkLst>
        </pc:picChg>
      </pc:sldChg>
    </pc:docChg>
  </pc:docChgLst>
  <pc:docChgLst>
    <pc:chgData name="Tuan Cao" userId="0846b901be3075ca" providerId="Windows Live" clId="Web-{DE90D928-BDDC-E6E9-7450-E1DC4CEBCB56}"/>
    <pc:docChg chg="addSld delSld modSld addMainMaster delMainMaster">
      <pc:chgData name="Tuan Cao" userId="0846b901be3075ca" providerId="Windows Live" clId="Web-{DE90D928-BDDC-E6E9-7450-E1DC4CEBCB56}" dt="2024-08-20T18:56:09.526" v="272" actId="20577"/>
      <pc:docMkLst>
        <pc:docMk/>
      </pc:docMkLst>
      <pc:sldChg chg="addSp delSp modSp mod setBg modClrScheme delDesignElem chgLayout">
        <pc:chgData name="Tuan Cao" userId="0846b901be3075ca" providerId="Windows Live" clId="Web-{DE90D928-BDDC-E6E9-7450-E1DC4CEBCB56}" dt="2024-08-20T18:08:57.160" v="71" actId="20577"/>
        <pc:sldMkLst>
          <pc:docMk/>
          <pc:sldMk cId="109857222" sldId="256"/>
        </pc:sldMkLst>
        <pc:spChg chg="mod ord">
          <ac:chgData name="Tuan Cao" userId="0846b901be3075ca" providerId="Windows Live" clId="Web-{DE90D928-BDDC-E6E9-7450-E1DC4CEBCB56}" dt="2024-08-20T18:08:57.160" v="7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Tuan Cao" userId="0846b901be3075ca" providerId="Windows Live" clId="Web-{DE90D928-BDDC-E6E9-7450-E1DC4CEBCB56}" dt="2024-08-20T17:55:32.923" v="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Tuan Cao" userId="0846b901be3075ca" providerId="Windows Live" clId="Web-{DE90D928-BDDC-E6E9-7450-E1DC4CEBCB56}" dt="2024-08-20T17:55:27.939" v="3"/>
          <ac:spMkLst>
            <pc:docMk/>
            <pc:sldMk cId="109857222" sldId="256"/>
            <ac:spMk id="8" creationId="{4522B21E-B2B9-4C72-9A71-C87EFD137480}"/>
          </ac:spMkLst>
        </pc:spChg>
        <pc:spChg chg="add del">
          <ac:chgData name="Tuan Cao" userId="0846b901be3075ca" providerId="Windows Live" clId="Web-{DE90D928-BDDC-E6E9-7450-E1DC4CEBCB56}" dt="2024-08-20T17:55:27.939" v="3"/>
          <ac:spMkLst>
            <pc:docMk/>
            <pc:sldMk cId="109857222" sldId="256"/>
            <ac:spMk id="10" creationId="{5EB7D2A2-F448-44D4-938C-DC84CBCB3B1E}"/>
          </ac:spMkLst>
        </pc:spChg>
        <pc:spChg chg="add del">
          <ac:chgData name="Tuan Cao" userId="0846b901be3075ca" providerId="Windows Live" clId="Web-{DE90D928-BDDC-E6E9-7450-E1DC4CEBCB56}" dt="2024-08-20T17:55:27.939" v="3"/>
          <ac:spMkLst>
            <pc:docMk/>
            <pc:sldMk cId="109857222" sldId="256"/>
            <ac:spMk id="12" creationId="{871AEA07-1E14-44B4-8E55-64EF049CD66F}"/>
          </ac:spMkLst>
        </pc:spChg>
        <pc:picChg chg="add del mod">
          <ac:chgData name="Tuan Cao" userId="0846b901be3075ca" providerId="Windows Live" clId="Web-{DE90D928-BDDC-E6E9-7450-E1DC4CEBCB56}" dt="2024-08-20T17:55:20.876" v="2"/>
          <ac:picMkLst>
            <pc:docMk/>
            <pc:sldMk cId="109857222" sldId="256"/>
            <ac:picMk id="4" creationId="{40A24750-276C-49FE-EFF3-32310AD71640}"/>
          </ac:picMkLst>
        </pc:picChg>
        <pc:cxnChg chg="add del">
          <ac:chgData name="Tuan Cao" userId="0846b901be3075ca" providerId="Windows Live" clId="Web-{DE90D928-BDDC-E6E9-7450-E1DC4CEBCB56}" dt="2024-08-20T17:55:27.939" v="3"/>
          <ac:cxnSpMkLst>
            <pc:docMk/>
            <pc:sldMk cId="109857222" sldId="256"/>
            <ac:cxnSpMk id="14" creationId="{F7C8EA93-3210-4C62-99E9-153C275E3A87}"/>
          </ac:cxnSpMkLst>
        </pc:cxnChg>
      </pc:sldChg>
      <pc:sldChg chg="modSp new">
        <pc:chgData name="Tuan Cao" userId="0846b901be3075ca" providerId="Windows Live" clId="Web-{DE90D928-BDDC-E6E9-7450-E1DC4CEBCB56}" dt="2024-08-20T18:18:06.027" v="146" actId="20577"/>
        <pc:sldMkLst>
          <pc:docMk/>
          <pc:sldMk cId="4028734356" sldId="257"/>
        </pc:sldMkLst>
        <pc:spChg chg="mod">
          <ac:chgData name="Tuan Cao" userId="0846b901be3075ca" providerId="Windows Live" clId="Web-{DE90D928-BDDC-E6E9-7450-E1DC4CEBCB56}" dt="2024-08-20T18:09:19.146" v="73" actId="20577"/>
          <ac:spMkLst>
            <pc:docMk/>
            <pc:sldMk cId="4028734356" sldId="257"/>
            <ac:spMk id="2" creationId="{B20CEE97-257A-DD47-A331-D160F60D5B1D}"/>
          </ac:spMkLst>
        </pc:spChg>
        <pc:spChg chg="mod">
          <ac:chgData name="Tuan Cao" userId="0846b901be3075ca" providerId="Windows Live" clId="Web-{DE90D928-BDDC-E6E9-7450-E1DC4CEBCB56}" dt="2024-08-20T18:18:06.027" v="146" actId="20577"/>
          <ac:spMkLst>
            <pc:docMk/>
            <pc:sldMk cId="4028734356" sldId="257"/>
            <ac:spMk id="3" creationId="{F3DB3D8A-DB3D-854D-55F3-5F1F605D34C9}"/>
          </ac:spMkLst>
        </pc:spChg>
      </pc:sldChg>
      <pc:sldChg chg="addSp delSp modSp new mod modClrScheme chgLayout">
        <pc:chgData name="Tuan Cao" userId="0846b901be3075ca" providerId="Windows Live" clId="Web-{DE90D928-BDDC-E6E9-7450-E1DC4CEBCB56}" dt="2024-08-20T18:56:09.526" v="272" actId="20577"/>
        <pc:sldMkLst>
          <pc:docMk/>
          <pc:sldMk cId="960681793" sldId="258"/>
        </pc:sldMkLst>
        <pc:spChg chg="mod ord">
          <ac:chgData name="Tuan Cao" userId="0846b901be3075ca" providerId="Windows Live" clId="Web-{DE90D928-BDDC-E6E9-7450-E1DC4CEBCB56}" dt="2024-08-20T18:18:14.543" v="147" actId="20577"/>
          <ac:spMkLst>
            <pc:docMk/>
            <pc:sldMk cId="960681793" sldId="258"/>
            <ac:spMk id="2" creationId="{6BFA330E-EE91-F37F-EA00-B8262F532F07}"/>
          </ac:spMkLst>
        </pc:spChg>
        <pc:spChg chg="mod ord">
          <ac:chgData name="Tuan Cao" userId="0846b901be3075ca" providerId="Windows Live" clId="Web-{DE90D928-BDDC-E6E9-7450-E1DC4CEBCB56}" dt="2024-08-20T18:56:09.526" v="272" actId="20577"/>
          <ac:spMkLst>
            <pc:docMk/>
            <pc:sldMk cId="960681793" sldId="258"/>
            <ac:spMk id="3" creationId="{B8AAB0DD-F1B4-6269-590A-4148993036E1}"/>
          </ac:spMkLst>
        </pc:spChg>
        <pc:spChg chg="mod ord">
          <ac:chgData name="Tuan Cao" userId="0846b901be3075ca" providerId="Windows Live" clId="Web-{DE90D928-BDDC-E6E9-7450-E1DC4CEBCB56}" dt="2024-08-20T18:14:28.409" v="121"/>
          <ac:spMkLst>
            <pc:docMk/>
            <pc:sldMk cId="960681793" sldId="258"/>
            <ac:spMk id="4" creationId="{4A04647D-1C0C-62AF-7224-9865A7F1B72C}"/>
          </ac:spMkLst>
        </pc:spChg>
        <pc:spChg chg="mod ord">
          <ac:chgData name="Tuan Cao" userId="0846b901be3075ca" providerId="Windows Live" clId="Web-{DE90D928-BDDC-E6E9-7450-E1DC4CEBCB56}" dt="2024-08-20T18:14:28.409" v="121"/>
          <ac:spMkLst>
            <pc:docMk/>
            <pc:sldMk cId="960681793" sldId="258"/>
            <ac:spMk id="5" creationId="{F1F659BE-D29C-06E7-556B-1F309ABB2302}"/>
          </ac:spMkLst>
        </pc:spChg>
        <pc:spChg chg="mod ord">
          <ac:chgData name="Tuan Cao" userId="0846b901be3075ca" providerId="Windows Live" clId="Web-{DE90D928-BDDC-E6E9-7450-E1DC4CEBCB56}" dt="2024-08-20T18:14:28.409" v="121"/>
          <ac:spMkLst>
            <pc:docMk/>
            <pc:sldMk cId="960681793" sldId="258"/>
            <ac:spMk id="6" creationId="{530A745F-3483-C71F-F754-8EEF2609FD02}"/>
          </ac:spMkLst>
        </pc:spChg>
        <pc:spChg chg="add del mod">
          <ac:chgData name="Tuan Cao" userId="0846b901be3075ca" providerId="Windows Live" clId="Web-{DE90D928-BDDC-E6E9-7450-E1DC4CEBCB56}" dt="2024-08-20T18:17:58.261" v="145"/>
          <ac:spMkLst>
            <pc:docMk/>
            <pc:sldMk cId="960681793" sldId="258"/>
            <ac:spMk id="8" creationId="{FF6A690E-6217-C8C4-12C7-64AA095EF3FB}"/>
          </ac:spMkLst>
        </pc:spChg>
        <pc:spChg chg="add del">
          <ac:chgData name="Tuan Cao" userId="0846b901be3075ca" providerId="Windows Live" clId="Web-{DE90D928-BDDC-E6E9-7450-E1DC4CEBCB56}" dt="2024-08-20T18:18:31.763" v="149"/>
          <ac:spMkLst>
            <pc:docMk/>
            <pc:sldMk cId="960681793" sldId="258"/>
            <ac:spMk id="9" creationId="{D756B210-11E1-9866-9394-92BC05BF884C}"/>
          </ac:spMkLst>
        </pc:spChg>
        <pc:spChg chg="add mod">
          <ac:chgData name="Tuan Cao" userId="0846b901be3075ca" providerId="Windows Live" clId="Web-{DE90D928-BDDC-E6E9-7450-E1DC4CEBCB56}" dt="2024-08-20T18:20:24.174" v="190" actId="14100"/>
          <ac:spMkLst>
            <pc:docMk/>
            <pc:sldMk cId="960681793" sldId="258"/>
            <ac:spMk id="10" creationId="{CA280452-FBF9-78DF-8EFC-DF609B1B033B}"/>
          </ac:spMkLst>
        </pc:spChg>
        <pc:spChg chg="add del">
          <ac:chgData name="Tuan Cao" userId="0846b901be3075ca" providerId="Windows Live" clId="Web-{DE90D928-BDDC-E6E9-7450-E1DC4CEBCB56}" dt="2024-08-20T18:20:30.081" v="192"/>
          <ac:spMkLst>
            <pc:docMk/>
            <pc:sldMk cId="960681793" sldId="258"/>
            <ac:spMk id="12" creationId="{F6376C3A-8EF2-53CA-A5EC-BAD34930A8C4}"/>
          </ac:spMkLst>
        </pc:spChg>
        <pc:spChg chg="add del mod">
          <ac:chgData name="Tuan Cao" userId="0846b901be3075ca" providerId="Windows Live" clId="Web-{DE90D928-BDDC-E6E9-7450-E1DC4CEBCB56}" dt="2024-08-20T18:21:55.647" v="209"/>
          <ac:spMkLst>
            <pc:docMk/>
            <pc:sldMk cId="960681793" sldId="258"/>
            <ac:spMk id="13" creationId="{B1EB33FE-939F-C031-EDB4-0B7212AA939B}"/>
          </ac:spMkLst>
        </pc:spChg>
        <pc:spChg chg="add del">
          <ac:chgData name="Tuan Cao" userId="0846b901be3075ca" providerId="Windows Live" clId="Web-{DE90D928-BDDC-E6E9-7450-E1DC4CEBCB56}" dt="2024-08-20T18:21:40.021" v="207"/>
          <ac:spMkLst>
            <pc:docMk/>
            <pc:sldMk cId="960681793" sldId="258"/>
            <ac:spMk id="14" creationId="{22DE38E5-A891-2524-111E-A55761DA405F}"/>
          </ac:spMkLst>
        </pc:spChg>
        <pc:spChg chg="add del mod">
          <ac:chgData name="Tuan Cao" userId="0846b901be3075ca" providerId="Windows Live" clId="Web-{DE90D928-BDDC-E6E9-7450-E1DC4CEBCB56}" dt="2024-08-20T18:33:52.917" v="238"/>
          <ac:spMkLst>
            <pc:docMk/>
            <pc:sldMk cId="960681793" sldId="258"/>
            <ac:spMk id="16" creationId="{EBB0BBCE-E8C7-A974-384B-20C7FB5A7ED9}"/>
          </ac:spMkLst>
        </pc:spChg>
        <pc:picChg chg="add del mod">
          <ac:chgData name="Tuan Cao" userId="0846b901be3075ca" providerId="Windows Live" clId="Web-{DE90D928-BDDC-E6E9-7450-E1DC4CEBCB56}" dt="2024-08-20T18:21:36.318" v="204"/>
          <ac:picMkLst>
            <pc:docMk/>
            <pc:sldMk cId="960681793" sldId="258"/>
            <ac:picMk id="15" creationId="{442E20F2-B9CC-EDB1-AD01-25165C2E6522}"/>
          </ac:picMkLst>
        </pc:picChg>
      </pc:sldChg>
      <pc:sldChg chg="new del">
        <pc:chgData name="Tuan Cao" userId="0846b901be3075ca" providerId="Windows Live" clId="Web-{DE90D928-BDDC-E6E9-7450-E1DC4CEBCB56}" dt="2024-08-20T18:18:49.310" v="153"/>
        <pc:sldMkLst>
          <pc:docMk/>
          <pc:sldMk cId="1905172121" sldId="259"/>
        </pc:sldMkLst>
      </pc:sldChg>
      <pc:sldChg chg="new del">
        <pc:chgData name="Tuan Cao" userId="0846b901be3075ca" providerId="Windows Live" clId="Web-{DE90D928-BDDC-E6E9-7450-E1DC4CEBCB56}" dt="2024-08-20T18:18:40.138" v="151"/>
        <pc:sldMkLst>
          <pc:docMk/>
          <pc:sldMk cId="3372057369" sldId="259"/>
        </pc:sldMkLst>
      </pc:sldChg>
      <pc:sldMasterChg chg="del delSldLayout">
        <pc:chgData name="Tuan Cao" userId="0846b901be3075ca" providerId="Windows Live" clId="Web-{DE90D928-BDDC-E6E9-7450-E1DC4CEBCB56}" dt="2024-08-20T17:55:10.047" v="0"/>
        <pc:sldMasterMkLst>
          <pc:docMk/>
          <pc:sldMasterMk cId="2460954070" sldId="2147483660"/>
        </pc:sldMasterMkLst>
        <pc:sldLayoutChg chg="del">
          <pc:chgData name="Tuan Cao" userId="0846b901be3075ca" providerId="Windows Live" clId="Web-{DE90D928-BDDC-E6E9-7450-E1DC4CEBCB56}" dt="2024-08-20T17:55:10.04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uan Cao" userId="0846b901be3075ca" providerId="Windows Live" clId="Web-{DE90D928-BDDC-E6E9-7450-E1DC4CEBCB56}" dt="2024-08-20T17:55:10.04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uan Cao" userId="0846b901be3075ca" providerId="Windows Live" clId="Web-{DE90D928-BDDC-E6E9-7450-E1DC4CEBCB56}" dt="2024-08-20T17:55:10.04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uan Cao" userId="0846b901be3075ca" providerId="Windows Live" clId="Web-{DE90D928-BDDC-E6E9-7450-E1DC4CEBCB56}" dt="2024-08-20T17:55:10.04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uan Cao" userId="0846b901be3075ca" providerId="Windows Live" clId="Web-{DE90D928-BDDC-E6E9-7450-E1DC4CEBCB56}" dt="2024-08-20T17:55:10.04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uan Cao" userId="0846b901be3075ca" providerId="Windows Live" clId="Web-{DE90D928-BDDC-E6E9-7450-E1DC4CEBCB56}" dt="2024-08-20T17:55:10.04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uan Cao" userId="0846b901be3075ca" providerId="Windows Live" clId="Web-{DE90D928-BDDC-E6E9-7450-E1DC4CEBCB56}" dt="2024-08-20T17:55:10.04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uan Cao" userId="0846b901be3075ca" providerId="Windows Live" clId="Web-{DE90D928-BDDC-E6E9-7450-E1DC4CEBCB56}" dt="2024-08-20T17:55:10.04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uan Cao" userId="0846b901be3075ca" providerId="Windows Live" clId="Web-{DE90D928-BDDC-E6E9-7450-E1DC4CEBCB56}" dt="2024-08-20T17:55:10.04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uan Cao" userId="0846b901be3075ca" providerId="Windows Live" clId="Web-{DE90D928-BDDC-E6E9-7450-E1DC4CEBCB56}" dt="2024-08-20T17:55:10.04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uan Cao" userId="0846b901be3075ca" providerId="Windows Live" clId="Web-{DE90D928-BDDC-E6E9-7450-E1DC4CEBCB56}" dt="2024-08-20T17:55:10.04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Tuan Cao" userId="0846b901be3075ca" providerId="Windows Live" clId="Web-{DE90D928-BDDC-E6E9-7450-E1DC4CEBCB56}" dt="2024-08-20T17:55:27.939" v="3"/>
        <pc:sldMasterMkLst>
          <pc:docMk/>
          <pc:sldMasterMk cId="906647815" sldId="2147483750"/>
        </pc:sldMasterMkLst>
        <pc:sldLayoutChg chg="add del">
          <pc:chgData name="Tuan Cao" userId="0846b901be3075ca" providerId="Windows Live" clId="Web-{DE90D928-BDDC-E6E9-7450-E1DC4CEBCB56}" dt="2024-08-20T17:55:27.939" v="3"/>
          <pc:sldLayoutMkLst>
            <pc:docMk/>
            <pc:sldMasterMk cId="906647815" sldId="2147483750"/>
            <pc:sldLayoutMk cId="1307547095" sldId="2147483739"/>
          </pc:sldLayoutMkLst>
        </pc:sldLayoutChg>
        <pc:sldLayoutChg chg="add del">
          <pc:chgData name="Tuan Cao" userId="0846b901be3075ca" providerId="Windows Live" clId="Web-{DE90D928-BDDC-E6E9-7450-E1DC4CEBCB56}" dt="2024-08-20T17:55:27.939" v="3"/>
          <pc:sldLayoutMkLst>
            <pc:docMk/>
            <pc:sldMasterMk cId="906647815" sldId="2147483750"/>
            <pc:sldLayoutMk cId="3703228251" sldId="2147483740"/>
          </pc:sldLayoutMkLst>
        </pc:sldLayoutChg>
        <pc:sldLayoutChg chg="add del">
          <pc:chgData name="Tuan Cao" userId="0846b901be3075ca" providerId="Windows Live" clId="Web-{DE90D928-BDDC-E6E9-7450-E1DC4CEBCB56}" dt="2024-08-20T17:55:27.939" v="3"/>
          <pc:sldLayoutMkLst>
            <pc:docMk/>
            <pc:sldMasterMk cId="906647815" sldId="2147483750"/>
            <pc:sldLayoutMk cId="112463317" sldId="2147483741"/>
          </pc:sldLayoutMkLst>
        </pc:sldLayoutChg>
        <pc:sldLayoutChg chg="add del">
          <pc:chgData name="Tuan Cao" userId="0846b901be3075ca" providerId="Windows Live" clId="Web-{DE90D928-BDDC-E6E9-7450-E1DC4CEBCB56}" dt="2024-08-20T17:55:27.939" v="3"/>
          <pc:sldLayoutMkLst>
            <pc:docMk/>
            <pc:sldMasterMk cId="906647815" sldId="2147483750"/>
            <pc:sldLayoutMk cId="2387081214" sldId="2147483742"/>
          </pc:sldLayoutMkLst>
        </pc:sldLayoutChg>
        <pc:sldLayoutChg chg="add del">
          <pc:chgData name="Tuan Cao" userId="0846b901be3075ca" providerId="Windows Live" clId="Web-{DE90D928-BDDC-E6E9-7450-E1DC4CEBCB56}" dt="2024-08-20T17:55:27.939" v="3"/>
          <pc:sldLayoutMkLst>
            <pc:docMk/>
            <pc:sldMasterMk cId="906647815" sldId="2147483750"/>
            <pc:sldLayoutMk cId="1846390664" sldId="2147483743"/>
          </pc:sldLayoutMkLst>
        </pc:sldLayoutChg>
        <pc:sldLayoutChg chg="add del">
          <pc:chgData name="Tuan Cao" userId="0846b901be3075ca" providerId="Windows Live" clId="Web-{DE90D928-BDDC-E6E9-7450-E1DC4CEBCB56}" dt="2024-08-20T17:55:27.939" v="3"/>
          <pc:sldLayoutMkLst>
            <pc:docMk/>
            <pc:sldMasterMk cId="906647815" sldId="2147483750"/>
            <pc:sldLayoutMk cId="783497799" sldId="2147483744"/>
          </pc:sldLayoutMkLst>
        </pc:sldLayoutChg>
        <pc:sldLayoutChg chg="add del">
          <pc:chgData name="Tuan Cao" userId="0846b901be3075ca" providerId="Windows Live" clId="Web-{DE90D928-BDDC-E6E9-7450-E1DC4CEBCB56}" dt="2024-08-20T17:55:27.939" v="3"/>
          <pc:sldLayoutMkLst>
            <pc:docMk/>
            <pc:sldMasterMk cId="906647815" sldId="2147483750"/>
            <pc:sldLayoutMk cId="2558241834" sldId="2147483745"/>
          </pc:sldLayoutMkLst>
        </pc:sldLayoutChg>
        <pc:sldLayoutChg chg="add del">
          <pc:chgData name="Tuan Cao" userId="0846b901be3075ca" providerId="Windows Live" clId="Web-{DE90D928-BDDC-E6E9-7450-E1DC4CEBCB56}" dt="2024-08-20T17:55:27.939" v="3"/>
          <pc:sldLayoutMkLst>
            <pc:docMk/>
            <pc:sldMasterMk cId="906647815" sldId="2147483750"/>
            <pc:sldLayoutMk cId="3472712913" sldId="2147483746"/>
          </pc:sldLayoutMkLst>
        </pc:sldLayoutChg>
        <pc:sldLayoutChg chg="add del">
          <pc:chgData name="Tuan Cao" userId="0846b901be3075ca" providerId="Windows Live" clId="Web-{DE90D928-BDDC-E6E9-7450-E1DC4CEBCB56}" dt="2024-08-20T17:55:27.939" v="3"/>
          <pc:sldLayoutMkLst>
            <pc:docMk/>
            <pc:sldMasterMk cId="906647815" sldId="2147483750"/>
            <pc:sldLayoutMk cId="2397165225" sldId="2147483747"/>
          </pc:sldLayoutMkLst>
        </pc:sldLayoutChg>
        <pc:sldLayoutChg chg="add del">
          <pc:chgData name="Tuan Cao" userId="0846b901be3075ca" providerId="Windows Live" clId="Web-{DE90D928-BDDC-E6E9-7450-E1DC4CEBCB56}" dt="2024-08-20T17:55:27.939" v="3"/>
          <pc:sldLayoutMkLst>
            <pc:docMk/>
            <pc:sldMasterMk cId="906647815" sldId="2147483750"/>
            <pc:sldLayoutMk cId="3231848817" sldId="2147483748"/>
          </pc:sldLayoutMkLst>
        </pc:sldLayoutChg>
        <pc:sldLayoutChg chg="add del">
          <pc:chgData name="Tuan Cao" userId="0846b901be3075ca" providerId="Windows Live" clId="Web-{DE90D928-BDDC-E6E9-7450-E1DC4CEBCB56}" dt="2024-08-20T17:55:27.939" v="3"/>
          <pc:sldLayoutMkLst>
            <pc:docMk/>
            <pc:sldMasterMk cId="906647815" sldId="2147483750"/>
            <pc:sldLayoutMk cId="1448405273" sldId="2147483749"/>
          </pc:sldLayoutMkLst>
        </pc:sldLayoutChg>
      </pc:sldMasterChg>
      <pc:sldMasterChg chg="add del addSldLayout delSldLayout modSldLayout">
        <pc:chgData name="Tuan Cao" userId="0846b901be3075ca" providerId="Windows Live" clId="Web-{DE90D928-BDDC-E6E9-7450-E1DC4CEBCB56}" dt="2024-08-20T17:55:29.689" v="4"/>
        <pc:sldMasterMkLst>
          <pc:docMk/>
          <pc:sldMasterMk cId="3887807038" sldId="2147483751"/>
        </pc:sldMasterMkLst>
        <pc:sldLayoutChg chg="add del mod replId">
          <pc:chgData name="Tuan Cao" userId="0846b901be3075ca" providerId="Windows Live" clId="Web-{DE90D928-BDDC-E6E9-7450-E1DC4CEBCB56}" dt="2024-08-20T17:55:29.689" v="4"/>
          <pc:sldLayoutMkLst>
            <pc:docMk/>
            <pc:sldMasterMk cId="3887807038" sldId="2147483751"/>
            <pc:sldLayoutMk cId="2740395103" sldId="2147483752"/>
          </pc:sldLayoutMkLst>
        </pc:sldLayoutChg>
        <pc:sldLayoutChg chg="add del mod replId">
          <pc:chgData name="Tuan Cao" userId="0846b901be3075ca" providerId="Windows Live" clId="Web-{DE90D928-BDDC-E6E9-7450-E1DC4CEBCB56}" dt="2024-08-20T17:55:29.689" v="4"/>
          <pc:sldLayoutMkLst>
            <pc:docMk/>
            <pc:sldMasterMk cId="3887807038" sldId="2147483751"/>
            <pc:sldLayoutMk cId="1384329555" sldId="2147483753"/>
          </pc:sldLayoutMkLst>
        </pc:sldLayoutChg>
        <pc:sldLayoutChg chg="add del mod replId">
          <pc:chgData name="Tuan Cao" userId="0846b901be3075ca" providerId="Windows Live" clId="Web-{DE90D928-BDDC-E6E9-7450-E1DC4CEBCB56}" dt="2024-08-20T17:55:29.689" v="4"/>
          <pc:sldLayoutMkLst>
            <pc:docMk/>
            <pc:sldMasterMk cId="3887807038" sldId="2147483751"/>
            <pc:sldLayoutMk cId="2672548526" sldId="2147483754"/>
          </pc:sldLayoutMkLst>
        </pc:sldLayoutChg>
        <pc:sldLayoutChg chg="add del mod replId">
          <pc:chgData name="Tuan Cao" userId="0846b901be3075ca" providerId="Windows Live" clId="Web-{DE90D928-BDDC-E6E9-7450-E1DC4CEBCB56}" dt="2024-08-20T17:55:29.689" v="4"/>
          <pc:sldLayoutMkLst>
            <pc:docMk/>
            <pc:sldMasterMk cId="3887807038" sldId="2147483751"/>
            <pc:sldLayoutMk cId="3330267457" sldId="2147483755"/>
          </pc:sldLayoutMkLst>
        </pc:sldLayoutChg>
        <pc:sldLayoutChg chg="add del mod replId">
          <pc:chgData name="Tuan Cao" userId="0846b901be3075ca" providerId="Windows Live" clId="Web-{DE90D928-BDDC-E6E9-7450-E1DC4CEBCB56}" dt="2024-08-20T17:55:29.689" v="4"/>
          <pc:sldLayoutMkLst>
            <pc:docMk/>
            <pc:sldMasterMk cId="3887807038" sldId="2147483751"/>
            <pc:sldLayoutMk cId="3074179756" sldId="2147483756"/>
          </pc:sldLayoutMkLst>
        </pc:sldLayoutChg>
        <pc:sldLayoutChg chg="add del mod replId">
          <pc:chgData name="Tuan Cao" userId="0846b901be3075ca" providerId="Windows Live" clId="Web-{DE90D928-BDDC-E6E9-7450-E1DC4CEBCB56}" dt="2024-08-20T17:55:29.689" v="4"/>
          <pc:sldLayoutMkLst>
            <pc:docMk/>
            <pc:sldMasterMk cId="3887807038" sldId="2147483751"/>
            <pc:sldLayoutMk cId="102693720" sldId="2147483757"/>
          </pc:sldLayoutMkLst>
        </pc:sldLayoutChg>
        <pc:sldLayoutChg chg="add del mod replId">
          <pc:chgData name="Tuan Cao" userId="0846b901be3075ca" providerId="Windows Live" clId="Web-{DE90D928-BDDC-E6E9-7450-E1DC4CEBCB56}" dt="2024-08-20T17:55:29.689" v="4"/>
          <pc:sldLayoutMkLst>
            <pc:docMk/>
            <pc:sldMasterMk cId="3887807038" sldId="2147483751"/>
            <pc:sldLayoutMk cId="3661734673" sldId="2147483758"/>
          </pc:sldLayoutMkLst>
        </pc:sldLayoutChg>
        <pc:sldLayoutChg chg="add del mod replId">
          <pc:chgData name="Tuan Cao" userId="0846b901be3075ca" providerId="Windows Live" clId="Web-{DE90D928-BDDC-E6E9-7450-E1DC4CEBCB56}" dt="2024-08-20T17:55:29.689" v="4"/>
          <pc:sldLayoutMkLst>
            <pc:docMk/>
            <pc:sldMasterMk cId="3887807038" sldId="2147483751"/>
            <pc:sldLayoutMk cId="3155638793" sldId="2147483759"/>
          </pc:sldLayoutMkLst>
        </pc:sldLayoutChg>
        <pc:sldLayoutChg chg="add del mod replId">
          <pc:chgData name="Tuan Cao" userId="0846b901be3075ca" providerId="Windows Live" clId="Web-{DE90D928-BDDC-E6E9-7450-E1DC4CEBCB56}" dt="2024-08-20T17:55:29.689" v="4"/>
          <pc:sldLayoutMkLst>
            <pc:docMk/>
            <pc:sldMasterMk cId="3887807038" sldId="2147483751"/>
            <pc:sldLayoutMk cId="671979471" sldId="2147483760"/>
          </pc:sldLayoutMkLst>
        </pc:sldLayoutChg>
        <pc:sldLayoutChg chg="add del mod replId">
          <pc:chgData name="Tuan Cao" userId="0846b901be3075ca" providerId="Windows Live" clId="Web-{DE90D928-BDDC-E6E9-7450-E1DC4CEBCB56}" dt="2024-08-20T17:55:29.689" v="4"/>
          <pc:sldLayoutMkLst>
            <pc:docMk/>
            <pc:sldMasterMk cId="3887807038" sldId="2147483751"/>
            <pc:sldLayoutMk cId="2549600966" sldId="2147483761"/>
          </pc:sldLayoutMkLst>
        </pc:sldLayoutChg>
        <pc:sldLayoutChg chg="add del mod replId">
          <pc:chgData name="Tuan Cao" userId="0846b901be3075ca" providerId="Windows Live" clId="Web-{DE90D928-BDDC-E6E9-7450-E1DC4CEBCB56}" dt="2024-08-20T17:55:29.689" v="4"/>
          <pc:sldLayoutMkLst>
            <pc:docMk/>
            <pc:sldMasterMk cId="3887807038" sldId="2147483751"/>
            <pc:sldLayoutMk cId="770090399" sldId="2147483762"/>
          </pc:sldLayoutMkLst>
        </pc:sldLayoutChg>
      </pc:sldMasterChg>
      <pc:sldMasterChg chg="add del addSldLayout delSldLayout modSldLayout">
        <pc:chgData name="Tuan Cao" userId="0846b901be3075ca" providerId="Windows Live" clId="Web-{DE90D928-BDDC-E6E9-7450-E1DC4CEBCB56}" dt="2024-08-20T17:55:31.845" v="5"/>
        <pc:sldMasterMkLst>
          <pc:docMk/>
          <pc:sldMasterMk cId="560866327" sldId="2147483763"/>
        </pc:sldMasterMkLst>
        <pc:sldLayoutChg chg="add del mod replId">
          <pc:chgData name="Tuan Cao" userId="0846b901be3075ca" providerId="Windows Live" clId="Web-{DE90D928-BDDC-E6E9-7450-E1DC4CEBCB56}" dt="2024-08-20T17:55:31.845" v="5"/>
          <pc:sldLayoutMkLst>
            <pc:docMk/>
            <pc:sldMasterMk cId="560866327" sldId="2147483763"/>
            <pc:sldLayoutMk cId="1504572762" sldId="2147483764"/>
          </pc:sldLayoutMkLst>
        </pc:sldLayoutChg>
        <pc:sldLayoutChg chg="add del mod replId">
          <pc:chgData name="Tuan Cao" userId="0846b901be3075ca" providerId="Windows Live" clId="Web-{DE90D928-BDDC-E6E9-7450-E1DC4CEBCB56}" dt="2024-08-20T17:55:31.845" v="5"/>
          <pc:sldLayoutMkLst>
            <pc:docMk/>
            <pc:sldMasterMk cId="560866327" sldId="2147483763"/>
            <pc:sldLayoutMk cId="402784617" sldId="2147483765"/>
          </pc:sldLayoutMkLst>
        </pc:sldLayoutChg>
        <pc:sldLayoutChg chg="add del mod replId">
          <pc:chgData name="Tuan Cao" userId="0846b901be3075ca" providerId="Windows Live" clId="Web-{DE90D928-BDDC-E6E9-7450-E1DC4CEBCB56}" dt="2024-08-20T17:55:31.845" v="5"/>
          <pc:sldLayoutMkLst>
            <pc:docMk/>
            <pc:sldMasterMk cId="560866327" sldId="2147483763"/>
            <pc:sldLayoutMk cId="1882990911" sldId="2147483766"/>
          </pc:sldLayoutMkLst>
        </pc:sldLayoutChg>
        <pc:sldLayoutChg chg="add del mod replId">
          <pc:chgData name="Tuan Cao" userId="0846b901be3075ca" providerId="Windows Live" clId="Web-{DE90D928-BDDC-E6E9-7450-E1DC4CEBCB56}" dt="2024-08-20T17:55:31.845" v="5"/>
          <pc:sldLayoutMkLst>
            <pc:docMk/>
            <pc:sldMasterMk cId="560866327" sldId="2147483763"/>
            <pc:sldLayoutMk cId="3840642710" sldId="2147483767"/>
          </pc:sldLayoutMkLst>
        </pc:sldLayoutChg>
        <pc:sldLayoutChg chg="add del mod replId">
          <pc:chgData name="Tuan Cao" userId="0846b901be3075ca" providerId="Windows Live" clId="Web-{DE90D928-BDDC-E6E9-7450-E1DC4CEBCB56}" dt="2024-08-20T17:55:31.845" v="5"/>
          <pc:sldLayoutMkLst>
            <pc:docMk/>
            <pc:sldMasterMk cId="560866327" sldId="2147483763"/>
            <pc:sldLayoutMk cId="1294881655" sldId="2147483768"/>
          </pc:sldLayoutMkLst>
        </pc:sldLayoutChg>
        <pc:sldLayoutChg chg="add del mod replId">
          <pc:chgData name="Tuan Cao" userId="0846b901be3075ca" providerId="Windows Live" clId="Web-{DE90D928-BDDC-E6E9-7450-E1DC4CEBCB56}" dt="2024-08-20T17:55:31.845" v="5"/>
          <pc:sldLayoutMkLst>
            <pc:docMk/>
            <pc:sldMasterMk cId="560866327" sldId="2147483763"/>
            <pc:sldLayoutMk cId="2760564554" sldId="2147483769"/>
          </pc:sldLayoutMkLst>
        </pc:sldLayoutChg>
        <pc:sldLayoutChg chg="add del mod replId">
          <pc:chgData name="Tuan Cao" userId="0846b901be3075ca" providerId="Windows Live" clId="Web-{DE90D928-BDDC-E6E9-7450-E1DC4CEBCB56}" dt="2024-08-20T17:55:31.845" v="5"/>
          <pc:sldLayoutMkLst>
            <pc:docMk/>
            <pc:sldMasterMk cId="560866327" sldId="2147483763"/>
            <pc:sldLayoutMk cId="212995378" sldId="2147483770"/>
          </pc:sldLayoutMkLst>
        </pc:sldLayoutChg>
        <pc:sldLayoutChg chg="add del mod replId">
          <pc:chgData name="Tuan Cao" userId="0846b901be3075ca" providerId="Windows Live" clId="Web-{DE90D928-BDDC-E6E9-7450-E1DC4CEBCB56}" dt="2024-08-20T17:55:31.845" v="5"/>
          <pc:sldLayoutMkLst>
            <pc:docMk/>
            <pc:sldMasterMk cId="560866327" sldId="2147483763"/>
            <pc:sldLayoutMk cId="1285697888" sldId="2147483771"/>
          </pc:sldLayoutMkLst>
        </pc:sldLayoutChg>
        <pc:sldLayoutChg chg="add del mod replId">
          <pc:chgData name="Tuan Cao" userId="0846b901be3075ca" providerId="Windows Live" clId="Web-{DE90D928-BDDC-E6E9-7450-E1DC4CEBCB56}" dt="2024-08-20T17:55:31.845" v="5"/>
          <pc:sldLayoutMkLst>
            <pc:docMk/>
            <pc:sldMasterMk cId="560866327" sldId="2147483763"/>
            <pc:sldLayoutMk cId="2222288851" sldId="2147483772"/>
          </pc:sldLayoutMkLst>
        </pc:sldLayoutChg>
        <pc:sldLayoutChg chg="add del mod replId">
          <pc:chgData name="Tuan Cao" userId="0846b901be3075ca" providerId="Windows Live" clId="Web-{DE90D928-BDDC-E6E9-7450-E1DC4CEBCB56}" dt="2024-08-20T17:55:31.845" v="5"/>
          <pc:sldLayoutMkLst>
            <pc:docMk/>
            <pc:sldMasterMk cId="560866327" sldId="2147483763"/>
            <pc:sldLayoutMk cId="306112854" sldId="2147483773"/>
          </pc:sldLayoutMkLst>
        </pc:sldLayoutChg>
        <pc:sldLayoutChg chg="add del mod replId">
          <pc:chgData name="Tuan Cao" userId="0846b901be3075ca" providerId="Windows Live" clId="Web-{DE90D928-BDDC-E6E9-7450-E1DC4CEBCB56}" dt="2024-08-20T17:55:31.845" v="5"/>
          <pc:sldLayoutMkLst>
            <pc:docMk/>
            <pc:sldMasterMk cId="560866327" sldId="2147483763"/>
            <pc:sldLayoutMk cId="590974345" sldId="2147483774"/>
          </pc:sldLayoutMkLst>
        </pc:sldLayoutChg>
      </pc:sldMasterChg>
      <pc:sldMasterChg chg="add del addSldLayout delSldLayout modSldLayout">
        <pc:chgData name="Tuan Cao" userId="0846b901be3075ca" providerId="Windows Live" clId="Web-{DE90D928-BDDC-E6E9-7450-E1DC4CEBCB56}" dt="2024-08-20T17:55:32.923" v="6"/>
        <pc:sldMasterMkLst>
          <pc:docMk/>
          <pc:sldMasterMk cId="624897458" sldId="2147483775"/>
        </pc:sldMasterMkLst>
        <pc:sldLayoutChg chg="add del mod replId">
          <pc:chgData name="Tuan Cao" userId="0846b901be3075ca" providerId="Windows Live" clId="Web-{DE90D928-BDDC-E6E9-7450-E1DC4CEBCB56}" dt="2024-08-20T17:55:32.923" v="6"/>
          <pc:sldLayoutMkLst>
            <pc:docMk/>
            <pc:sldMasterMk cId="624897458" sldId="2147483775"/>
            <pc:sldLayoutMk cId="1049136865" sldId="2147483776"/>
          </pc:sldLayoutMkLst>
        </pc:sldLayoutChg>
        <pc:sldLayoutChg chg="add del mod replId">
          <pc:chgData name="Tuan Cao" userId="0846b901be3075ca" providerId="Windows Live" clId="Web-{DE90D928-BDDC-E6E9-7450-E1DC4CEBCB56}" dt="2024-08-20T17:55:32.923" v="6"/>
          <pc:sldLayoutMkLst>
            <pc:docMk/>
            <pc:sldMasterMk cId="624897458" sldId="2147483775"/>
            <pc:sldLayoutMk cId="4015167190" sldId="2147483777"/>
          </pc:sldLayoutMkLst>
        </pc:sldLayoutChg>
        <pc:sldLayoutChg chg="add del mod replId">
          <pc:chgData name="Tuan Cao" userId="0846b901be3075ca" providerId="Windows Live" clId="Web-{DE90D928-BDDC-E6E9-7450-E1DC4CEBCB56}" dt="2024-08-20T17:55:32.923" v="6"/>
          <pc:sldLayoutMkLst>
            <pc:docMk/>
            <pc:sldMasterMk cId="624897458" sldId="2147483775"/>
            <pc:sldLayoutMk cId="2633827685" sldId="2147483778"/>
          </pc:sldLayoutMkLst>
        </pc:sldLayoutChg>
        <pc:sldLayoutChg chg="add del mod replId">
          <pc:chgData name="Tuan Cao" userId="0846b901be3075ca" providerId="Windows Live" clId="Web-{DE90D928-BDDC-E6E9-7450-E1DC4CEBCB56}" dt="2024-08-20T17:55:32.923" v="6"/>
          <pc:sldLayoutMkLst>
            <pc:docMk/>
            <pc:sldMasterMk cId="624897458" sldId="2147483775"/>
            <pc:sldLayoutMk cId="3535942950" sldId="2147483779"/>
          </pc:sldLayoutMkLst>
        </pc:sldLayoutChg>
        <pc:sldLayoutChg chg="add del mod replId">
          <pc:chgData name="Tuan Cao" userId="0846b901be3075ca" providerId="Windows Live" clId="Web-{DE90D928-BDDC-E6E9-7450-E1DC4CEBCB56}" dt="2024-08-20T17:55:32.923" v="6"/>
          <pc:sldLayoutMkLst>
            <pc:docMk/>
            <pc:sldMasterMk cId="624897458" sldId="2147483775"/>
            <pc:sldLayoutMk cId="2672687888" sldId="2147483780"/>
          </pc:sldLayoutMkLst>
        </pc:sldLayoutChg>
        <pc:sldLayoutChg chg="add del mod replId">
          <pc:chgData name="Tuan Cao" userId="0846b901be3075ca" providerId="Windows Live" clId="Web-{DE90D928-BDDC-E6E9-7450-E1DC4CEBCB56}" dt="2024-08-20T17:55:32.923" v="6"/>
          <pc:sldLayoutMkLst>
            <pc:docMk/>
            <pc:sldMasterMk cId="624897458" sldId="2147483775"/>
            <pc:sldLayoutMk cId="354206353" sldId="2147483781"/>
          </pc:sldLayoutMkLst>
        </pc:sldLayoutChg>
        <pc:sldLayoutChg chg="add del mod replId">
          <pc:chgData name="Tuan Cao" userId="0846b901be3075ca" providerId="Windows Live" clId="Web-{DE90D928-BDDC-E6E9-7450-E1DC4CEBCB56}" dt="2024-08-20T17:55:32.923" v="6"/>
          <pc:sldLayoutMkLst>
            <pc:docMk/>
            <pc:sldMasterMk cId="624897458" sldId="2147483775"/>
            <pc:sldLayoutMk cId="487835472" sldId="2147483782"/>
          </pc:sldLayoutMkLst>
        </pc:sldLayoutChg>
        <pc:sldLayoutChg chg="add del mod replId">
          <pc:chgData name="Tuan Cao" userId="0846b901be3075ca" providerId="Windows Live" clId="Web-{DE90D928-BDDC-E6E9-7450-E1DC4CEBCB56}" dt="2024-08-20T17:55:32.923" v="6"/>
          <pc:sldLayoutMkLst>
            <pc:docMk/>
            <pc:sldMasterMk cId="624897458" sldId="2147483775"/>
            <pc:sldLayoutMk cId="1302367363" sldId="2147483783"/>
          </pc:sldLayoutMkLst>
        </pc:sldLayoutChg>
        <pc:sldLayoutChg chg="add del mod replId">
          <pc:chgData name="Tuan Cao" userId="0846b901be3075ca" providerId="Windows Live" clId="Web-{DE90D928-BDDC-E6E9-7450-E1DC4CEBCB56}" dt="2024-08-20T17:55:32.923" v="6"/>
          <pc:sldLayoutMkLst>
            <pc:docMk/>
            <pc:sldMasterMk cId="624897458" sldId="2147483775"/>
            <pc:sldLayoutMk cId="1841872979" sldId="2147483784"/>
          </pc:sldLayoutMkLst>
        </pc:sldLayoutChg>
        <pc:sldLayoutChg chg="add del mod replId">
          <pc:chgData name="Tuan Cao" userId="0846b901be3075ca" providerId="Windows Live" clId="Web-{DE90D928-BDDC-E6E9-7450-E1DC4CEBCB56}" dt="2024-08-20T17:55:32.923" v="6"/>
          <pc:sldLayoutMkLst>
            <pc:docMk/>
            <pc:sldMasterMk cId="624897458" sldId="2147483775"/>
            <pc:sldLayoutMk cId="1780624467" sldId="2147483785"/>
          </pc:sldLayoutMkLst>
        </pc:sldLayoutChg>
        <pc:sldLayoutChg chg="add del mod replId">
          <pc:chgData name="Tuan Cao" userId="0846b901be3075ca" providerId="Windows Live" clId="Web-{DE90D928-BDDC-E6E9-7450-E1DC4CEBCB56}" dt="2024-08-20T17:55:32.923" v="6"/>
          <pc:sldLayoutMkLst>
            <pc:docMk/>
            <pc:sldMasterMk cId="624897458" sldId="2147483775"/>
            <pc:sldLayoutMk cId="1597252040" sldId="2147483786"/>
          </pc:sldLayoutMkLst>
        </pc:sldLayoutChg>
      </pc:sldMasterChg>
      <pc:sldMasterChg chg="add addSldLayout modSldLayout">
        <pc:chgData name="Tuan Cao" userId="0846b901be3075ca" providerId="Windows Live" clId="Web-{DE90D928-BDDC-E6E9-7450-E1DC4CEBCB56}" dt="2024-08-20T17:55:32.923" v="6"/>
        <pc:sldMasterMkLst>
          <pc:docMk/>
          <pc:sldMasterMk cId="1392860692" sldId="2147483787"/>
        </pc:sldMasterMkLst>
        <pc:sldLayoutChg chg="add mod replId">
          <pc:chgData name="Tuan Cao" userId="0846b901be3075ca" providerId="Windows Live" clId="Web-{DE90D928-BDDC-E6E9-7450-E1DC4CEBCB56}" dt="2024-08-20T17:55:32.923" v="6"/>
          <pc:sldLayoutMkLst>
            <pc:docMk/>
            <pc:sldMasterMk cId="1392860692" sldId="2147483787"/>
            <pc:sldLayoutMk cId="3294227784" sldId="2147483788"/>
          </pc:sldLayoutMkLst>
        </pc:sldLayoutChg>
        <pc:sldLayoutChg chg="add mod replId">
          <pc:chgData name="Tuan Cao" userId="0846b901be3075ca" providerId="Windows Live" clId="Web-{DE90D928-BDDC-E6E9-7450-E1DC4CEBCB56}" dt="2024-08-20T17:55:32.923" v="6"/>
          <pc:sldLayoutMkLst>
            <pc:docMk/>
            <pc:sldMasterMk cId="1392860692" sldId="2147483787"/>
            <pc:sldLayoutMk cId="4137364775" sldId="2147483789"/>
          </pc:sldLayoutMkLst>
        </pc:sldLayoutChg>
        <pc:sldLayoutChg chg="add mod replId">
          <pc:chgData name="Tuan Cao" userId="0846b901be3075ca" providerId="Windows Live" clId="Web-{DE90D928-BDDC-E6E9-7450-E1DC4CEBCB56}" dt="2024-08-20T17:55:32.923" v="6"/>
          <pc:sldLayoutMkLst>
            <pc:docMk/>
            <pc:sldMasterMk cId="1392860692" sldId="2147483787"/>
            <pc:sldLayoutMk cId="4260984203" sldId="2147483790"/>
          </pc:sldLayoutMkLst>
        </pc:sldLayoutChg>
        <pc:sldLayoutChg chg="add mod replId">
          <pc:chgData name="Tuan Cao" userId="0846b901be3075ca" providerId="Windows Live" clId="Web-{DE90D928-BDDC-E6E9-7450-E1DC4CEBCB56}" dt="2024-08-20T17:55:32.923" v="6"/>
          <pc:sldLayoutMkLst>
            <pc:docMk/>
            <pc:sldMasterMk cId="1392860692" sldId="2147483787"/>
            <pc:sldLayoutMk cId="3597885594" sldId="2147483791"/>
          </pc:sldLayoutMkLst>
        </pc:sldLayoutChg>
        <pc:sldLayoutChg chg="add mod replId">
          <pc:chgData name="Tuan Cao" userId="0846b901be3075ca" providerId="Windows Live" clId="Web-{DE90D928-BDDC-E6E9-7450-E1DC4CEBCB56}" dt="2024-08-20T17:55:32.923" v="6"/>
          <pc:sldLayoutMkLst>
            <pc:docMk/>
            <pc:sldMasterMk cId="1392860692" sldId="2147483787"/>
            <pc:sldLayoutMk cId="3666915179" sldId="2147483792"/>
          </pc:sldLayoutMkLst>
        </pc:sldLayoutChg>
        <pc:sldLayoutChg chg="add mod replId">
          <pc:chgData name="Tuan Cao" userId="0846b901be3075ca" providerId="Windows Live" clId="Web-{DE90D928-BDDC-E6E9-7450-E1DC4CEBCB56}" dt="2024-08-20T17:55:32.923" v="6"/>
          <pc:sldLayoutMkLst>
            <pc:docMk/>
            <pc:sldMasterMk cId="1392860692" sldId="2147483787"/>
            <pc:sldLayoutMk cId="1935747181" sldId="2147483793"/>
          </pc:sldLayoutMkLst>
        </pc:sldLayoutChg>
        <pc:sldLayoutChg chg="add mod replId">
          <pc:chgData name="Tuan Cao" userId="0846b901be3075ca" providerId="Windows Live" clId="Web-{DE90D928-BDDC-E6E9-7450-E1DC4CEBCB56}" dt="2024-08-20T17:55:32.923" v="6"/>
          <pc:sldLayoutMkLst>
            <pc:docMk/>
            <pc:sldMasterMk cId="1392860692" sldId="2147483787"/>
            <pc:sldLayoutMk cId="1866294117" sldId="2147483794"/>
          </pc:sldLayoutMkLst>
        </pc:sldLayoutChg>
        <pc:sldLayoutChg chg="add mod replId">
          <pc:chgData name="Tuan Cao" userId="0846b901be3075ca" providerId="Windows Live" clId="Web-{DE90D928-BDDC-E6E9-7450-E1DC4CEBCB56}" dt="2024-08-20T17:55:32.923" v="6"/>
          <pc:sldLayoutMkLst>
            <pc:docMk/>
            <pc:sldMasterMk cId="1392860692" sldId="2147483787"/>
            <pc:sldLayoutMk cId="2341021480" sldId="2147483795"/>
          </pc:sldLayoutMkLst>
        </pc:sldLayoutChg>
        <pc:sldLayoutChg chg="add mod replId">
          <pc:chgData name="Tuan Cao" userId="0846b901be3075ca" providerId="Windows Live" clId="Web-{DE90D928-BDDC-E6E9-7450-E1DC4CEBCB56}" dt="2024-08-20T17:55:32.923" v="6"/>
          <pc:sldLayoutMkLst>
            <pc:docMk/>
            <pc:sldMasterMk cId="1392860692" sldId="2147483787"/>
            <pc:sldLayoutMk cId="869852721" sldId="2147483796"/>
          </pc:sldLayoutMkLst>
        </pc:sldLayoutChg>
        <pc:sldLayoutChg chg="add mod replId">
          <pc:chgData name="Tuan Cao" userId="0846b901be3075ca" providerId="Windows Live" clId="Web-{DE90D928-BDDC-E6E9-7450-E1DC4CEBCB56}" dt="2024-08-20T17:55:32.923" v="6"/>
          <pc:sldLayoutMkLst>
            <pc:docMk/>
            <pc:sldMasterMk cId="1392860692" sldId="2147483787"/>
            <pc:sldLayoutMk cId="132133587" sldId="2147483797"/>
          </pc:sldLayoutMkLst>
        </pc:sldLayoutChg>
        <pc:sldLayoutChg chg="add mod replId">
          <pc:chgData name="Tuan Cao" userId="0846b901be3075ca" providerId="Windows Live" clId="Web-{DE90D928-BDDC-E6E9-7450-E1DC4CEBCB56}" dt="2024-08-20T17:55:32.923" v="6"/>
          <pc:sldLayoutMkLst>
            <pc:docMk/>
            <pc:sldMasterMk cId="1392860692" sldId="2147483787"/>
            <pc:sldLayoutMk cId="1114974978" sldId="2147483798"/>
          </pc:sldLayoutMkLst>
        </pc:sldLayoutChg>
      </pc:sldMasterChg>
    </pc:docChg>
  </pc:docChgLst>
  <pc:docChgLst>
    <pc:chgData name="Tuan Cao" userId="0846b901be3075ca" providerId="Windows Live" clId="Web-{D5AF8F6C-9C16-DD12-DBA0-96D211855543}"/>
    <pc:docChg chg="addSld delSld modSld sldOrd">
      <pc:chgData name="Tuan Cao" userId="0846b901be3075ca" providerId="Windows Live" clId="Web-{D5AF8F6C-9C16-DD12-DBA0-96D211855543}" dt="2024-08-21T09:46:45.179" v="671" actId="14100"/>
      <pc:docMkLst>
        <pc:docMk/>
      </pc:docMkLst>
      <pc:sldChg chg="modSp">
        <pc:chgData name="Tuan Cao" userId="0846b901be3075ca" providerId="Windows Live" clId="Web-{D5AF8F6C-9C16-DD12-DBA0-96D211855543}" dt="2024-08-21T07:07:17.076" v="156" actId="20577"/>
        <pc:sldMkLst>
          <pc:docMk/>
          <pc:sldMk cId="4028734356" sldId="257"/>
        </pc:sldMkLst>
        <pc:spChg chg="mod">
          <ac:chgData name="Tuan Cao" userId="0846b901be3075ca" providerId="Windows Live" clId="Web-{D5AF8F6C-9C16-DD12-DBA0-96D211855543}" dt="2024-08-21T07:07:17.076" v="156" actId="20577"/>
          <ac:spMkLst>
            <pc:docMk/>
            <pc:sldMk cId="4028734356" sldId="257"/>
            <ac:spMk id="3" creationId="{F3DB3D8A-DB3D-854D-55F3-5F1F605D34C9}"/>
          </ac:spMkLst>
        </pc:spChg>
      </pc:sldChg>
      <pc:sldChg chg="addSp modSp">
        <pc:chgData name="Tuan Cao" userId="0846b901be3075ca" providerId="Windows Live" clId="Web-{D5AF8F6C-9C16-DD12-DBA0-96D211855543}" dt="2024-08-21T09:34:01.561" v="648" actId="1076"/>
        <pc:sldMkLst>
          <pc:docMk/>
          <pc:sldMk cId="960681793" sldId="258"/>
        </pc:sldMkLst>
        <pc:spChg chg="mod">
          <ac:chgData name="Tuan Cao" userId="0846b901be3075ca" providerId="Windows Live" clId="Web-{D5AF8F6C-9C16-DD12-DBA0-96D211855543}" dt="2024-08-21T09:31:49.932" v="633" actId="14100"/>
          <ac:spMkLst>
            <pc:docMk/>
            <pc:sldMk cId="960681793" sldId="258"/>
            <ac:spMk id="3" creationId="{B8AAB0DD-F1B4-6269-590A-4148993036E1}"/>
          </ac:spMkLst>
        </pc:spChg>
        <pc:picChg chg="add mod">
          <ac:chgData name="Tuan Cao" userId="0846b901be3075ca" providerId="Windows Live" clId="Web-{D5AF8F6C-9C16-DD12-DBA0-96D211855543}" dt="2024-08-21T09:34:01.561" v="648" actId="1076"/>
          <ac:picMkLst>
            <pc:docMk/>
            <pc:sldMk cId="960681793" sldId="258"/>
            <ac:picMk id="7" creationId="{BC3BCF9C-0A37-013B-80EE-29C94D7525D6}"/>
          </ac:picMkLst>
        </pc:picChg>
      </pc:sldChg>
      <pc:sldChg chg="addSp modSp add replId">
        <pc:chgData name="Tuan Cao" userId="0846b901be3075ca" providerId="Windows Live" clId="Web-{D5AF8F6C-9C16-DD12-DBA0-96D211855543}" dt="2024-08-21T09:33:13.825" v="642" actId="1076"/>
        <pc:sldMkLst>
          <pc:docMk/>
          <pc:sldMk cId="2627982684" sldId="259"/>
        </pc:sldMkLst>
        <pc:spChg chg="mod">
          <ac:chgData name="Tuan Cao" userId="0846b901be3075ca" providerId="Windows Live" clId="Web-{D5AF8F6C-9C16-DD12-DBA0-96D211855543}" dt="2024-08-21T09:32:27.605" v="639" actId="14100"/>
          <ac:spMkLst>
            <pc:docMk/>
            <pc:sldMk cId="2627982684" sldId="259"/>
            <ac:spMk id="3" creationId="{B8AAB0DD-F1B4-6269-590A-4148993036E1}"/>
          </ac:spMkLst>
        </pc:spChg>
        <pc:spChg chg="mod">
          <ac:chgData name="Tuan Cao" userId="0846b901be3075ca" providerId="Windows Live" clId="Web-{D5AF8F6C-9C16-DD12-DBA0-96D211855543}" dt="2024-08-21T06:26:17.874" v="4" actId="20577"/>
          <ac:spMkLst>
            <pc:docMk/>
            <pc:sldMk cId="2627982684" sldId="259"/>
            <ac:spMk id="10" creationId="{CA280452-FBF9-78DF-8EFC-DF609B1B033B}"/>
          </ac:spMkLst>
        </pc:spChg>
        <pc:picChg chg="add mod">
          <ac:chgData name="Tuan Cao" userId="0846b901be3075ca" providerId="Windows Live" clId="Web-{D5AF8F6C-9C16-DD12-DBA0-96D211855543}" dt="2024-08-21T09:33:13.825" v="642" actId="1076"/>
          <ac:picMkLst>
            <pc:docMk/>
            <pc:sldMk cId="2627982684" sldId="259"/>
            <ac:picMk id="7" creationId="{6BC907C1-D19A-99FB-0092-13C52BD5EB2A}"/>
          </ac:picMkLst>
        </pc:picChg>
      </pc:sldChg>
      <pc:sldChg chg="addSp delSp modSp add replId">
        <pc:chgData name="Tuan Cao" userId="0846b901be3075ca" providerId="Windows Live" clId="Web-{D5AF8F6C-9C16-DD12-DBA0-96D211855543}" dt="2024-08-21T08:22:18.368" v="556" actId="20577"/>
        <pc:sldMkLst>
          <pc:docMk/>
          <pc:sldMk cId="456099640" sldId="260"/>
        </pc:sldMkLst>
        <pc:spChg chg="mod">
          <ac:chgData name="Tuan Cao" userId="0846b901be3075ca" providerId="Windows Live" clId="Web-{D5AF8F6C-9C16-DD12-DBA0-96D211855543}" dt="2024-08-21T06:29:20.083" v="43" actId="20577"/>
          <ac:spMkLst>
            <pc:docMk/>
            <pc:sldMk cId="456099640" sldId="260"/>
            <ac:spMk id="2" creationId="{6BFA330E-EE91-F37F-EA00-B8262F532F07}"/>
          </ac:spMkLst>
        </pc:spChg>
        <pc:spChg chg="mod">
          <ac:chgData name="Tuan Cao" userId="0846b901be3075ca" providerId="Windows Live" clId="Web-{D5AF8F6C-9C16-DD12-DBA0-96D211855543}" dt="2024-08-21T07:09:12.460" v="190" actId="1076"/>
          <ac:spMkLst>
            <pc:docMk/>
            <pc:sldMk cId="456099640" sldId="260"/>
            <ac:spMk id="3" creationId="{B8AAB0DD-F1B4-6269-590A-4148993036E1}"/>
          </ac:spMkLst>
        </pc:spChg>
        <pc:spChg chg="add del mod">
          <ac:chgData name="Tuan Cao" userId="0846b901be3075ca" providerId="Windows Live" clId="Web-{D5AF8F6C-9C16-DD12-DBA0-96D211855543}" dt="2024-08-21T07:33:54.881" v="427"/>
          <ac:spMkLst>
            <pc:docMk/>
            <pc:sldMk cId="456099640" sldId="260"/>
            <ac:spMk id="7" creationId="{3D1D8018-352E-391B-4278-F39DECDD2D5A}"/>
          </ac:spMkLst>
        </pc:spChg>
        <pc:spChg chg="mod">
          <ac:chgData name="Tuan Cao" userId="0846b901be3075ca" providerId="Windows Live" clId="Web-{D5AF8F6C-9C16-DD12-DBA0-96D211855543}" dt="2024-08-21T08:22:18.368" v="556" actId="20577"/>
          <ac:spMkLst>
            <pc:docMk/>
            <pc:sldMk cId="456099640" sldId="260"/>
            <ac:spMk id="10" creationId="{CA280452-FBF9-78DF-8EFC-DF609B1B033B}"/>
          </ac:spMkLst>
        </pc:spChg>
      </pc:sldChg>
      <pc:sldChg chg="modSp add del replId">
        <pc:chgData name="Tuan Cao" userId="0846b901be3075ca" providerId="Windows Live" clId="Web-{D5AF8F6C-9C16-DD12-DBA0-96D211855543}" dt="2024-08-21T06:27:00.282" v="9"/>
        <pc:sldMkLst>
          <pc:docMk/>
          <pc:sldMk cId="1089714876" sldId="260"/>
        </pc:sldMkLst>
        <pc:spChg chg="mod">
          <ac:chgData name="Tuan Cao" userId="0846b901be3075ca" providerId="Windows Live" clId="Web-{D5AF8F6C-9C16-DD12-DBA0-96D211855543}" dt="2024-08-21T06:26:35.453" v="6" actId="20577"/>
          <ac:spMkLst>
            <pc:docMk/>
            <pc:sldMk cId="1089714876" sldId="260"/>
            <ac:spMk id="10" creationId="{CA280452-FBF9-78DF-8EFC-DF609B1B033B}"/>
          </ac:spMkLst>
        </pc:spChg>
      </pc:sldChg>
      <pc:sldChg chg="new del">
        <pc:chgData name="Tuan Cao" userId="0846b901be3075ca" providerId="Windows Live" clId="Web-{D5AF8F6C-9C16-DD12-DBA0-96D211855543}" dt="2024-08-21T06:26:57.688" v="8"/>
        <pc:sldMkLst>
          <pc:docMk/>
          <pc:sldMk cId="2921917797" sldId="261"/>
        </pc:sldMkLst>
      </pc:sldChg>
      <pc:sldChg chg="modSp add replId">
        <pc:chgData name="Tuan Cao" userId="0846b901be3075ca" providerId="Windows Live" clId="Web-{D5AF8F6C-9C16-DD12-DBA0-96D211855543}" dt="2024-08-21T08:20:05.582" v="514" actId="20577"/>
        <pc:sldMkLst>
          <pc:docMk/>
          <pc:sldMk cId="3884708039" sldId="261"/>
        </pc:sldMkLst>
        <pc:spChg chg="mod">
          <ac:chgData name="Tuan Cao" userId="0846b901be3075ca" providerId="Windows Live" clId="Web-{D5AF8F6C-9C16-DD12-DBA0-96D211855543}" dt="2024-08-21T08:20:05.582" v="514" actId="20577"/>
          <ac:spMkLst>
            <pc:docMk/>
            <pc:sldMk cId="3884708039" sldId="261"/>
            <ac:spMk id="10" creationId="{CA280452-FBF9-78DF-8EFC-DF609B1B033B}"/>
          </ac:spMkLst>
        </pc:spChg>
      </pc:sldChg>
      <pc:sldChg chg="addSp delSp modSp add ord replId">
        <pc:chgData name="Tuan Cao" userId="0846b901be3075ca" providerId="Windows Live" clId="Web-{D5AF8F6C-9C16-DD12-DBA0-96D211855543}" dt="2024-08-21T07:05:18.817" v="132"/>
        <pc:sldMkLst>
          <pc:docMk/>
          <pc:sldMk cId="578164674" sldId="262"/>
        </pc:sldMkLst>
        <pc:spChg chg="add del">
          <ac:chgData name="Tuan Cao" userId="0846b901be3075ca" providerId="Windows Live" clId="Web-{D5AF8F6C-9C16-DD12-DBA0-96D211855543}" dt="2024-08-21T07:00:46.876" v="123"/>
          <ac:spMkLst>
            <pc:docMk/>
            <pc:sldMk cId="578164674" sldId="262"/>
            <ac:spMk id="7" creationId="{6DC0DA1D-4C40-C781-D602-0F25050471CC}"/>
          </ac:spMkLst>
        </pc:spChg>
        <pc:spChg chg="mod">
          <ac:chgData name="Tuan Cao" userId="0846b901be3075ca" providerId="Windows Live" clId="Web-{D5AF8F6C-9C16-DD12-DBA0-96D211855543}" dt="2024-08-21T06:39:42.070" v="118" actId="20577"/>
          <ac:spMkLst>
            <pc:docMk/>
            <pc:sldMk cId="578164674" sldId="262"/>
            <ac:spMk id="10" creationId="{CA280452-FBF9-78DF-8EFC-DF609B1B033B}"/>
          </ac:spMkLst>
        </pc:spChg>
        <pc:picChg chg="add del mod">
          <ac:chgData name="Tuan Cao" userId="0846b901be3075ca" providerId="Windows Live" clId="Web-{D5AF8F6C-9C16-DD12-DBA0-96D211855543}" dt="2024-08-21T07:03:10.620" v="125"/>
          <ac:picMkLst>
            <pc:docMk/>
            <pc:sldMk cId="578164674" sldId="262"/>
            <ac:picMk id="8" creationId="{940A08A8-E595-230D-AA02-3497A4E21806}"/>
          </ac:picMkLst>
        </pc:picChg>
        <pc:picChg chg="add del mod">
          <ac:chgData name="Tuan Cao" userId="0846b901be3075ca" providerId="Windows Live" clId="Web-{D5AF8F6C-9C16-DD12-DBA0-96D211855543}" dt="2024-08-21T07:03:42.248" v="128"/>
          <ac:picMkLst>
            <pc:docMk/>
            <pc:sldMk cId="578164674" sldId="262"/>
            <ac:picMk id="9" creationId="{5BF8429D-1593-3E99-EAF7-BC06E7638CF1}"/>
          </ac:picMkLst>
        </pc:picChg>
        <pc:picChg chg="add mod">
          <ac:chgData name="Tuan Cao" userId="0846b901be3075ca" providerId="Windows Live" clId="Web-{D5AF8F6C-9C16-DD12-DBA0-96D211855543}" dt="2024-08-21T07:04:28.236" v="130" actId="1076"/>
          <ac:picMkLst>
            <pc:docMk/>
            <pc:sldMk cId="578164674" sldId="262"/>
            <ac:picMk id="11" creationId="{7F228503-C4FD-B159-6499-33DE7C8CFE5D}"/>
          </ac:picMkLst>
        </pc:picChg>
      </pc:sldChg>
      <pc:sldChg chg="addSp modSp add replId">
        <pc:chgData name="Tuan Cao" userId="0846b901be3075ca" providerId="Windows Live" clId="Web-{D5AF8F6C-9C16-DD12-DBA0-96D211855543}" dt="2024-08-21T07:08:40.520" v="186" actId="20577"/>
        <pc:sldMkLst>
          <pc:docMk/>
          <pc:sldMk cId="240007333" sldId="263"/>
        </pc:sldMkLst>
        <pc:spChg chg="mod">
          <ac:chgData name="Tuan Cao" userId="0846b901be3075ca" providerId="Windows Live" clId="Web-{D5AF8F6C-9C16-DD12-DBA0-96D211855543}" dt="2024-08-21T07:07:24.796" v="160" actId="20577"/>
          <ac:spMkLst>
            <pc:docMk/>
            <pc:sldMk cId="240007333" sldId="263"/>
            <ac:spMk id="2" creationId="{6BFA330E-EE91-F37F-EA00-B8262F532F07}"/>
          </ac:spMkLst>
        </pc:spChg>
        <pc:spChg chg="mod">
          <ac:chgData name="Tuan Cao" userId="0846b901be3075ca" providerId="Windows Live" clId="Web-{D5AF8F6C-9C16-DD12-DBA0-96D211855543}" dt="2024-08-21T07:08:40.520" v="186" actId="20577"/>
          <ac:spMkLst>
            <pc:docMk/>
            <pc:sldMk cId="240007333" sldId="263"/>
            <ac:spMk id="10" creationId="{CA280452-FBF9-78DF-8EFC-DF609B1B033B}"/>
          </ac:spMkLst>
        </pc:spChg>
        <pc:picChg chg="add mod">
          <ac:chgData name="Tuan Cao" userId="0846b901be3075ca" providerId="Windows Live" clId="Web-{D5AF8F6C-9C16-DD12-DBA0-96D211855543}" dt="2024-08-21T07:05:53.742" v="135" actId="14100"/>
          <ac:picMkLst>
            <pc:docMk/>
            <pc:sldMk cId="240007333" sldId="263"/>
            <ac:picMk id="7" creationId="{7A76AAB8-D277-B5F2-631B-E6542CDE8273}"/>
          </ac:picMkLst>
        </pc:picChg>
      </pc:sldChg>
      <pc:sldChg chg="addSp delSp modSp add replId">
        <pc:chgData name="Tuan Cao" userId="0846b901be3075ca" providerId="Windows Live" clId="Web-{D5AF8F6C-9C16-DD12-DBA0-96D211855543}" dt="2024-08-21T07:50:07.531" v="497" actId="14100"/>
        <pc:sldMkLst>
          <pc:docMk/>
          <pc:sldMk cId="2305244038" sldId="264"/>
        </pc:sldMkLst>
        <pc:spChg chg="mod">
          <ac:chgData name="Tuan Cao" userId="0846b901be3075ca" providerId="Windows Live" clId="Web-{D5AF8F6C-9C16-DD12-DBA0-96D211855543}" dt="2024-08-21T07:09:00.990" v="189" actId="20577"/>
          <ac:spMkLst>
            <pc:docMk/>
            <pc:sldMk cId="2305244038" sldId="264"/>
            <ac:spMk id="10" creationId="{CA280452-FBF9-78DF-8EFC-DF609B1B033B}"/>
          </ac:spMkLst>
        </pc:spChg>
        <pc:picChg chg="del">
          <ac:chgData name="Tuan Cao" userId="0846b901be3075ca" providerId="Windows Live" clId="Web-{D5AF8F6C-9C16-DD12-DBA0-96D211855543}" dt="2024-08-21T07:49:45.170" v="492"/>
          <ac:picMkLst>
            <pc:docMk/>
            <pc:sldMk cId="2305244038" sldId="264"/>
            <ac:picMk id="7" creationId="{7A76AAB8-D277-B5F2-631B-E6542CDE8273}"/>
          </ac:picMkLst>
        </pc:picChg>
        <pc:picChg chg="add mod">
          <ac:chgData name="Tuan Cao" userId="0846b901be3075ca" providerId="Windows Live" clId="Web-{D5AF8F6C-9C16-DD12-DBA0-96D211855543}" dt="2024-08-21T07:50:07.531" v="497" actId="14100"/>
          <ac:picMkLst>
            <pc:docMk/>
            <pc:sldMk cId="2305244038" sldId="264"/>
            <ac:picMk id="8" creationId="{F8526FB4-3FB0-200E-8201-0D38DC89A271}"/>
          </ac:picMkLst>
        </pc:picChg>
      </pc:sldChg>
      <pc:sldChg chg="delSp modSp add replId">
        <pc:chgData name="Tuan Cao" userId="0846b901be3075ca" providerId="Windows Live" clId="Web-{D5AF8F6C-9C16-DD12-DBA0-96D211855543}" dt="2024-08-21T08:21:05.912" v="547" actId="20577"/>
        <pc:sldMkLst>
          <pc:docMk/>
          <pc:sldMk cId="3481301679" sldId="265"/>
        </pc:sldMkLst>
        <pc:spChg chg="mod">
          <ac:chgData name="Tuan Cao" userId="0846b901be3075ca" providerId="Windows Live" clId="Web-{D5AF8F6C-9C16-DD12-DBA0-96D211855543}" dt="2024-08-21T08:21:05.912" v="547" actId="20577"/>
          <ac:spMkLst>
            <pc:docMk/>
            <pc:sldMk cId="3481301679" sldId="265"/>
            <ac:spMk id="10" creationId="{CA280452-FBF9-78DF-8EFC-DF609B1B033B}"/>
          </ac:spMkLst>
        </pc:spChg>
        <pc:picChg chg="del">
          <ac:chgData name="Tuan Cao" userId="0846b901be3075ca" providerId="Windows Live" clId="Web-{D5AF8F6C-9C16-DD12-DBA0-96D211855543}" dt="2024-08-21T08:08:34.123" v="499"/>
          <ac:picMkLst>
            <pc:docMk/>
            <pc:sldMk cId="3481301679" sldId="265"/>
            <ac:picMk id="11" creationId="{7F228503-C4FD-B159-6499-33DE7C8CFE5D}"/>
          </ac:picMkLst>
        </pc:picChg>
      </pc:sldChg>
      <pc:sldChg chg="addSp modSp add replId">
        <pc:chgData name="Tuan Cao" userId="0846b901be3075ca" providerId="Windows Live" clId="Web-{D5AF8F6C-9C16-DD12-DBA0-96D211855543}" dt="2024-08-21T09:46:45.179" v="671" actId="14100"/>
        <pc:sldMkLst>
          <pc:docMk/>
          <pc:sldMk cId="4030171306" sldId="266"/>
        </pc:sldMkLst>
        <pc:spChg chg="mod">
          <ac:chgData name="Tuan Cao" userId="0846b901be3075ca" providerId="Windows Live" clId="Web-{D5AF8F6C-9C16-DD12-DBA0-96D211855543}" dt="2024-08-21T08:21:48.601" v="554" actId="20577"/>
          <ac:spMkLst>
            <pc:docMk/>
            <pc:sldMk cId="4030171306" sldId="266"/>
            <ac:spMk id="10" creationId="{CA280452-FBF9-78DF-8EFC-DF609B1B033B}"/>
          </ac:spMkLst>
        </pc:spChg>
        <pc:picChg chg="add mod">
          <ac:chgData name="Tuan Cao" userId="0846b901be3075ca" providerId="Windows Live" clId="Web-{D5AF8F6C-9C16-DD12-DBA0-96D211855543}" dt="2024-08-21T09:46:45.179" v="671" actId="14100"/>
          <ac:picMkLst>
            <pc:docMk/>
            <pc:sldMk cId="4030171306" sldId="266"/>
            <ac:picMk id="7" creationId="{246B6750-6307-55EC-550B-7630620BC651}"/>
          </ac:picMkLst>
        </pc:picChg>
        <pc:picChg chg="add mod">
          <ac:chgData name="Tuan Cao" userId="0846b901be3075ca" providerId="Windows Live" clId="Web-{D5AF8F6C-9C16-DD12-DBA0-96D211855543}" dt="2024-08-21T09:46:39.272" v="670" actId="1076"/>
          <ac:picMkLst>
            <pc:docMk/>
            <pc:sldMk cId="4030171306" sldId="266"/>
            <ac:picMk id="8" creationId="{47872C41-5865-8303-CBEA-D98A8F079349}"/>
          </ac:picMkLst>
        </pc:picChg>
      </pc:sldChg>
      <pc:sldChg chg="addSp modSp add replId">
        <pc:chgData name="Tuan Cao" userId="0846b901be3075ca" providerId="Windows Live" clId="Web-{D5AF8F6C-9C16-DD12-DBA0-96D211855543}" dt="2024-08-21T08:31:55.636" v="570" actId="14100"/>
        <pc:sldMkLst>
          <pc:docMk/>
          <pc:sldMk cId="3707048265" sldId="267"/>
        </pc:sldMkLst>
        <pc:spChg chg="mod">
          <ac:chgData name="Tuan Cao" userId="0846b901be3075ca" providerId="Windows Live" clId="Web-{D5AF8F6C-9C16-DD12-DBA0-96D211855543}" dt="2024-08-21T08:31:05.431" v="563" actId="20577"/>
          <ac:spMkLst>
            <pc:docMk/>
            <pc:sldMk cId="3707048265" sldId="267"/>
            <ac:spMk id="10" creationId="{CA280452-FBF9-78DF-8EFC-DF609B1B033B}"/>
          </ac:spMkLst>
        </pc:spChg>
        <pc:picChg chg="add mod">
          <ac:chgData name="Tuan Cao" userId="0846b901be3075ca" providerId="Windows Live" clId="Web-{D5AF8F6C-9C16-DD12-DBA0-96D211855543}" dt="2024-08-21T08:31:11.432" v="567" actId="1076"/>
          <ac:picMkLst>
            <pc:docMk/>
            <pc:sldMk cId="3707048265" sldId="267"/>
            <ac:picMk id="7" creationId="{B9A48FA2-BE6C-8FE6-67B0-7BC326641007}"/>
          </ac:picMkLst>
        </pc:picChg>
        <pc:picChg chg="add mod">
          <ac:chgData name="Tuan Cao" userId="0846b901be3075ca" providerId="Windows Live" clId="Web-{D5AF8F6C-9C16-DD12-DBA0-96D211855543}" dt="2024-08-21T08:31:55.636" v="570" actId="14100"/>
          <ac:picMkLst>
            <pc:docMk/>
            <pc:sldMk cId="3707048265" sldId="267"/>
            <ac:picMk id="8" creationId="{789F13E1-8CD8-64DA-A55E-782936791A22}"/>
          </ac:picMkLst>
        </pc:picChg>
      </pc:sldChg>
      <pc:sldChg chg="addSp modSp add replId">
        <pc:chgData name="Tuan Cao" userId="0846b901be3075ca" providerId="Windows Live" clId="Web-{D5AF8F6C-9C16-DD12-DBA0-96D211855543}" dt="2024-08-21T09:38:05.490" v="660" actId="20577"/>
        <pc:sldMkLst>
          <pc:docMk/>
          <pc:sldMk cId="1349987777" sldId="268"/>
        </pc:sldMkLst>
        <pc:spChg chg="mod">
          <ac:chgData name="Tuan Cao" userId="0846b901be3075ca" providerId="Windows Live" clId="Web-{D5AF8F6C-9C16-DD12-DBA0-96D211855543}" dt="2024-08-21T09:38:05.490" v="660" actId="20577"/>
          <ac:spMkLst>
            <pc:docMk/>
            <pc:sldMk cId="1349987777" sldId="268"/>
            <ac:spMk id="3" creationId="{B8AAB0DD-F1B4-6269-590A-4148993036E1}"/>
          </ac:spMkLst>
        </pc:spChg>
        <pc:spChg chg="mod">
          <ac:chgData name="Tuan Cao" userId="0846b901be3075ca" providerId="Windows Live" clId="Web-{D5AF8F6C-9C16-DD12-DBA0-96D211855543}" dt="2024-08-21T08:36:34.411" v="581" actId="20577"/>
          <ac:spMkLst>
            <pc:docMk/>
            <pc:sldMk cId="1349987777" sldId="268"/>
            <ac:spMk id="10" creationId="{CA280452-FBF9-78DF-8EFC-DF609B1B033B}"/>
          </ac:spMkLst>
        </pc:spChg>
        <pc:picChg chg="add mod">
          <ac:chgData name="Tuan Cao" userId="0846b901be3075ca" providerId="Windows Live" clId="Web-{D5AF8F6C-9C16-DD12-DBA0-96D211855543}" dt="2024-08-21T09:37:47.865" v="656" actId="1076"/>
          <ac:picMkLst>
            <pc:docMk/>
            <pc:sldMk cId="1349987777" sldId="268"/>
            <ac:picMk id="7" creationId="{5698D2B1-A90C-6E01-0D0E-E7793D3BAA29}"/>
          </ac:picMkLst>
        </pc:picChg>
      </pc:sldChg>
      <pc:sldChg chg="addSp delSp modSp add replId">
        <pc:chgData name="Tuan Cao" userId="0846b901be3075ca" providerId="Windows Live" clId="Web-{D5AF8F6C-9C16-DD12-DBA0-96D211855543}" dt="2024-08-21T09:38:42.023" v="664"/>
        <pc:sldMkLst>
          <pc:docMk/>
          <pc:sldMk cId="3322996233" sldId="269"/>
        </pc:sldMkLst>
        <pc:spChg chg="del">
          <ac:chgData name="Tuan Cao" userId="0846b901be3075ca" providerId="Windows Live" clId="Web-{D5AF8F6C-9C16-DD12-DBA0-96D211855543}" dt="2024-08-21T09:38:42.023" v="664"/>
          <ac:spMkLst>
            <pc:docMk/>
            <pc:sldMk cId="3322996233" sldId="269"/>
            <ac:spMk id="3" creationId="{B8AAB0DD-F1B4-6269-590A-4148993036E1}"/>
          </ac:spMkLst>
        </pc:spChg>
        <pc:spChg chg="add mod">
          <ac:chgData name="Tuan Cao" userId="0846b901be3075ca" providerId="Windows Live" clId="Web-{D5AF8F6C-9C16-DD12-DBA0-96D211855543}" dt="2024-08-21T09:38:42.023" v="664"/>
          <ac:spMkLst>
            <pc:docMk/>
            <pc:sldMk cId="3322996233" sldId="269"/>
            <ac:spMk id="9" creationId="{B19E6256-D53F-72B4-1309-8B5465902D91}"/>
          </ac:spMkLst>
        </pc:spChg>
        <pc:spChg chg="mod">
          <ac:chgData name="Tuan Cao" userId="0846b901be3075ca" providerId="Windows Live" clId="Web-{D5AF8F6C-9C16-DD12-DBA0-96D211855543}" dt="2024-08-21T09:38:36.663" v="662" actId="20577"/>
          <ac:spMkLst>
            <pc:docMk/>
            <pc:sldMk cId="3322996233" sldId="269"/>
            <ac:spMk id="10" creationId="{CA280452-FBF9-78DF-8EFC-DF609B1B033B}"/>
          </ac:spMkLst>
        </pc:spChg>
        <pc:picChg chg="del">
          <ac:chgData name="Tuan Cao" userId="0846b901be3075ca" providerId="Windows Live" clId="Web-{D5AF8F6C-9C16-DD12-DBA0-96D211855543}" dt="2024-08-21T09:38:39.913" v="663"/>
          <ac:picMkLst>
            <pc:docMk/>
            <pc:sldMk cId="3322996233" sldId="269"/>
            <ac:picMk id="7" creationId="{5698D2B1-A90C-6E01-0D0E-E7793D3BAA29}"/>
          </ac:picMkLst>
        </pc:picChg>
      </pc:sldChg>
    </pc:docChg>
  </pc:docChgLst>
  <pc:docChgLst>
    <pc:chgData name="Tuan Cao" userId="0846b901be3075ca" providerId="Windows Live" clId="Web-{032AA34D-91C6-CE1C-AABA-419F5D262713}"/>
    <pc:docChg chg="addSld modSld sldOrd">
      <pc:chgData name="Tuan Cao" userId="0846b901be3075ca" providerId="Windows Live" clId="Web-{032AA34D-91C6-CE1C-AABA-419F5D262713}" dt="2024-09-02T19:14:49.944" v="16" actId="20577"/>
      <pc:docMkLst>
        <pc:docMk/>
      </pc:docMkLst>
      <pc:sldChg chg="modSp">
        <pc:chgData name="Tuan Cao" userId="0846b901be3075ca" providerId="Windows Live" clId="Web-{032AA34D-91C6-CE1C-AABA-419F5D262713}" dt="2024-09-02T18:48:21.576" v="2" actId="20577"/>
        <pc:sldMkLst>
          <pc:docMk/>
          <pc:sldMk cId="109857222" sldId="256"/>
        </pc:sldMkLst>
        <pc:spChg chg="mod">
          <ac:chgData name="Tuan Cao" userId="0846b901be3075ca" providerId="Windows Live" clId="Web-{032AA34D-91C6-CE1C-AABA-419F5D262713}" dt="2024-09-02T18:48:21.576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Tuan Cao" userId="0846b901be3075ca" providerId="Windows Live" clId="Web-{032AA34D-91C6-CE1C-AABA-419F5D262713}" dt="2024-09-02T19:13:58.254" v="8"/>
        <pc:sldMkLst>
          <pc:docMk/>
          <pc:sldMk cId="960681793" sldId="258"/>
        </pc:sldMkLst>
        <pc:picChg chg="del">
          <ac:chgData name="Tuan Cao" userId="0846b901be3075ca" providerId="Windows Live" clId="Web-{032AA34D-91C6-CE1C-AABA-419F5D262713}" dt="2024-09-02T19:13:45.707" v="3"/>
          <ac:picMkLst>
            <pc:docMk/>
            <pc:sldMk cId="960681793" sldId="258"/>
            <ac:picMk id="7" creationId="{BC3BCF9C-0A37-013B-80EE-29C94D7525D6}"/>
          </ac:picMkLst>
        </pc:picChg>
        <pc:picChg chg="add mod">
          <ac:chgData name="Tuan Cao" userId="0846b901be3075ca" providerId="Windows Live" clId="Web-{032AA34D-91C6-CE1C-AABA-419F5D262713}" dt="2024-09-02T19:13:58.254" v="8"/>
          <ac:picMkLst>
            <pc:docMk/>
            <pc:sldMk cId="960681793" sldId="258"/>
            <ac:picMk id="8" creationId="{30540923-4C57-5011-9EF4-84850513DF0A}"/>
          </ac:picMkLst>
        </pc:picChg>
      </pc:sldChg>
      <pc:sldChg chg="modSp add ord replId">
        <pc:chgData name="Tuan Cao" userId="0846b901be3075ca" providerId="Windows Live" clId="Web-{032AA34D-91C6-CE1C-AABA-419F5D262713}" dt="2024-09-02T19:14:49.944" v="16" actId="20577"/>
        <pc:sldMkLst>
          <pc:docMk/>
          <pc:sldMk cId="2444409750" sldId="269"/>
        </pc:sldMkLst>
        <pc:spChg chg="mod">
          <ac:chgData name="Tuan Cao" userId="0846b901be3075ca" providerId="Windows Live" clId="Web-{032AA34D-91C6-CE1C-AABA-419F5D262713}" dt="2024-09-02T19:14:49.944" v="16" actId="20577"/>
          <ac:spMkLst>
            <pc:docMk/>
            <pc:sldMk cId="2444409750" sldId="269"/>
            <ac:spMk id="3" creationId="{B8AAB0DD-F1B4-6269-590A-4148993036E1}"/>
          </ac:spMkLst>
        </pc:spChg>
        <pc:spChg chg="mod">
          <ac:chgData name="Tuan Cao" userId="0846b901be3075ca" providerId="Windows Live" clId="Web-{032AA34D-91C6-CE1C-AABA-419F5D262713}" dt="2024-09-02T19:14:41.787" v="14" actId="20577"/>
          <ac:spMkLst>
            <pc:docMk/>
            <pc:sldMk cId="2444409750" sldId="269"/>
            <ac:spMk id="10" creationId="{CA280452-FBF9-78DF-8EFC-DF609B1B033B}"/>
          </ac:spMkLst>
        </pc:spChg>
      </pc:sldChg>
    </pc:docChg>
  </pc:docChgLst>
  <pc:docChgLst>
    <pc:chgData name="Tuan Cao" userId="0846b901be3075ca" providerId="Windows Live" clId="Web-{8BC43439-9A54-DAC4-9EF3-860056134F75}"/>
    <pc:docChg chg="addSld delSld modSld sldOrd">
      <pc:chgData name="Tuan Cao" userId="0846b901be3075ca" providerId="Windows Live" clId="Web-{8BC43439-9A54-DAC4-9EF3-860056134F75}" dt="2024-09-04T05:13:45.718" v="488" actId="20577"/>
      <pc:docMkLst>
        <pc:docMk/>
      </pc:docMkLst>
      <pc:sldChg chg="modSp">
        <pc:chgData name="Tuan Cao" userId="0846b901be3075ca" providerId="Windows Live" clId="Web-{8BC43439-9A54-DAC4-9EF3-860056134F75}" dt="2024-09-04T05:13:45.718" v="488" actId="20577"/>
        <pc:sldMkLst>
          <pc:docMk/>
          <pc:sldMk cId="4028734356" sldId="257"/>
        </pc:sldMkLst>
        <pc:spChg chg="mod">
          <ac:chgData name="Tuan Cao" userId="0846b901be3075ca" providerId="Windows Live" clId="Web-{8BC43439-9A54-DAC4-9EF3-860056134F75}" dt="2024-09-04T05:13:45.718" v="488" actId="20577"/>
          <ac:spMkLst>
            <pc:docMk/>
            <pc:sldMk cId="4028734356" sldId="257"/>
            <ac:spMk id="3" creationId="{F3DB3D8A-DB3D-854D-55F3-5F1F605D34C9}"/>
          </ac:spMkLst>
        </pc:spChg>
      </pc:sldChg>
      <pc:sldChg chg="ord">
        <pc:chgData name="Tuan Cao" userId="0846b901be3075ca" providerId="Windows Live" clId="Web-{8BC43439-9A54-DAC4-9EF3-860056134F75}" dt="2024-09-04T05:13:20.327" v="483"/>
        <pc:sldMkLst>
          <pc:docMk/>
          <pc:sldMk cId="456099640" sldId="260"/>
        </pc:sldMkLst>
      </pc:sldChg>
      <pc:sldChg chg="ord">
        <pc:chgData name="Tuan Cao" userId="0846b901be3075ca" providerId="Windows Live" clId="Web-{8BC43439-9A54-DAC4-9EF3-860056134F75}" dt="2024-09-04T05:13:17.483" v="482"/>
        <pc:sldMkLst>
          <pc:docMk/>
          <pc:sldMk cId="3884708039" sldId="261"/>
        </pc:sldMkLst>
      </pc:sldChg>
      <pc:sldChg chg="ord">
        <pc:chgData name="Tuan Cao" userId="0846b901be3075ca" providerId="Windows Live" clId="Web-{8BC43439-9A54-DAC4-9EF3-860056134F75}" dt="2024-09-04T05:13:00.404" v="481"/>
        <pc:sldMkLst>
          <pc:docMk/>
          <pc:sldMk cId="1573714042" sldId="272"/>
        </pc:sldMkLst>
      </pc:sldChg>
      <pc:sldChg chg="addSp modSp">
        <pc:chgData name="Tuan Cao" userId="0846b901be3075ca" providerId="Windows Live" clId="Web-{8BC43439-9A54-DAC4-9EF3-860056134F75}" dt="2024-09-04T03:27:16.485" v="128" actId="1076"/>
        <pc:sldMkLst>
          <pc:docMk/>
          <pc:sldMk cId="1570051387" sldId="274"/>
        </pc:sldMkLst>
        <pc:spChg chg="add mod">
          <ac:chgData name="Tuan Cao" userId="0846b901be3075ca" providerId="Windows Live" clId="Web-{8BC43439-9A54-DAC4-9EF3-860056134F75}" dt="2024-09-04T03:27:16.485" v="128" actId="1076"/>
          <ac:spMkLst>
            <pc:docMk/>
            <pc:sldMk cId="1570051387" sldId="274"/>
            <ac:spMk id="7" creationId="{23AF03D3-6EA7-D61A-BFA1-31A263FF1386}"/>
          </ac:spMkLst>
        </pc:spChg>
        <pc:spChg chg="add mod">
          <ac:chgData name="Tuan Cao" userId="0846b901be3075ca" providerId="Windows Live" clId="Web-{8BC43439-9A54-DAC4-9EF3-860056134F75}" dt="2024-09-04T03:25:46.529" v="121" actId="1076"/>
          <ac:spMkLst>
            <pc:docMk/>
            <pc:sldMk cId="1570051387" sldId="274"/>
            <ac:spMk id="8" creationId="{B3CBA71D-4EB5-17F0-8043-AF41A7945C30}"/>
          </ac:spMkLst>
        </pc:spChg>
        <pc:spChg chg="add mod">
          <ac:chgData name="Tuan Cao" userId="0846b901be3075ca" providerId="Windows Live" clId="Web-{8BC43439-9A54-DAC4-9EF3-860056134F75}" dt="2024-09-04T03:26:57.297" v="127" actId="1076"/>
          <ac:spMkLst>
            <pc:docMk/>
            <pc:sldMk cId="1570051387" sldId="274"/>
            <ac:spMk id="10" creationId="{97F67257-4396-5370-DFAE-5911C6C2753C}"/>
          </ac:spMkLst>
        </pc:spChg>
      </pc:sldChg>
      <pc:sldChg chg="del">
        <pc:chgData name="Tuan Cao" userId="0846b901be3075ca" providerId="Windows Live" clId="Web-{8BC43439-9A54-DAC4-9EF3-860056134F75}" dt="2024-09-04T05:08:59.147" v="470"/>
        <pc:sldMkLst>
          <pc:docMk/>
          <pc:sldMk cId="2611603803" sldId="275"/>
        </pc:sldMkLst>
      </pc:sldChg>
      <pc:sldChg chg="del">
        <pc:chgData name="Tuan Cao" userId="0846b901be3075ca" providerId="Windows Live" clId="Web-{8BC43439-9A54-DAC4-9EF3-860056134F75}" dt="2024-09-04T05:09:00.632" v="471"/>
        <pc:sldMkLst>
          <pc:docMk/>
          <pc:sldMk cId="390488453" sldId="276"/>
        </pc:sldMkLst>
      </pc:sldChg>
      <pc:sldChg chg="modSp">
        <pc:chgData name="Tuan Cao" userId="0846b901be3075ca" providerId="Windows Live" clId="Web-{8BC43439-9A54-DAC4-9EF3-860056134F75}" dt="2024-09-04T03:44:16.677" v="280" actId="20577"/>
        <pc:sldMkLst>
          <pc:docMk/>
          <pc:sldMk cId="2546145496" sldId="278"/>
        </pc:sldMkLst>
        <pc:spChg chg="mod">
          <ac:chgData name="Tuan Cao" userId="0846b901be3075ca" providerId="Windows Live" clId="Web-{8BC43439-9A54-DAC4-9EF3-860056134F75}" dt="2024-09-04T03:44:16.677" v="280" actId="20577"/>
          <ac:spMkLst>
            <pc:docMk/>
            <pc:sldMk cId="2546145496" sldId="278"/>
            <ac:spMk id="7" creationId="{D50B1CDF-5CF7-C06B-BC07-5EC2377AFBE0}"/>
          </ac:spMkLst>
        </pc:spChg>
        <pc:spChg chg="mod">
          <ac:chgData name="Tuan Cao" userId="0846b901be3075ca" providerId="Windows Live" clId="Web-{8BC43439-9A54-DAC4-9EF3-860056134F75}" dt="2024-09-04T03:26:05.248" v="123" actId="1076"/>
          <ac:spMkLst>
            <pc:docMk/>
            <pc:sldMk cId="2546145496" sldId="278"/>
            <ac:spMk id="8" creationId="{D892B3AE-9F7D-FF89-2B21-030C057B3A0D}"/>
          </ac:spMkLst>
        </pc:spChg>
      </pc:sldChg>
      <pc:sldChg chg="delSp modSp add del replId">
        <pc:chgData name="Tuan Cao" userId="0846b901be3075ca" providerId="Windows Live" clId="Web-{8BC43439-9A54-DAC4-9EF3-860056134F75}" dt="2024-09-04T05:08:56.975" v="469"/>
        <pc:sldMkLst>
          <pc:docMk/>
          <pc:sldMk cId="2986540850" sldId="279"/>
        </pc:sldMkLst>
        <pc:spChg chg="del mod">
          <ac:chgData name="Tuan Cao" userId="0846b901be3075ca" providerId="Windows Live" clId="Web-{8BC43439-9A54-DAC4-9EF3-860056134F75}" dt="2024-09-04T03:28:29.784" v="130"/>
          <ac:spMkLst>
            <pc:docMk/>
            <pc:sldMk cId="2986540850" sldId="279"/>
            <ac:spMk id="7" creationId="{23AF03D3-6EA7-D61A-BFA1-31A263FF1386}"/>
          </ac:spMkLst>
        </pc:spChg>
        <pc:spChg chg="del mod">
          <ac:chgData name="Tuan Cao" userId="0846b901be3075ca" providerId="Windows Live" clId="Web-{8BC43439-9A54-DAC4-9EF3-860056134F75}" dt="2024-09-04T03:24:48.543" v="112"/>
          <ac:spMkLst>
            <pc:docMk/>
            <pc:sldMk cId="2986540850" sldId="279"/>
            <ac:spMk id="8" creationId="{B3CBA71D-4EB5-17F0-8043-AF41A7945C30}"/>
          </ac:spMkLst>
        </pc:spChg>
      </pc:sldChg>
      <pc:sldChg chg="addSp delSp modSp add replId">
        <pc:chgData name="Tuan Cao" userId="0846b901be3075ca" providerId="Windows Live" clId="Web-{8BC43439-9A54-DAC4-9EF3-860056134F75}" dt="2024-09-04T05:08:51.100" v="468" actId="20577"/>
        <pc:sldMkLst>
          <pc:docMk/>
          <pc:sldMk cId="1144111599" sldId="280"/>
        </pc:sldMkLst>
        <pc:spChg chg="del mod">
          <ac:chgData name="Tuan Cao" userId="0846b901be3075ca" providerId="Windows Live" clId="Web-{8BC43439-9A54-DAC4-9EF3-860056134F75}" dt="2024-09-04T03:36:26.876" v="222"/>
          <ac:spMkLst>
            <pc:docMk/>
            <pc:sldMk cId="1144111599" sldId="280"/>
            <ac:spMk id="7" creationId="{23AF03D3-6EA7-D61A-BFA1-31A263FF1386}"/>
          </ac:spMkLst>
        </pc:spChg>
        <pc:spChg chg="add mod">
          <ac:chgData name="Tuan Cao" userId="0846b901be3075ca" providerId="Windows Live" clId="Web-{8BC43439-9A54-DAC4-9EF3-860056134F75}" dt="2024-09-04T05:08:51.100" v="468" actId="20577"/>
          <ac:spMkLst>
            <pc:docMk/>
            <pc:sldMk cId="1144111599" sldId="280"/>
            <ac:spMk id="7" creationId="{C93743FD-EFA8-0E98-6ACA-C4E9993A1112}"/>
          </ac:spMkLst>
        </pc:spChg>
        <pc:spChg chg="del mod">
          <ac:chgData name="Tuan Cao" userId="0846b901be3075ca" providerId="Windows Live" clId="Web-{8BC43439-9A54-DAC4-9EF3-860056134F75}" dt="2024-09-04T03:36:03.610" v="218"/>
          <ac:spMkLst>
            <pc:docMk/>
            <pc:sldMk cId="1144111599" sldId="280"/>
            <ac:spMk id="8" creationId="{B3CBA71D-4EB5-17F0-8043-AF41A7945C30}"/>
          </ac:spMkLst>
        </pc:spChg>
        <pc:spChg chg="add del mod">
          <ac:chgData name="Tuan Cao" userId="0846b901be3075ca" providerId="Windows Live" clId="Web-{8BC43439-9A54-DAC4-9EF3-860056134F75}" dt="2024-09-04T03:51:40.713" v="291"/>
          <ac:spMkLst>
            <pc:docMk/>
            <pc:sldMk cId="1144111599" sldId="280"/>
            <ac:spMk id="9" creationId="{FDC0CD21-2686-5E0D-4110-7E6A8404946D}"/>
          </ac:spMkLst>
        </pc:spChg>
        <pc:spChg chg="mod">
          <ac:chgData name="Tuan Cao" userId="0846b901be3075ca" providerId="Windows Live" clId="Web-{8BC43439-9A54-DAC4-9EF3-860056134F75}" dt="2024-09-04T03:51:42.853" v="292" actId="20577"/>
          <ac:spMkLst>
            <pc:docMk/>
            <pc:sldMk cId="1144111599" sldId="280"/>
            <ac:spMk id="10" creationId="{97F67257-4396-5370-DFAE-5911C6C2753C}"/>
          </ac:spMkLst>
        </pc:spChg>
      </pc:sldChg>
      <pc:sldChg chg="addSp delSp modSp add replId">
        <pc:chgData name="Tuan Cao" userId="0846b901be3075ca" providerId="Windows Live" clId="Web-{8BC43439-9A54-DAC4-9EF3-860056134F75}" dt="2024-09-04T05:09:58.212" v="479" actId="14100"/>
        <pc:sldMkLst>
          <pc:docMk/>
          <pc:sldMk cId="1784409806" sldId="281"/>
        </pc:sldMkLst>
        <pc:spChg chg="del mod">
          <ac:chgData name="Tuan Cao" userId="0846b901be3075ca" providerId="Windows Live" clId="Web-{8BC43439-9A54-DAC4-9EF3-860056134F75}" dt="2024-09-04T05:09:39.086" v="475"/>
          <ac:spMkLst>
            <pc:docMk/>
            <pc:sldMk cId="1784409806" sldId="281"/>
            <ac:spMk id="7" creationId="{C93743FD-EFA8-0E98-6ACA-C4E9993A1112}"/>
          </ac:spMkLst>
        </pc:spChg>
        <pc:picChg chg="add mod">
          <ac:chgData name="Tuan Cao" userId="0846b901be3075ca" providerId="Windows Live" clId="Web-{8BC43439-9A54-DAC4-9EF3-860056134F75}" dt="2024-09-04T05:09:58.212" v="479" actId="14100"/>
          <ac:picMkLst>
            <pc:docMk/>
            <pc:sldMk cId="1784409806" sldId="281"/>
            <ac:picMk id="8" creationId="{D590DC5E-B805-C12D-5629-EE8218AE0341}"/>
          </ac:picMkLst>
        </pc:picChg>
      </pc:sldChg>
    </pc:docChg>
  </pc:docChgLst>
  <pc:docChgLst>
    <pc:chgData name="Tuan Cao" userId="0846b901be3075ca" providerId="Windows Live" clId="Web-{7080C151-9A95-AE96-067B-BE49EA66E571}"/>
    <pc:docChg chg="modSld">
      <pc:chgData name="Tuan Cao" userId="0846b901be3075ca" providerId="Windows Live" clId="Web-{7080C151-9A95-AE96-067B-BE49EA66E571}" dt="2024-08-27T17:04:00.968" v="53" actId="20577"/>
      <pc:docMkLst>
        <pc:docMk/>
      </pc:docMkLst>
      <pc:sldChg chg="modSp">
        <pc:chgData name="Tuan Cao" userId="0846b901be3075ca" providerId="Windows Live" clId="Web-{7080C151-9A95-AE96-067B-BE49EA66E571}" dt="2024-08-27T17:01:25.571" v="13" actId="20577"/>
        <pc:sldMkLst>
          <pc:docMk/>
          <pc:sldMk cId="109857222" sldId="256"/>
        </pc:sldMkLst>
        <pc:spChg chg="mod">
          <ac:chgData name="Tuan Cao" userId="0846b901be3075ca" providerId="Windows Live" clId="Web-{7080C151-9A95-AE96-067B-BE49EA66E571}" dt="2024-08-27T17:01:25.571" v="1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Tuan Cao" userId="0846b901be3075ca" providerId="Windows Live" clId="Web-{7080C151-9A95-AE96-067B-BE49EA66E571}" dt="2024-08-27T17:03:45.421" v="46" actId="20577"/>
        <pc:sldMkLst>
          <pc:docMk/>
          <pc:sldMk cId="4028734356" sldId="257"/>
        </pc:sldMkLst>
        <pc:spChg chg="mod">
          <ac:chgData name="Tuan Cao" userId="0846b901be3075ca" providerId="Windows Live" clId="Web-{7080C151-9A95-AE96-067B-BE49EA66E571}" dt="2024-08-27T17:03:45.421" v="46" actId="20577"/>
          <ac:spMkLst>
            <pc:docMk/>
            <pc:sldMk cId="4028734356" sldId="257"/>
            <ac:spMk id="3" creationId="{F3DB3D8A-DB3D-854D-55F3-5F1F605D34C9}"/>
          </ac:spMkLst>
        </pc:spChg>
      </pc:sldChg>
      <pc:sldChg chg="modSp">
        <pc:chgData name="Tuan Cao" userId="0846b901be3075ca" providerId="Windows Live" clId="Web-{7080C151-9A95-AE96-067B-BE49EA66E571}" dt="2024-08-27T17:04:00.968" v="53" actId="20577"/>
        <pc:sldMkLst>
          <pc:docMk/>
          <pc:sldMk cId="960681793" sldId="258"/>
        </pc:sldMkLst>
        <pc:spChg chg="mod">
          <ac:chgData name="Tuan Cao" userId="0846b901be3075ca" providerId="Windows Live" clId="Web-{7080C151-9A95-AE96-067B-BE49EA66E571}" dt="2024-08-27T17:04:00.968" v="53" actId="20577"/>
          <ac:spMkLst>
            <pc:docMk/>
            <pc:sldMk cId="960681793" sldId="258"/>
            <ac:spMk id="2" creationId="{6BFA330E-EE91-F37F-EA00-B8262F532F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27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3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74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64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84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85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4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9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21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52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6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Progress report 04/09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Anh Tuan Cao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r>
              <a:rPr lang="en-US" sz="3200" dirty="0">
                <a:latin typeface="Univers Condensed"/>
                <a:ea typeface="+mj-lt"/>
                <a:cs typeface="+mj-lt"/>
              </a:rPr>
              <a:t>3.  Hyperparameter tunning</a:t>
            </a:r>
            <a:endParaRPr lang="en-US" sz="3200" dirty="0">
              <a:latin typeface="Univer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600"/>
            <a:ext cx="11148464" cy="9494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80452-FBF9-78DF-8EFC-DF609B1B033B}"/>
              </a:ext>
            </a:extLst>
          </p:cNvPr>
          <p:cNvSpPr txBox="1"/>
          <p:nvPr/>
        </p:nvSpPr>
        <p:spPr>
          <a:xfrm>
            <a:off x="747999" y="1009043"/>
            <a:ext cx="107492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Result: </a:t>
            </a:r>
            <a:endParaRPr lang="en-US" dirty="0"/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98F93EB-4939-37F0-7E8F-5A75E784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1528948"/>
            <a:ext cx="3352800" cy="4572000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3EFEFC-9D3D-E912-C2ED-52353A620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17" y="1532411"/>
            <a:ext cx="7783286" cy="45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4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r>
              <a:rPr lang="en-US" sz="3200" dirty="0">
                <a:latin typeface="Univers Condensed"/>
                <a:ea typeface="+mj-lt"/>
                <a:cs typeface="+mj-lt"/>
              </a:rPr>
              <a:t>4.    Dataset Exploration</a:t>
            </a:r>
            <a:endParaRPr lang="en-US" sz="3200" dirty="0">
              <a:latin typeface="Univer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600"/>
            <a:ext cx="11148464" cy="9494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5F733-F7A8-4411-B4EF-44E9C91381A8}"/>
              </a:ext>
            </a:extLst>
          </p:cNvPr>
          <p:cNvSpPr txBox="1"/>
          <p:nvPr/>
        </p:nvSpPr>
        <p:spPr>
          <a:xfrm>
            <a:off x="703758" y="756518"/>
            <a:ext cx="107887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a)  Hard drive Data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5DF07-1666-2F8D-69D2-BB7695A69977}"/>
              </a:ext>
            </a:extLst>
          </p:cNvPr>
          <p:cNvSpPr txBox="1"/>
          <p:nvPr/>
        </p:nvSpPr>
        <p:spPr>
          <a:xfrm>
            <a:off x="926165" y="1500468"/>
            <a:ext cx="9896475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daily snapshot of one drive is one record or row of data.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All of the drive snapshots for a given day are collected into a file consisting of a row for each active hard drive.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Each day this file is named in the format YYYY-MM-DD.csv, for example, 2024-04-01.csv.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first row of the each file contains the column names, the remaining rows are the actual data.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columns are as follows: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Date – of the file in </a:t>
            </a:r>
            <a:r>
              <a:rPr lang="en-US" dirty="0" err="1">
                <a:ea typeface="+mn-lt"/>
                <a:cs typeface="+mn-lt"/>
              </a:rPr>
              <a:t>yyyy</a:t>
            </a:r>
            <a:r>
              <a:rPr lang="en-US" dirty="0">
                <a:ea typeface="+mn-lt"/>
                <a:cs typeface="+mn-lt"/>
              </a:rPr>
              <a:t>-mm-dd format.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Serial Number – The manufacturer-assigned serial number of the drive.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Model – The manufacturer-assigned model number of the drive.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Capacity – The drive capacity in bytes.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Failure – Contains a “0” if the drive is OK. Contains a “1” if this is the last day the drive was operational before failing.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SMART Start: Self-Monitoring, Analysis and Reporting Technology.</a:t>
            </a:r>
          </a:p>
          <a:p>
            <a:pPr marL="742950" lvl="1" indent="-285750">
              <a:buFont typeface="Courier New"/>
              <a:buChar char="o"/>
            </a:pPr>
            <a:endParaRPr lang="en-US" dirty="0"/>
          </a:p>
          <a:p>
            <a:pPr marL="742950" lvl="1" indent="-285750">
              <a:buFont typeface="Courier New"/>
              <a:buChar char="o"/>
            </a:pPr>
            <a:endParaRPr lang="en-US" dirty="0"/>
          </a:p>
          <a:p>
            <a:pPr marL="742950" lvl="1" indent="-285750">
              <a:buFont typeface="Courier New"/>
              <a:buChar char="o"/>
            </a:pPr>
            <a:endParaRPr lang="en-US" dirty="0"/>
          </a:p>
          <a:p>
            <a:pPr marL="742950" lvl="1" indent="-285750">
              <a:buFont typeface="Courier New"/>
              <a:buChar char="o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6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r>
              <a:rPr lang="en-US" sz="3200" dirty="0">
                <a:latin typeface="Univers Condensed"/>
                <a:ea typeface="+mj-lt"/>
                <a:cs typeface="+mj-lt"/>
              </a:rPr>
              <a:t>4.    Dataset Exploration</a:t>
            </a:r>
            <a:endParaRPr lang="en-US" sz="3200" dirty="0">
              <a:latin typeface="Univer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600"/>
            <a:ext cx="11148464" cy="9494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2B3AE-9F7D-FF89-2B21-030C057B3A0D}"/>
              </a:ext>
            </a:extLst>
          </p:cNvPr>
          <p:cNvSpPr txBox="1"/>
          <p:nvPr/>
        </p:nvSpPr>
        <p:spPr>
          <a:xfrm>
            <a:off x="703758" y="756518"/>
            <a:ext cx="107887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a)  Hard drive Data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SMART Attribute: 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9013B-D55A-F8B8-C063-F583F5E11090}"/>
              </a:ext>
            </a:extLst>
          </p:cNvPr>
          <p:cNvSpPr txBox="1"/>
          <p:nvPr/>
        </p:nvSpPr>
        <p:spPr>
          <a:xfrm>
            <a:off x="705970" y="1715060"/>
            <a:ext cx="102107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Monitoring system included in SSDs and HDDs.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Detect and </a:t>
            </a:r>
            <a:r>
              <a:rPr lang="en-US" dirty="0">
                <a:solidFill>
                  <a:srgbClr val="202122"/>
                </a:solidFill>
                <a:ea typeface="+mn-lt"/>
                <a:cs typeface="+mn-lt"/>
              </a:rPr>
              <a:t>report various indicators of drive reliability with the intent of anticipating imminent hardware failures.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202122"/>
                </a:solidFill>
              </a:rPr>
              <a:t>Backblaze</a:t>
            </a:r>
            <a:r>
              <a:rPr lang="en-US" dirty="0">
                <a:solidFill>
                  <a:srgbClr val="202122"/>
                </a:solidFill>
              </a:rPr>
              <a:t> uses Stats 5 , 187, 188, 197, 198 to predict Hard Drive Failure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BCE380B-20AD-35D0-DA75-EA1322AB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79" y="3294529"/>
            <a:ext cx="8496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6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r>
              <a:rPr lang="en-US" sz="3200" dirty="0">
                <a:latin typeface="Univers Condensed"/>
                <a:ea typeface="+mj-lt"/>
                <a:cs typeface="+mj-lt"/>
              </a:rPr>
              <a:t>4.    Dataset Exploration</a:t>
            </a:r>
            <a:endParaRPr lang="en-US" sz="3200" dirty="0">
              <a:latin typeface="Univer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600"/>
            <a:ext cx="11148464" cy="9494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2B3AE-9F7D-FF89-2B21-030C057B3A0D}"/>
              </a:ext>
            </a:extLst>
          </p:cNvPr>
          <p:cNvSpPr txBox="1"/>
          <p:nvPr/>
        </p:nvSpPr>
        <p:spPr>
          <a:xfrm>
            <a:off x="703758" y="756518"/>
            <a:ext cx="107887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a)  Hard drive Data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SMART Attribute: 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9013B-D55A-F8B8-C063-F583F5E11090}"/>
              </a:ext>
            </a:extLst>
          </p:cNvPr>
          <p:cNvSpPr txBox="1"/>
          <p:nvPr/>
        </p:nvSpPr>
        <p:spPr>
          <a:xfrm>
            <a:off x="705970" y="1715060"/>
            <a:ext cx="107845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Each manufacturer records different types of SMART attribute. For example: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Lifetime Percentage: 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</a:rPr>
              <a:t>SMART 169: Remaining Lifetime Percentage (Western Digital) : 100 for new, decrease to 0.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</a:rPr>
              <a:t>SMART 202: Percentage of Lifetime Used (Crucial): 0 for new, 100 as for 100% of lifetime used.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</a:rPr>
              <a:t>SMART 231: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Life Left (Seagate): 100 for new, decrease to 0, 10 is threshold for replacement.</a:t>
            </a:r>
          </a:p>
        </p:txBody>
      </p:sp>
    </p:spTree>
    <p:extLst>
      <p:ext uri="{BB962C8B-B14F-4D97-AF65-F5344CB8AC3E}">
        <p14:creationId xmlns:p14="http://schemas.microsoft.com/office/powerpoint/2010/main" val="347876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r>
              <a:rPr lang="en-US" sz="3200" dirty="0">
                <a:latin typeface="Univers Condensed"/>
                <a:ea typeface="+mj-lt"/>
                <a:cs typeface="+mj-lt"/>
              </a:rPr>
              <a:t>4.    Dataset Exploration</a:t>
            </a:r>
            <a:endParaRPr lang="en-US" sz="3200" dirty="0">
              <a:latin typeface="Univer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600"/>
            <a:ext cx="11148464" cy="9494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2B3AE-9F7D-FF89-2B21-030C057B3A0D}"/>
              </a:ext>
            </a:extLst>
          </p:cNvPr>
          <p:cNvSpPr txBox="1"/>
          <p:nvPr/>
        </p:nvSpPr>
        <p:spPr>
          <a:xfrm>
            <a:off x="748582" y="729624"/>
            <a:ext cx="107887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b)  </a:t>
            </a:r>
            <a:r>
              <a:rPr lang="en-US" sz="2800" dirty="0">
                <a:ea typeface="+mn-lt"/>
                <a:cs typeface="+mn-lt"/>
              </a:rPr>
              <a:t>Injection Molding Lego Data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B1CDF-5CF7-C06B-BC07-5EC2377AFBE0}"/>
              </a:ext>
            </a:extLst>
          </p:cNvPr>
          <p:cNvSpPr txBox="1"/>
          <p:nvPr/>
        </p:nvSpPr>
        <p:spPr>
          <a:xfrm>
            <a:off x="662827" y="1308286"/>
            <a:ext cx="10772775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Manufacturing Process: Injection molding is a process used to produce plastic products in a single production step. It involves: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Plasticization: The plastic material is first heated and melted.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Injection: The melted plastic is then injected into a mold cavity, where it takes the shape of the desired product.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Cooling: The plastic cools down within the mold, solidifying into the final product shape.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Study Objective: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Predict quality metrics of parts : maximum deformation of parts under load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Data: 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There are 16 classes of plastic blocks, created by combining different configurations of studs and rows:</a:t>
            </a:r>
            <a:endParaRPr lang="en-US" sz="2800" dirty="0"/>
          </a:p>
          <a:p>
            <a:pPr marL="914400" lvl="1" indent="-457200">
              <a:buFont typeface="Arial"/>
              <a:buChar char="•"/>
            </a:pPr>
            <a:r>
              <a:rPr lang="en-US" dirty="0"/>
              <a:t>Studs per row: 1, 3, 6, or 8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Rows: 1 or 2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There are 77 examples for each part by varying the input parameters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Each class of block has distinct characteristics or statistics.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r>
              <a:rPr lang="en-US" sz="3200" dirty="0">
                <a:latin typeface="Univers Condensed"/>
                <a:ea typeface="+mj-lt"/>
                <a:cs typeface="+mj-lt"/>
              </a:rPr>
              <a:t>4.    Dataset Exploration</a:t>
            </a:r>
            <a:endParaRPr lang="en-US" sz="3200" dirty="0">
              <a:latin typeface="Univer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600"/>
            <a:ext cx="11148464" cy="9494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F03D3-6EA7-D61A-BFA1-31A263FF1386}"/>
              </a:ext>
            </a:extLst>
          </p:cNvPr>
          <p:cNvSpPr txBox="1"/>
          <p:nvPr/>
        </p:nvSpPr>
        <p:spPr>
          <a:xfrm>
            <a:off x="553948" y="1140730"/>
            <a:ext cx="107095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Part characteristics: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BA71D-4EB5-17F0-8043-AF41A7945C30}"/>
              </a:ext>
            </a:extLst>
          </p:cNvPr>
          <p:cNvSpPr txBox="1"/>
          <p:nvPr/>
        </p:nvSpPr>
        <p:spPr>
          <a:xfrm>
            <a:off x="556394" y="1642404"/>
            <a:ext cx="1071748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/>
              <a:t>Holding Pressure Level:</a:t>
            </a:r>
            <a:r>
              <a:rPr lang="en-US" dirty="0"/>
              <a:t> The pressure applied to compact the plastic material after injection to ensure full mold filling and part accuracy.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Holding Pressure Time: </a:t>
            </a:r>
            <a:r>
              <a:rPr lang="en-US" dirty="0"/>
              <a:t>Duration the holding pressure is applied to control part solidification and prevent shrinkage or defects.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Mold Temperature:</a:t>
            </a:r>
            <a:r>
              <a:rPr lang="en-US" dirty="0"/>
              <a:t> Temperature of the mold, affecting cooling rate, surface quality, and part stability.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Cooling Time: </a:t>
            </a:r>
            <a:r>
              <a:rPr lang="en-US" dirty="0"/>
              <a:t>Time allowed for the part to cool and solidify in the mold, preventing deformation after ejection.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Melt Temperature:</a:t>
            </a:r>
            <a:r>
              <a:rPr lang="en-US" dirty="0"/>
              <a:t> Temperature of the plastic melt, influencing flowability and the ability to fill the mold properly.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Volume Flow:</a:t>
            </a:r>
            <a:r>
              <a:rPr lang="en-US" dirty="0"/>
              <a:t> Rate at which the molten plastic is injected into the mold, affecting filling quality and potential defects.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67257-4396-5370-DFAE-5911C6C2753C}"/>
              </a:ext>
            </a:extLst>
          </p:cNvPr>
          <p:cNvSpPr txBox="1"/>
          <p:nvPr/>
        </p:nvSpPr>
        <p:spPr>
          <a:xfrm>
            <a:off x="748581" y="711694"/>
            <a:ext cx="107887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b)  </a:t>
            </a:r>
            <a:r>
              <a:rPr lang="en-US" sz="2800" dirty="0">
                <a:ea typeface="+mn-lt"/>
                <a:cs typeface="+mn-lt"/>
              </a:rPr>
              <a:t>Injection Molding Lego Data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005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r>
              <a:rPr lang="en-US" sz="3200" dirty="0">
                <a:latin typeface="Univers Condensed"/>
                <a:ea typeface="+mj-lt"/>
                <a:cs typeface="+mj-lt"/>
              </a:rPr>
              <a:t>4.    Dataset Exploration</a:t>
            </a:r>
            <a:endParaRPr lang="en-US" sz="3200" dirty="0">
              <a:latin typeface="Univer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600"/>
            <a:ext cx="11148464" cy="9494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67257-4396-5370-DFAE-5911C6C2753C}"/>
              </a:ext>
            </a:extLst>
          </p:cNvPr>
          <p:cNvSpPr txBox="1"/>
          <p:nvPr/>
        </p:nvSpPr>
        <p:spPr>
          <a:xfrm>
            <a:off x="748581" y="711694"/>
            <a:ext cx="1084258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b)  </a:t>
            </a:r>
            <a:r>
              <a:rPr lang="en-US" sz="2800" dirty="0">
                <a:ea typeface="+mn-lt"/>
                <a:cs typeface="+mn-lt"/>
              </a:rPr>
              <a:t>Wafer surface defect detection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743FD-EFA8-0E98-6ACA-C4E9993A1112}"/>
              </a:ext>
            </a:extLst>
          </p:cNvPr>
          <p:cNvSpPr txBox="1"/>
          <p:nvPr/>
        </p:nvSpPr>
        <p:spPr>
          <a:xfrm>
            <a:off x="831272" y="1345870"/>
            <a:ext cx="10598727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Wafers</a:t>
            </a:r>
            <a:r>
              <a:rPr lang="en-US" dirty="0">
                <a:ea typeface="+mn-lt"/>
                <a:cs typeface="+mn-lt"/>
              </a:rPr>
              <a:t>: In semiconductor manufacturing, a wafer is a thin slice of semiconductor material, such as silicon, used to fabricate integrated circuits and other microdevices.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Yield</a:t>
            </a:r>
            <a:r>
              <a:rPr lang="en-US" dirty="0">
                <a:ea typeface="+mn-lt"/>
                <a:cs typeface="+mn-lt"/>
              </a:rPr>
              <a:t>: This refers to the percentage of good (functional) chips on a wafer. The higher the yield, the more efficient and cost-effective the manufacturing process is.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457200" indent="-457200">
              <a:buFont typeface="Arial,Sans-Serif"/>
              <a:buChar char="•"/>
            </a:pPr>
            <a:r>
              <a:rPr lang="en-US" sz="2800" dirty="0"/>
              <a:t>Study Objective: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/>
              <a:t>Identify different types of wafer map failure pattern.</a:t>
            </a:r>
          </a:p>
          <a:p>
            <a:pPr marL="457200" indent="-457200">
              <a:buFont typeface="Arial,Sans-Serif"/>
              <a:buChar char="•"/>
            </a:pPr>
            <a:endParaRPr lang="en-US" dirty="0"/>
          </a:p>
          <a:p>
            <a:pPr marL="457200" indent="-457200">
              <a:buFont typeface="Arial,Sans-Serif"/>
              <a:buChar char="•"/>
            </a:pPr>
            <a:r>
              <a:rPr lang="en-US" sz="2800" dirty="0"/>
              <a:t>Data: 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/>
              <a:t>There are images of wafer map with/without its failure pattern labels.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dirty="0"/>
              <a:t>0 is for non-wafer area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dirty="0"/>
              <a:t>1 is for non-failure wafer area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dirty="0"/>
              <a:t>2 is for failure wafer area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/>
              <a:t>Each images has different dimension</a:t>
            </a:r>
          </a:p>
          <a:p>
            <a:pPr marL="457200" indent="-457200">
              <a:buFont typeface="Arial,Sans-Serif"/>
              <a:buChar char="•"/>
            </a:pPr>
            <a:endParaRPr lang="en-US" dirty="0"/>
          </a:p>
          <a:p>
            <a:pPr marL="457200" indent="-457200">
              <a:buFont typeface="Arial,Sans-Serif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11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r>
              <a:rPr lang="en-US" sz="3200" dirty="0">
                <a:latin typeface="Univers Condensed"/>
                <a:ea typeface="+mj-lt"/>
                <a:cs typeface="+mj-lt"/>
              </a:rPr>
              <a:t>4.    Dataset Exploration</a:t>
            </a:r>
            <a:endParaRPr lang="en-US" sz="3200" dirty="0">
              <a:latin typeface="Univer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600"/>
            <a:ext cx="11148464" cy="9494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67257-4396-5370-DFAE-5911C6C2753C}"/>
              </a:ext>
            </a:extLst>
          </p:cNvPr>
          <p:cNvSpPr txBox="1"/>
          <p:nvPr/>
        </p:nvSpPr>
        <p:spPr>
          <a:xfrm>
            <a:off x="748581" y="711694"/>
            <a:ext cx="1084258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b)  </a:t>
            </a:r>
            <a:r>
              <a:rPr lang="en-US" sz="2800" dirty="0">
                <a:ea typeface="+mn-lt"/>
                <a:cs typeface="+mn-lt"/>
              </a:rPr>
              <a:t>Wafer surface defect detection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590DC5E-B805-C12D-5629-EE8218AE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7" y="1157781"/>
            <a:ext cx="8111343" cy="48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0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r>
              <a:rPr lang="en-US" sz="3200">
                <a:latin typeface="Univers Condensed"/>
                <a:ea typeface="+mj-lt"/>
                <a:cs typeface="+mj-lt"/>
              </a:rPr>
              <a:t>2.  Elastic Weight consolidation</a:t>
            </a:r>
            <a:endParaRPr lang="en-US" sz="3200" dirty="0">
              <a:latin typeface="Univer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51" y="845743"/>
            <a:ext cx="11148464" cy="9494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80452-FBF9-78DF-8EFC-DF609B1B033B}"/>
              </a:ext>
            </a:extLst>
          </p:cNvPr>
          <p:cNvSpPr txBox="1"/>
          <p:nvPr/>
        </p:nvSpPr>
        <p:spPr>
          <a:xfrm>
            <a:off x="748582" y="2612212"/>
            <a:ext cx="107887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EWC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8FB35-0C01-DB22-CEFE-0E373C804468}"/>
              </a:ext>
            </a:extLst>
          </p:cNvPr>
          <p:cNvSpPr txBox="1"/>
          <p:nvPr/>
        </p:nvSpPr>
        <p:spPr>
          <a:xfrm>
            <a:off x="712519" y="1797715"/>
            <a:ext cx="108204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Evaluate each parameters importance to the network.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Keep the important parameters static to maintain former knowledge.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5DE31-FFA3-5438-FF86-330D6A8481BD}"/>
              </a:ext>
            </a:extLst>
          </p:cNvPr>
          <p:cNvSpPr txBox="1"/>
          <p:nvPr/>
        </p:nvSpPr>
        <p:spPr>
          <a:xfrm>
            <a:off x="802370" y="1231647"/>
            <a:ext cx="107887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Parameter Regularization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29CAB-4737-260F-37C0-4BD379DA8A39}"/>
              </a:ext>
            </a:extLst>
          </p:cNvPr>
          <p:cNvSpPr txBox="1"/>
          <p:nvPr/>
        </p:nvSpPr>
        <p:spPr>
          <a:xfrm>
            <a:off x="748378" y="3178279"/>
            <a:ext cx="10820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Consider quadratic penalty term for last learned context: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11" name="Picture 10" descr="A number and symbols on a white background&#10;&#10;Description automatically generated">
            <a:extLst>
              <a:ext uri="{FF2B5EF4-FFF2-40B4-BE49-F238E27FC236}">
                <a16:creationId xmlns:a16="http://schemas.microsoft.com/office/drawing/2014/main" id="{6896EAC7-9E9E-67E8-1C00-2FB43BC3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84" y="3431521"/>
            <a:ext cx="49339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9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r>
              <a:rPr lang="en-US" sz="3200">
                <a:latin typeface="Univers Condensed"/>
                <a:ea typeface="+mj-lt"/>
                <a:cs typeface="+mj-lt"/>
              </a:rPr>
              <a:t>2.  Elastic Weight consolidation</a:t>
            </a:r>
            <a:endParaRPr lang="en-US" sz="3200" dirty="0">
              <a:latin typeface="Univer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51" y="845743"/>
            <a:ext cx="11148464" cy="9494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8FB35-0C01-DB22-CEFE-0E373C804468}"/>
              </a:ext>
            </a:extLst>
          </p:cNvPr>
          <p:cNvSpPr txBox="1"/>
          <p:nvPr/>
        </p:nvSpPr>
        <p:spPr>
          <a:xfrm>
            <a:off x="712519" y="1797715"/>
            <a:ext cx="108204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Evaluate each parameters importance to the network.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Keep the important parameters static to maintain former knowledge.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5DE31-FFA3-5438-FF86-330D6A8481BD}"/>
              </a:ext>
            </a:extLst>
          </p:cNvPr>
          <p:cNvSpPr txBox="1"/>
          <p:nvPr/>
        </p:nvSpPr>
        <p:spPr>
          <a:xfrm>
            <a:off x="802370" y="1231647"/>
            <a:ext cx="107887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Fischer Information Matrix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B9BBAF-79D7-30A0-1D31-26C788471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707" y="2437279"/>
            <a:ext cx="49815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EE97-257A-DD47-A331-D160F60D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3D8A-DB3D-854D-55F3-5F1F605D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Three types of Incremental learning (continue)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sz="3200" dirty="0">
                <a:ea typeface="+mn-lt"/>
                <a:cs typeface="+mn-lt"/>
              </a:rPr>
              <a:t>Hyperparameter tunning (continue)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Datasets Exploration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sz="3200" dirty="0"/>
              <a:t>Elastic Weight Consolidation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25E94-3921-F2EC-585B-2B1C97F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699F-3F07-4A1D-AFC5-8E9B65A6D339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ACB75-9589-36A0-9FC2-C76E40AC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8906-1290-2BAC-56E9-5B58142C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3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dirty="0">
                <a:ea typeface="+mj-lt"/>
                <a:cs typeface="+mj-lt"/>
              </a:rPr>
              <a:t>Three  types of Incremental learning (Continue)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600"/>
            <a:ext cx="4549257" cy="425625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80452-FBF9-78DF-8EFC-DF609B1B033B}"/>
              </a:ext>
            </a:extLst>
          </p:cNvPr>
          <p:cNvSpPr txBox="1"/>
          <p:nvPr/>
        </p:nvSpPr>
        <p:spPr>
          <a:xfrm>
            <a:off x="698519" y="1048627"/>
            <a:ext cx="31786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Dataset: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FE1E8-FDBD-34C1-B8E2-66F263C0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7" y="1561857"/>
            <a:ext cx="10606520" cy="441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0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dirty="0">
                <a:ea typeface="+mj-lt"/>
                <a:cs typeface="+mj-lt"/>
              </a:rPr>
              <a:t>Three  types of Incremental learning (Continue)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600"/>
            <a:ext cx="4935205" cy="42562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"The 'inactive' class is determined based on </a:t>
            </a:r>
            <a:r>
              <a:rPr lang="en-US" dirty="0" err="1">
                <a:latin typeface="Calisto MT"/>
                <a:ea typeface="+mn-lt"/>
                <a:cs typeface="+mn-lt"/>
              </a:rPr>
              <a:t>task_id</a:t>
            </a:r>
            <a:r>
              <a:rPr lang="en-US" dirty="0">
                <a:latin typeface="Calisto MT"/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All outputs corresponding to the 'inactive' class are set to 0."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80452-FBF9-78DF-8EFC-DF609B1B033B}"/>
              </a:ext>
            </a:extLst>
          </p:cNvPr>
          <p:cNvSpPr txBox="1"/>
          <p:nvPr/>
        </p:nvSpPr>
        <p:spPr>
          <a:xfrm>
            <a:off x="698519" y="1048627"/>
            <a:ext cx="59990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Task incremental learning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3FFE8-8824-1A22-E7EB-68774B6E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76" y="1140712"/>
            <a:ext cx="5766583" cy="46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8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dirty="0">
                <a:ea typeface="+mj-lt"/>
                <a:cs typeface="+mj-lt"/>
              </a:rPr>
              <a:t>Three  types of Incremental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600"/>
            <a:ext cx="4894313" cy="4083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Output is restricted to two possible classes: 0 or 1.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80452-FBF9-78DF-8EFC-DF609B1B033B}"/>
              </a:ext>
            </a:extLst>
          </p:cNvPr>
          <p:cNvSpPr txBox="1"/>
          <p:nvPr/>
        </p:nvSpPr>
        <p:spPr>
          <a:xfrm>
            <a:off x="698519" y="1048627"/>
            <a:ext cx="59990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Domain incremental learning</a:t>
            </a:r>
            <a:endParaRPr lang="en-US" sz="2000" dirty="0"/>
          </a:p>
        </p:txBody>
      </p:sp>
      <p:pic>
        <p:nvPicPr>
          <p:cNvPr id="8" name="Picture 7" descr="A black and white image of circles and arrows&#10;&#10;Description automatically generated">
            <a:extLst>
              <a:ext uri="{FF2B5EF4-FFF2-40B4-BE49-F238E27FC236}">
                <a16:creationId xmlns:a16="http://schemas.microsoft.com/office/drawing/2014/main" id="{B1031A42-1A39-7A39-B031-0A9D43D5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42" y="1808824"/>
            <a:ext cx="5151787" cy="324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8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dirty="0">
                <a:ea typeface="+mj-lt"/>
                <a:cs typeface="+mj-lt"/>
              </a:rPr>
              <a:t>Three  types of Incremental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600"/>
            <a:ext cx="5519075" cy="4083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Operates similarly to standard deep learning models.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80452-FBF9-78DF-8EFC-DF609B1B033B}"/>
              </a:ext>
            </a:extLst>
          </p:cNvPr>
          <p:cNvSpPr txBox="1"/>
          <p:nvPr/>
        </p:nvSpPr>
        <p:spPr>
          <a:xfrm>
            <a:off x="698519" y="1048627"/>
            <a:ext cx="59990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Class incremental learning</a:t>
            </a:r>
            <a:endParaRPr lang="en-US" sz="2000" dirty="0"/>
          </a:p>
        </p:txBody>
      </p:sp>
      <p:pic>
        <p:nvPicPr>
          <p:cNvPr id="8" name="Picture 7" descr="A diagram of a number of circles and arrows&#10;&#10;Description automatically generated">
            <a:extLst>
              <a:ext uri="{FF2B5EF4-FFF2-40B4-BE49-F238E27FC236}">
                <a16:creationId xmlns:a16="http://schemas.microsoft.com/office/drawing/2014/main" id="{745F11B8-4318-9D2E-7DD4-330C6654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066" y="1117457"/>
            <a:ext cx="4516829" cy="46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8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dirty="0">
                <a:ea typeface="+mj-lt"/>
                <a:cs typeface="+mj-lt"/>
              </a:rPr>
              <a:t>Three  types of Incremental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600"/>
            <a:ext cx="5725263" cy="4083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 err="1"/>
              <a:t>Task_id</a:t>
            </a:r>
            <a:r>
              <a:rPr lang="en-US" dirty="0"/>
              <a:t> is given =&gt; Task incremental learning.</a:t>
            </a:r>
          </a:p>
          <a:p>
            <a:pPr marL="342900" indent="-342900"/>
            <a:r>
              <a:rPr lang="en-US" dirty="0"/>
              <a:t>If number of model output equals number of known labels =&gt; Class incremental learning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Workaround in Split-MNIST: 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dirty="0" err="1"/>
              <a:t>Adjusted_labels</a:t>
            </a:r>
            <a:r>
              <a:rPr lang="en-US" dirty="0"/>
              <a:t> = </a:t>
            </a:r>
            <a:r>
              <a:rPr lang="en-US" dirty="0" err="1"/>
              <a:t>true_labels</a:t>
            </a:r>
            <a:r>
              <a:rPr lang="en-US" dirty="0"/>
              <a:t> % </a:t>
            </a:r>
            <a:r>
              <a:rPr lang="en-US" dirty="0" err="1"/>
              <a:t>num_classes</a:t>
            </a:r>
          </a:p>
          <a:p>
            <a:pPr marL="342900" indent="-342900"/>
            <a:r>
              <a:rPr lang="en-US" dirty="0"/>
              <a:t>Example: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dirty="0"/>
              <a:t>Domain-IL : 8 % 2 = 0 and 9 % 2 = 1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dirty="0"/>
              <a:t>Class-IL: 0 % 10 = 0, 1 % 10 = 1, 2 % 10 = 2, </a:t>
            </a:r>
            <a:r>
              <a:rPr lang="en-US" dirty="0" err="1"/>
              <a:t>ect.</a:t>
            </a:r>
            <a:r>
              <a:rPr lang="en-US" dirty="0"/>
              <a:t>..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80452-FBF9-78DF-8EFC-DF609B1B033B}"/>
              </a:ext>
            </a:extLst>
          </p:cNvPr>
          <p:cNvSpPr txBox="1"/>
          <p:nvPr/>
        </p:nvSpPr>
        <p:spPr>
          <a:xfrm>
            <a:off x="698519" y="1048627"/>
            <a:ext cx="59990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Case decision: </a:t>
            </a:r>
          </a:p>
        </p:txBody>
      </p:sp>
      <p:pic>
        <p:nvPicPr>
          <p:cNvPr id="7" name="Picture 6" descr="A flowchart with black text&#10;&#10;Description automatically generated">
            <a:extLst>
              <a:ext uri="{FF2B5EF4-FFF2-40B4-BE49-F238E27FC236}">
                <a16:creationId xmlns:a16="http://schemas.microsoft.com/office/drawing/2014/main" id="{0AB99CFE-70F8-580A-525D-5143E0F0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489" y="925047"/>
            <a:ext cx="4639236" cy="499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3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dirty="0">
                <a:ea typeface="+mj-lt"/>
                <a:cs typeface="+mj-lt"/>
              </a:rPr>
              <a:t>Three  types of Incremental learning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80452-FBF9-78DF-8EFC-DF609B1B033B}"/>
              </a:ext>
            </a:extLst>
          </p:cNvPr>
          <p:cNvSpPr txBox="1"/>
          <p:nvPr/>
        </p:nvSpPr>
        <p:spPr>
          <a:xfrm>
            <a:off x="698519" y="1048627"/>
            <a:ext cx="59990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Benchmarking / Testing</a:t>
            </a:r>
          </a:p>
        </p:txBody>
      </p:sp>
      <p:pic>
        <p:nvPicPr>
          <p:cNvPr id="11" name="Content Placeholder 10" descr="A screenshot of a diagram&#10;&#10;Description automatically generated">
            <a:extLst>
              <a:ext uri="{FF2B5EF4-FFF2-40B4-BE49-F238E27FC236}">
                <a16:creationId xmlns:a16="http://schemas.microsoft.com/office/drawing/2014/main" id="{75C83050-EBB9-0AE8-8D53-FF0B527F9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869" y="1047032"/>
            <a:ext cx="6345220" cy="48373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09735F-2144-8965-D3D1-E787448F48A1}"/>
              </a:ext>
            </a:extLst>
          </p:cNvPr>
          <p:cNvSpPr txBox="1"/>
          <p:nvPr/>
        </p:nvSpPr>
        <p:spPr>
          <a:xfrm>
            <a:off x="697383" y="1792824"/>
            <a:ext cx="43658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Performance is evaluated with average accuracy and task accuracy</a:t>
            </a:r>
          </a:p>
        </p:txBody>
      </p:sp>
    </p:spTree>
    <p:extLst>
      <p:ext uri="{BB962C8B-B14F-4D97-AF65-F5344CB8AC3E}">
        <p14:creationId xmlns:p14="http://schemas.microsoft.com/office/powerpoint/2010/main" val="164206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330E-EE91-F37F-EA00-B8262F53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8" y="195954"/>
            <a:ext cx="10691265" cy="1371030"/>
          </a:xfrm>
        </p:spPr>
        <p:txBody>
          <a:bodyPr/>
          <a:lstStyle/>
          <a:p>
            <a:r>
              <a:rPr lang="en-US" sz="3200" dirty="0">
                <a:latin typeface="Univers Condensed"/>
                <a:ea typeface="+mj-lt"/>
                <a:cs typeface="+mj-lt"/>
              </a:rPr>
              <a:t>3.  Hyperparameter tunning</a:t>
            </a:r>
            <a:endParaRPr lang="en-US" sz="3200" dirty="0">
              <a:latin typeface="Univers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B0DD-F1B4-6269-590A-41489930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600"/>
            <a:ext cx="11148464" cy="9494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647D-1C0C-62AF-7224-9865A7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8B41-339E-4CEC-8DC5-CE948E370915}" type="datetime1"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9BE-D29C-06E7-556B-1F309A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745F-3483-C71F-F754-8EEF260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80452-FBF9-78DF-8EFC-DF609B1B033B}"/>
              </a:ext>
            </a:extLst>
          </p:cNvPr>
          <p:cNvSpPr txBox="1"/>
          <p:nvPr/>
        </p:nvSpPr>
        <p:spPr>
          <a:xfrm>
            <a:off x="747999" y="883537"/>
            <a:ext cx="1074921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Idea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811F4-E747-89EC-B8B7-F2FA0E6A6EF0}"/>
              </a:ext>
            </a:extLst>
          </p:cNvPr>
          <p:cNvSpPr txBox="1"/>
          <p:nvPr/>
        </p:nvSpPr>
        <p:spPr>
          <a:xfrm>
            <a:off x="745751" y="1563780"/>
            <a:ext cx="106948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Find the best parameters for current tasks.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Hyperparameter tunning before training </a:t>
            </a:r>
            <a:r>
              <a:rPr lang="en-US"/>
              <a:t>the new task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12" name="Picture 11" descr="A diagram of a training task&#10;&#10;Description automatically generated">
            <a:extLst>
              <a:ext uri="{FF2B5EF4-FFF2-40B4-BE49-F238E27FC236}">
                <a16:creationId xmlns:a16="http://schemas.microsoft.com/office/drawing/2014/main" id="{042CF896-CEF2-AA5C-1517-99EEDCCE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812"/>
            <a:ext cx="12192000" cy="18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0803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ChronicleVTI</vt:lpstr>
      <vt:lpstr>Progress report 04/09</vt:lpstr>
      <vt:lpstr>Overview</vt:lpstr>
      <vt:lpstr>Three  types of Incremental learning (Continue)</vt:lpstr>
      <vt:lpstr>Three  types of Incremental learning (Continue)</vt:lpstr>
      <vt:lpstr>Three  types of Incremental learning</vt:lpstr>
      <vt:lpstr>Three  types of Incremental learning</vt:lpstr>
      <vt:lpstr>Three  types of Incremental learning</vt:lpstr>
      <vt:lpstr>Three  types of Incremental learning</vt:lpstr>
      <vt:lpstr>3.  Hyperparameter tunning</vt:lpstr>
      <vt:lpstr>3.  Hyperparameter tunning</vt:lpstr>
      <vt:lpstr>4.    Dataset Exploration</vt:lpstr>
      <vt:lpstr>4.    Dataset Exploration</vt:lpstr>
      <vt:lpstr>4.    Dataset Exploration</vt:lpstr>
      <vt:lpstr>4.    Dataset Exploration</vt:lpstr>
      <vt:lpstr>4.    Dataset Exploration</vt:lpstr>
      <vt:lpstr>4.    Dataset Exploration</vt:lpstr>
      <vt:lpstr>4.    Dataset Exploration</vt:lpstr>
      <vt:lpstr>2.  Elastic Weight consolidation</vt:lpstr>
      <vt:lpstr>2.  Elastic Weight consolidation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1040</cp:revision>
  <dcterms:created xsi:type="dcterms:W3CDTF">2024-08-20T17:54:49Z</dcterms:created>
  <dcterms:modified xsi:type="dcterms:W3CDTF">2024-09-17T07:44:34Z</dcterms:modified>
</cp:coreProperties>
</file>