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69" r:id="rId4"/>
    <p:sldId id="282" r:id="rId5"/>
    <p:sldId id="283" r:id="rId6"/>
    <p:sldId id="284" r:id="rId7"/>
    <p:sldId id="285" r:id="rId8"/>
    <p:sldId id="286" r:id="rId9"/>
    <p:sldId id="287" r:id="rId10"/>
    <p:sldId id="288" r:id="rId11"/>
    <p:sldId id="289" r:id="rId12"/>
    <p:sldId id="290" r:id="rId13"/>
    <p:sldId id="291" r:id="rId14"/>
    <p:sldId id="292" r:id="rId15"/>
    <p:sldId id="293" r:id="rId16"/>
    <p:sldId id="259" r:id="rId17"/>
    <p:sldId id="294" r:id="rId18"/>
    <p:sldId id="295" r:id="rId19"/>
    <p:sldId id="296" r:id="rId20"/>
    <p:sldId id="297" r:id="rId21"/>
    <p:sldId id="298" r:id="rId22"/>
    <p:sldId id="299" r:id="rId23"/>
    <p:sldId id="300" r:id="rId24"/>
    <p:sldId id="301" r:id="rId25"/>
    <p:sldId id="303" r:id="rId26"/>
    <p:sldId id="304" r:id="rId27"/>
    <p:sldId id="305"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FDC"/>
    <a:srgbClr val="F7B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5B05A-5EF7-5572-D507-2617290D3A68}" v="200" dt="2024-09-20T11:23:43.879"/>
    <p1510:client id="{5EDB9F4E-22B7-FED2-F751-90EDDA87C6C1}" v="3971" dt="2024-09-20T11:12:50.038"/>
    <p1510:client id="{CAE76E32-BA35-CECA-D2A5-14D4067761A7}" v="1" dt="2024-09-20T17:10:52.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an Cao" userId="0846b901be3075ca" providerId="Windows Live" clId="Web-{236A8F80-80DE-08C5-3191-7222823C232C}"/>
    <pc:docChg chg="delSld modSld">
      <pc:chgData name="Tuan Cao" userId="0846b901be3075ca" providerId="Windows Live" clId="Web-{236A8F80-80DE-08C5-3191-7222823C232C}" dt="2024-08-21T11:09:47.506" v="109" actId="20577"/>
      <pc:docMkLst>
        <pc:docMk/>
      </pc:docMkLst>
      <pc:sldChg chg="modSp">
        <pc:chgData name="Tuan Cao" userId="0846b901be3075ca" providerId="Windows Live" clId="Web-{236A8F80-80DE-08C5-3191-7222823C232C}" dt="2024-08-21T11:09:47.506" v="109" actId="20577"/>
        <pc:sldMkLst>
          <pc:docMk/>
          <pc:sldMk cId="109857222" sldId="256"/>
        </pc:sldMkLst>
        <pc:spChg chg="mod">
          <ac:chgData name="Tuan Cao" userId="0846b901be3075ca" providerId="Windows Live" clId="Web-{236A8F80-80DE-08C5-3191-7222823C232C}" dt="2024-08-21T11:09:47.506" v="109" actId="20577"/>
          <ac:spMkLst>
            <pc:docMk/>
            <pc:sldMk cId="109857222" sldId="256"/>
            <ac:spMk id="3" creationId="{00000000-0000-0000-0000-000000000000}"/>
          </ac:spMkLst>
        </pc:spChg>
      </pc:sldChg>
      <pc:sldChg chg="modSp">
        <pc:chgData name="Tuan Cao" userId="0846b901be3075ca" providerId="Windows Live" clId="Web-{236A8F80-80DE-08C5-3191-7222823C232C}" dt="2024-08-21T10:50:09.226" v="1" actId="20577"/>
        <pc:sldMkLst>
          <pc:docMk/>
          <pc:sldMk cId="2627982684" sldId="259"/>
        </pc:sldMkLst>
        <pc:spChg chg="mod">
          <ac:chgData name="Tuan Cao" userId="0846b901be3075ca" providerId="Windows Live" clId="Web-{236A8F80-80DE-08C5-3191-7222823C232C}" dt="2024-08-21T10:50:09.226" v="1" actId="20577"/>
          <ac:spMkLst>
            <pc:docMk/>
            <pc:sldMk cId="2627982684" sldId="259"/>
            <ac:spMk id="3" creationId="{B8AAB0DD-F1B4-6269-590A-4148993036E1}"/>
          </ac:spMkLst>
        </pc:spChg>
      </pc:sldChg>
      <pc:sldChg chg="addSp modSp">
        <pc:chgData name="Tuan Cao" userId="0846b901be3075ca" providerId="Windows Live" clId="Web-{236A8F80-80DE-08C5-3191-7222823C232C}" dt="2024-08-21T11:09:27.645" v="106" actId="20577"/>
        <pc:sldMkLst>
          <pc:docMk/>
          <pc:sldMk cId="3884708039" sldId="261"/>
        </pc:sldMkLst>
        <pc:spChg chg="mod">
          <ac:chgData name="Tuan Cao" userId="0846b901be3075ca" providerId="Windows Live" clId="Web-{236A8F80-80DE-08C5-3191-7222823C232C}" dt="2024-08-21T11:09:27.645" v="106" actId="20577"/>
          <ac:spMkLst>
            <pc:docMk/>
            <pc:sldMk cId="3884708039" sldId="261"/>
            <ac:spMk id="10" creationId="{CA280452-FBF9-78DF-8EFC-DF609B1B033B}"/>
          </ac:spMkLst>
        </pc:spChg>
        <pc:picChg chg="add mod">
          <ac:chgData name="Tuan Cao" userId="0846b901be3075ca" providerId="Windows Live" clId="Web-{236A8F80-80DE-08C5-3191-7222823C232C}" dt="2024-08-21T11:07:10.964" v="76" actId="1076"/>
          <ac:picMkLst>
            <pc:docMk/>
            <pc:sldMk cId="3884708039" sldId="261"/>
            <ac:picMk id="7" creationId="{14ABEEEE-006F-9ABC-DD41-3B0C267591C5}"/>
          </ac:picMkLst>
        </pc:picChg>
      </pc:sldChg>
      <pc:sldChg chg="modSp">
        <pc:chgData name="Tuan Cao" userId="0846b901be3075ca" providerId="Windows Live" clId="Web-{236A8F80-80DE-08C5-3191-7222823C232C}" dt="2024-08-21T11:07:05.542" v="75" actId="20577"/>
        <pc:sldMkLst>
          <pc:docMk/>
          <pc:sldMk cId="3481301679" sldId="265"/>
        </pc:sldMkLst>
        <pc:spChg chg="mod">
          <ac:chgData name="Tuan Cao" userId="0846b901be3075ca" providerId="Windows Live" clId="Web-{236A8F80-80DE-08C5-3191-7222823C232C}" dt="2024-08-21T11:07:05.542" v="75" actId="20577"/>
          <ac:spMkLst>
            <pc:docMk/>
            <pc:sldMk cId="3481301679" sldId="265"/>
            <ac:spMk id="10" creationId="{CA280452-FBF9-78DF-8EFC-DF609B1B033B}"/>
          </ac:spMkLst>
        </pc:spChg>
      </pc:sldChg>
      <pc:sldChg chg="del">
        <pc:chgData name="Tuan Cao" userId="0846b901be3075ca" providerId="Windows Live" clId="Web-{236A8F80-80DE-08C5-3191-7222823C232C}" dt="2024-08-21T10:47:14.449" v="0"/>
        <pc:sldMkLst>
          <pc:docMk/>
          <pc:sldMk cId="3322996233" sldId="269"/>
        </pc:sldMkLst>
      </pc:sldChg>
    </pc:docChg>
  </pc:docChgLst>
  <pc:docChgLst>
    <pc:chgData name="Tuan Cao" userId="0846b901be3075ca" providerId="Windows Live" clId="Web-{B307F3AC-0A03-42A9-5325-BBCB96D0252B}"/>
    <pc:docChg chg="addSld delSld modSld">
      <pc:chgData name="Tuan Cao" userId="0846b901be3075ca" providerId="Windows Live" clId="Web-{B307F3AC-0A03-42A9-5325-BBCB96D0252B}" dt="2024-09-03T19:09:36.934" v="1484" actId="20577"/>
      <pc:docMkLst>
        <pc:docMk/>
      </pc:docMkLst>
      <pc:sldChg chg="addSp delSp modSp">
        <pc:chgData name="Tuan Cao" userId="0846b901be3075ca" providerId="Windows Live" clId="Web-{B307F3AC-0A03-42A9-5325-BBCB96D0252B}" dt="2024-09-03T08:19:22.686" v="170" actId="20577"/>
        <pc:sldMkLst>
          <pc:docMk/>
          <pc:sldMk cId="960681793" sldId="258"/>
        </pc:sldMkLst>
        <pc:spChg chg="mod">
          <ac:chgData name="Tuan Cao" userId="0846b901be3075ca" providerId="Windows Live" clId="Web-{B307F3AC-0A03-42A9-5325-BBCB96D0252B}" dt="2024-09-03T08:10:08.949" v="130" actId="14100"/>
          <ac:spMkLst>
            <pc:docMk/>
            <pc:sldMk cId="960681793" sldId="258"/>
            <ac:spMk id="3" creationId="{B8AAB0DD-F1B4-6269-590A-4148993036E1}"/>
          </ac:spMkLst>
        </pc:spChg>
        <pc:spChg chg="mod">
          <ac:chgData name="Tuan Cao" userId="0846b901be3075ca" providerId="Windows Live" clId="Web-{B307F3AC-0A03-42A9-5325-BBCB96D0252B}" dt="2024-09-03T08:19:22.686" v="170" actId="20577"/>
          <ac:spMkLst>
            <pc:docMk/>
            <pc:sldMk cId="960681793" sldId="258"/>
            <ac:spMk id="10" creationId="{CA280452-FBF9-78DF-8EFC-DF609B1B033B}"/>
          </ac:spMkLst>
        </pc:spChg>
        <pc:picChg chg="add mod">
          <ac:chgData name="Tuan Cao" userId="0846b901be3075ca" providerId="Windows Live" clId="Web-{B307F3AC-0A03-42A9-5325-BBCB96D0252B}" dt="2024-09-03T08:19:20.108" v="164" actId="1076"/>
          <ac:picMkLst>
            <pc:docMk/>
            <pc:sldMk cId="960681793" sldId="258"/>
            <ac:picMk id="7" creationId="{8953FFE8-8824-1A22-E7EB-68774B6EE365}"/>
          </ac:picMkLst>
        </pc:picChg>
        <pc:picChg chg="del mod">
          <ac:chgData name="Tuan Cao" userId="0846b901be3075ca" providerId="Windows Live" clId="Web-{B307F3AC-0A03-42A9-5325-BBCB96D0252B}" dt="2024-09-03T07:48:12.185" v="23"/>
          <ac:picMkLst>
            <pc:docMk/>
            <pc:sldMk cId="960681793" sldId="258"/>
            <ac:picMk id="8" creationId="{30540923-4C57-5011-9EF4-84850513DF0A}"/>
          </ac:picMkLst>
        </pc:picChg>
      </pc:sldChg>
      <pc:sldChg chg="addSp delSp modSp">
        <pc:chgData name="Tuan Cao" userId="0846b901be3075ca" providerId="Windows Live" clId="Web-{B307F3AC-0A03-42A9-5325-BBCB96D0252B}" dt="2024-09-03T08:19:41.781" v="174" actId="1076"/>
        <pc:sldMkLst>
          <pc:docMk/>
          <pc:sldMk cId="2627982684" sldId="259"/>
        </pc:sldMkLst>
        <pc:spChg chg="mod">
          <ac:chgData name="Tuan Cao" userId="0846b901be3075ca" providerId="Windows Live" clId="Web-{B307F3AC-0A03-42A9-5325-BBCB96D0252B}" dt="2024-09-03T08:09:08.056" v="125" actId="20577"/>
          <ac:spMkLst>
            <pc:docMk/>
            <pc:sldMk cId="2627982684" sldId="259"/>
            <ac:spMk id="3" creationId="{B8AAB0DD-F1B4-6269-590A-4148993036E1}"/>
          </ac:spMkLst>
        </pc:spChg>
        <pc:spChg chg="mod">
          <ac:chgData name="Tuan Cao" userId="0846b901be3075ca" providerId="Windows Live" clId="Web-{B307F3AC-0A03-42A9-5325-BBCB96D0252B}" dt="2024-09-03T08:19:11.936" v="161" actId="20577"/>
          <ac:spMkLst>
            <pc:docMk/>
            <pc:sldMk cId="2627982684" sldId="259"/>
            <ac:spMk id="10" creationId="{CA280452-FBF9-78DF-8EFC-DF609B1B033B}"/>
          </ac:spMkLst>
        </pc:spChg>
        <pc:picChg chg="del">
          <ac:chgData name="Tuan Cao" userId="0846b901be3075ca" providerId="Windows Live" clId="Web-{B307F3AC-0A03-42A9-5325-BBCB96D0252B}" dt="2024-09-03T08:10:32.434" v="132"/>
          <ac:picMkLst>
            <pc:docMk/>
            <pc:sldMk cId="2627982684" sldId="259"/>
            <ac:picMk id="7" creationId="{6BC907C1-D19A-99FB-0092-13C52BD5EB2A}"/>
          </ac:picMkLst>
        </pc:picChg>
        <pc:picChg chg="add mod">
          <ac:chgData name="Tuan Cao" userId="0846b901be3075ca" providerId="Windows Live" clId="Web-{B307F3AC-0A03-42A9-5325-BBCB96D0252B}" dt="2024-09-03T08:19:41.781" v="174" actId="1076"/>
          <ac:picMkLst>
            <pc:docMk/>
            <pc:sldMk cId="2627982684" sldId="259"/>
            <ac:picMk id="8" creationId="{B1031A42-1A39-7A39-B031-0A9D43D5527E}"/>
          </ac:picMkLst>
        </pc:picChg>
      </pc:sldChg>
      <pc:sldChg chg="addSp modSp">
        <pc:chgData name="Tuan Cao" userId="0846b901be3075ca" providerId="Windows Live" clId="Web-{B307F3AC-0A03-42A9-5325-BBCB96D0252B}" dt="2024-09-03T12:02:48.126" v="721" actId="1076"/>
        <pc:sldMkLst>
          <pc:docMk/>
          <pc:sldMk cId="456099640" sldId="260"/>
        </pc:sldMkLst>
        <pc:spChg chg="mod">
          <ac:chgData name="Tuan Cao" userId="0846b901be3075ca" providerId="Windows Live" clId="Web-{B307F3AC-0A03-42A9-5325-BBCB96D0252B}" dt="2024-09-03T09:36:20.706" v="589" actId="20577"/>
          <ac:spMkLst>
            <pc:docMk/>
            <pc:sldMk cId="456099640" sldId="260"/>
            <ac:spMk id="2" creationId="{6BFA330E-EE91-F37F-EA00-B8262F532F07}"/>
          </ac:spMkLst>
        </pc:spChg>
        <pc:spChg chg="add mod">
          <ac:chgData name="Tuan Cao" userId="0846b901be3075ca" providerId="Windows Live" clId="Web-{B307F3AC-0A03-42A9-5325-BBCB96D0252B}" dt="2024-09-03T10:51:06.251" v="680" actId="20577"/>
          <ac:spMkLst>
            <pc:docMk/>
            <pc:sldMk cId="456099640" sldId="260"/>
            <ac:spMk id="7" creationId="{6618FB35-0C01-DB22-CEFE-0E373C804468}"/>
          </ac:spMkLst>
        </pc:spChg>
        <pc:spChg chg="add">
          <ac:chgData name="Tuan Cao" userId="0846b901be3075ca" providerId="Windows Live" clId="Web-{B307F3AC-0A03-42A9-5325-BBCB96D0252B}" dt="2024-09-03T11:41:48.611" v="681"/>
          <ac:spMkLst>
            <pc:docMk/>
            <pc:sldMk cId="456099640" sldId="260"/>
            <ac:spMk id="8" creationId="{F215DE31-FFA3-5438-FF86-330D6A8481BD}"/>
          </ac:spMkLst>
        </pc:spChg>
        <pc:spChg chg="add mod">
          <ac:chgData name="Tuan Cao" userId="0846b901be3075ca" providerId="Windows Live" clId="Web-{B307F3AC-0A03-42A9-5325-BBCB96D0252B}" dt="2024-09-03T12:02:43.110" v="719" actId="20577"/>
          <ac:spMkLst>
            <pc:docMk/>
            <pc:sldMk cId="456099640" sldId="260"/>
            <ac:spMk id="9" creationId="{41129CAB-4737-260F-37C0-4BD379DA8A39}"/>
          </ac:spMkLst>
        </pc:spChg>
        <pc:spChg chg="mod">
          <ac:chgData name="Tuan Cao" userId="0846b901be3075ca" providerId="Windows Live" clId="Web-{B307F3AC-0A03-42A9-5325-BBCB96D0252B}" dt="2024-09-03T11:41:58.330" v="686" actId="20577"/>
          <ac:spMkLst>
            <pc:docMk/>
            <pc:sldMk cId="456099640" sldId="260"/>
            <ac:spMk id="10" creationId="{CA280452-FBF9-78DF-8EFC-DF609B1B033B}"/>
          </ac:spMkLst>
        </pc:spChg>
        <pc:picChg chg="add mod">
          <ac:chgData name="Tuan Cao" userId="0846b901be3075ca" providerId="Windows Live" clId="Web-{B307F3AC-0A03-42A9-5325-BBCB96D0252B}" dt="2024-09-03T12:02:48.126" v="721" actId="1076"/>
          <ac:picMkLst>
            <pc:docMk/>
            <pc:sldMk cId="456099640" sldId="260"/>
            <ac:picMk id="11" creationId="{6896EAC7-9E9E-67E8-1C00-2FB43BC3FC30}"/>
          </ac:picMkLst>
        </pc:picChg>
      </pc:sldChg>
      <pc:sldChg chg="addSp delSp modSp">
        <pc:chgData name="Tuan Cao" userId="0846b901be3075ca" providerId="Windows Live" clId="Web-{B307F3AC-0A03-42A9-5325-BBCB96D0252B}" dt="2024-09-03T15:16:08.260" v="913" actId="20577"/>
        <pc:sldMkLst>
          <pc:docMk/>
          <pc:sldMk cId="3884708039" sldId="261"/>
        </pc:sldMkLst>
        <pc:spChg chg="mod">
          <ac:chgData name="Tuan Cao" userId="0846b901be3075ca" providerId="Windows Live" clId="Web-{B307F3AC-0A03-42A9-5325-BBCB96D0252B}" dt="2024-09-03T15:16:08.260" v="913" actId="20577"/>
          <ac:spMkLst>
            <pc:docMk/>
            <pc:sldMk cId="3884708039" sldId="261"/>
            <ac:spMk id="2" creationId="{6BFA330E-EE91-F37F-EA00-B8262F532F07}"/>
          </ac:spMkLst>
        </pc:spChg>
        <pc:spChg chg="add del mod">
          <ac:chgData name="Tuan Cao" userId="0846b901be3075ca" providerId="Windows Live" clId="Web-{B307F3AC-0A03-42A9-5325-BBCB96D0252B}" dt="2024-09-03T13:54:03.905" v="788"/>
          <ac:spMkLst>
            <pc:docMk/>
            <pc:sldMk cId="3884708039" sldId="261"/>
            <ac:spMk id="7" creationId="{6933D97A-DD63-EDF8-B37D-EC976E826F06}"/>
          </ac:spMkLst>
        </pc:spChg>
        <pc:spChg chg="mod">
          <ac:chgData name="Tuan Cao" userId="0846b901be3075ca" providerId="Windows Live" clId="Web-{B307F3AC-0A03-42A9-5325-BBCB96D0252B}" dt="2024-09-03T13:38:12.577" v="766" actId="20577"/>
          <ac:spMkLst>
            <pc:docMk/>
            <pc:sldMk cId="3884708039" sldId="261"/>
            <ac:spMk id="10" creationId="{CA280452-FBF9-78DF-8EFC-DF609B1B033B}"/>
          </ac:spMkLst>
        </pc:spChg>
        <pc:spChg chg="add mod">
          <ac:chgData name="Tuan Cao" userId="0846b901be3075ca" providerId="Windows Live" clId="Web-{B307F3AC-0A03-42A9-5325-BBCB96D0252B}" dt="2024-09-03T14:30:43.321" v="880" actId="20577"/>
          <ac:spMkLst>
            <pc:docMk/>
            <pc:sldMk cId="3884708039" sldId="261"/>
            <ac:spMk id="11" creationId="{CB2811F4-E747-89EC-B8B7-F2FA0E6A6EF0}"/>
          </ac:spMkLst>
        </pc:spChg>
        <pc:picChg chg="del">
          <ac:chgData name="Tuan Cao" userId="0846b901be3075ca" providerId="Windows Live" clId="Web-{B307F3AC-0A03-42A9-5325-BBCB96D0252B}" dt="2024-09-03T12:58:58.808" v="749"/>
          <ac:picMkLst>
            <pc:docMk/>
            <pc:sldMk cId="3884708039" sldId="261"/>
            <ac:picMk id="7" creationId="{14ABEEEE-006F-9ABC-DD41-3B0C267591C5}"/>
          </ac:picMkLst>
        </pc:picChg>
        <pc:picChg chg="add del mod">
          <ac:chgData name="Tuan Cao" userId="0846b901be3075ca" providerId="Windows Live" clId="Web-{B307F3AC-0A03-42A9-5325-BBCB96D0252B}" dt="2024-09-03T13:54:19.781" v="791"/>
          <ac:picMkLst>
            <pc:docMk/>
            <pc:sldMk cId="3884708039" sldId="261"/>
            <ac:picMk id="8" creationId="{98B5191A-44A1-0293-CF18-4DDFA48A94CE}"/>
          </ac:picMkLst>
        </pc:picChg>
        <pc:picChg chg="add del mod">
          <ac:chgData name="Tuan Cao" userId="0846b901be3075ca" providerId="Windows Live" clId="Web-{B307F3AC-0A03-42A9-5325-BBCB96D0252B}" dt="2024-09-03T14:17:34.561" v="845"/>
          <ac:picMkLst>
            <pc:docMk/>
            <pc:sldMk cId="3884708039" sldId="261"/>
            <ac:picMk id="9" creationId="{C2DF5D02-DCA4-05F5-D6C4-980D9C2FD32B}"/>
          </ac:picMkLst>
        </pc:picChg>
        <pc:picChg chg="add mod">
          <ac:chgData name="Tuan Cao" userId="0846b901be3075ca" providerId="Windows Live" clId="Web-{B307F3AC-0A03-42A9-5325-BBCB96D0252B}" dt="2024-09-03T14:54:11.228" v="882" actId="1076"/>
          <ac:picMkLst>
            <pc:docMk/>
            <pc:sldMk cId="3884708039" sldId="261"/>
            <ac:picMk id="12" creationId="{042CF896-CEF2-AA5C-1517-99EEDCCE778A}"/>
          </ac:picMkLst>
        </pc:picChg>
      </pc:sldChg>
      <pc:sldChg chg="addSp delSp modSp">
        <pc:chgData name="Tuan Cao" userId="0846b901be3075ca" providerId="Windows Live" clId="Web-{B307F3AC-0A03-42A9-5325-BBCB96D0252B}" dt="2024-09-03T16:22:30.787" v="1051" actId="20577"/>
        <pc:sldMkLst>
          <pc:docMk/>
          <pc:sldMk cId="578164674" sldId="262"/>
        </pc:sldMkLst>
        <pc:spChg chg="mod">
          <ac:chgData name="Tuan Cao" userId="0846b901be3075ca" providerId="Windows Live" clId="Web-{B307F3AC-0A03-42A9-5325-BBCB96D0252B}" dt="2024-09-03T15:18:51.813" v="923" actId="20577"/>
          <ac:spMkLst>
            <pc:docMk/>
            <pc:sldMk cId="578164674" sldId="262"/>
            <ac:spMk id="2" creationId="{6BFA330E-EE91-F37F-EA00-B8262F532F07}"/>
          </ac:spMkLst>
        </pc:spChg>
        <pc:spChg chg="add mod">
          <ac:chgData name="Tuan Cao" userId="0846b901be3075ca" providerId="Windows Live" clId="Web-{B307F3AC-0A03-42A9-5325-BBCB96D0252B}" dt="2024-09-03T16:22:30.787" v="1051" actId="20577"/>
          <ac:spMkLst>
            <pc:docMk/>
            <pc:sldMk cId="578164674" sldId="262"/>
            <ac:spMk id="8" creationId="{BB05F733-F7A8-4411-B4EF-44E9C91381A8}"/>
          </ac:spMkLst>
        </pc:spChg>
        <pc:spChg chg="add mod">
          <ac:chgData name="Tuan Cao" userId="0846b901be3075ca" providerId="Windows Live" clId="Web-{B307F3AC-0A03-42A9-5325-BBCB96D0252B}" dt="2024-09-03T16:22:20.021" v="1043" actId="1076"/>
          <ac:spMkLst>
            <pc:docMk/>
            <pc:sldMk cId="578164674" sldId="262"/>
            <ac:spMk id="9" creationId="{4D85DF07-1666-2F8D-69D2-BB7695A69977}"/>
          </ac:spMkLst>
        </pc:spChg>
        <pc:spChg chg="del mod">
          <ac:chgData name="Tuan Cao" userId="0846b901be3075ca" providerId="Windows Live" clId="Web-{B307F3AC-0A03-42A9-5325-BBCB96D0252B}" dt="2024-09-03T15:18:57.125" v="925"/>
          <ac:spMkLst>
            <pc:docMk/>
            <pc:sldMk cId="578164674" sldId="262"/>
            <ac:spMk id="10" creationId="{CA280452-FBF9-78DF-8EFC-DF609B1B033B}"/>
          </ac:spMkLst>
        </pc:spChg>
        <pc:picChg chg="del">
          <ac:chgData name="Tuan Cao" userId="0846b901be3075ca" providerId="Windows Live" clId="Web-{B307F3AC-0A03-42A9-5325-BBCB96D0252B}" dt="2024-09-03T15:14:12.037" v="906"/>
          <ac:picMkLst>
            <pc:docMk/>
            <pc:sldMk cId="578164674" sldId="262"/>
            <ac:picMk id="11" creationId="{7F228503-C4FD-B159-6499-33DE7C8CFE5D}"/>
          </ac:picMkLst>
        </pc:picChg>
      </pc:sldChg>
      <pc:sldChg chg="del">
        <pc:chgData name="Tuan Cao" userId="0846b901be3075ca" providerId="Windows Live" clId="Web-{B307F3AC-0A03-42A9-5325-BBCB96D0252B}" dt="2024-09-03T15:19:04.610" v="927"/>
        <pc:sldMkLst>
          <pc:docMk/>
          <pc:sldMk cId="240007333" sldId="263"/>
        </pc:sldMkLst>
      </pc:sldChg>
      <pc:sldChg chg="del">
        <pc:chgData name="Tuan Cao" userId="0846b901be3075ca" providerId="Windows Live" clId="Web-{B307F3AC-0A03-42A9-5325-BBCB96D0252B}" dt="2024-09-03T15:19:04.610" v="926"/>
        <pc:sldMkLst>
          <pc:docMk/>
          <pc:sldMk cId="2305244038" sldId="264"/>
        </pc:sldMkLst>
      </pc:sldChg>
      <pc:sldChg chg="del">
        <pc:chgData name="Tuan Cao" userId="0846b901be3075ca" providerId="Windows Live" clId="Web-{B307F3AC-0A03-42A9-5325-BBCB96D0252B}" dt="2024-09-03T15:19:04.610" v="929"/>
        <pc:sldMkLst>
          <pc:docMk/>
          <pc:sldMk cId="3481301679" sldId="265"/>
        </pc:sldMkLst>
      </pc:sldChg>
      <pc:sldChg chg="del">
        <pc:chgData name="Tuan Cao" userId="0846b901be3075ca" providerId="Windows Live" clId="Web-{B307F3AC-0A03-42A9-5325-BBCB96D0252B}" dt="2024-09-03T15:19:04.610" v="928"/>
        <pc:sldMkLst>
          <pc:docMk/>
          <pc:sldMk cId="4030171306" sldId="266"/>
        </pc:sldMkLst>
      </pc:sldChg>
      <pc:sldChg chg="addSp delSp modSp">
        <pc:chgData name="Tuan Cao" userId="0846b901be3075ca" providerId="Windows Live" clId="Web-{B307F3AC-0A03-42A9-5325-BBCB96D0252B}" dt="2024-09-03T15:16:11.588" v="914" actId="20577"/>
        <pc:sldMkLst>
          <pc:docMk/>
          <pc:sldMk cId="3707048265" sldId="267"/>
        </pc:sldMkLst>
        <pc:spChg chg="mod">
          <ac:chgData name="Tuan Cao" userId="0846b901be3075ca" providerId="Windows Live" clId="Web-{B307F3AC-0A03-42A9-5325-BBCB96D0252B}" dt="2024-09-03T15:16:11.588" v="914" actId="20577"/>
          <ac:spMkLst>
            <pc:docMk/>
            <pc:sldMk cId="3707048265" sldId="267"/>
            <ac:spMk id="2" creationId="{6BFA330E-EE91-F37F-EA00-B8262F532F07}"/>
          </ac:spMkLst>
        </pc:spChg>
        <pc:spChg chg="mod">
          <ac:chgData name="Tuan Cao" userId="0846b901be3075ca" providerId="Windows Live" clId="Web-{B307F3AC-0A03-42A9-5325-BBCB96D0252B}" dt="2024-09-03T14:54:57.948" v="893" actId="20577"/>
          <ac:spMkLst>
            <pc:docMk/>
            <pc:sldMk cId="3707048265" sldId="267"/>
            <ac:spMk id="10" creationId="{CA280452-FBF9-78DF-8EFC-DF609B1B033B}"/>
          </ac:spMkLst>
        </pc:spChg>
        <pc:picChg chg="del">
          <ac:chgData name="Tuan Cao" userId="0846b901be3075ca" providerId="Windows Live" clId="Web-{B307F3AC-0A03-42A9-5325-BBCB96D0252B}" dt="2024-09-03T14:54:58.151" v="894"/>
          <ac:picMkLst>
            <pc:docMk/>
            <pc:sldMk cId="3707048265" sldId="267"/>
            <ac:picMk id="7" creationId="{B9A48FA2-BE6C-8FE6-67B0-7BC326641007}"/>
          </ac:picMkLst>
        </pc:picChg>
        <pc:picChg chg="del">
          <ac:chgData name="Tuan Cao" userId="0846b901be3075ca" providerId="Windows Live" clId="Web-{B307F3AC-0A03-42A9-5325-BBCB96D0252B}" dt="2024-09-03T14:54:58.417" v="895"/>
          <ac:picMkLst>
            <pc:docMk/>
            <pc:sldMk cId="3707048265" sldId="267"/>
            <ac:picMk id="8" creationId="{789F13E1-8CD8-64DA-A55E-782936791A22}"/>
          </ac:picMkLst>
        </pc:picChg>
        <pc:picChg chg="add del mod">
          <ac:chgData name="Tuan Cao" userId="0846b901be3075ca" providerId="Windows Live" clId="Web-{B307F3AC-0A03-42A9-5325-BBCB96D0252B}" dt="2024-09-03T15:07:39.851" v="899"/>
          <ac:picMkLst>
            <pc:docMk/>
            <pc:sldMk cId="3707048265" sldId="267"/>
            <ac:picMk id="9" creationId="{A3D0CC1F-22F8-EEEE-0356-E667D804D394}"/>
          </ac:picMkLst>
        </pc:picChg>
        <pc:picChg chg="add mod">
          <ac:chgData name="Tuan Cao" userId="0846b901be3075ca" providerId="Windows Live" clId="Web-{B307F3AC-0A03-42A9-5325-BBCB96D0252B}" dt="2024-09-03T15:07:47.007" v="900" actId="1076"/>
          <ac:picMkLst>
            <pc:docMk/>
            <pc:sldMk cId="3707048265" sldId="267"/>
            <ac:picMk id="11" creationId="{D98F93EB-4939-37F0-7E8F-5A75E78473DA}"/>
          </ac:picMkLst>
        </pc:picChg>
        <pc:picChg chg="add mod">
          <ac:chgData name="Tuan Cao" userId="0846b901be3075ca" providerId="Windows Live" clId="Web-{B307F3AC-0A03-42A9-5325-BBCB96D0252B}" dt="2024-09-03T15:13:58.443" v="905" actId="1076"/>
          <ac:picMkLst>
            <pc:docMk/>
            <pc:sldMk cId="3707048265" sldId="267"/>
            <ac:picMk id="12" creationId="{6F3EFEFC-9D3D-E912-C2ED-52353A62077B}"/>
          </ac:picMkLst>
        </pc:picChg>
      </pc:sldChg>
      <pc:sldChg chg="addSp delSp modSp">
        <pc:chgData name="Tuan Cao" userId="0846b901be3075ca" providerId="Windows Live" clId="Web-{B307F3AC-0A03-42A9-5325-BBCB96D0252B}" dt="2024-09-03T08:21:22.159" v="188" actId="14100"/>
        <pc:sldMkLst>
          <pc:docMk/>
          <pc:sldMk cId="1349987777" sldId="268"/>
        </pc:sldMkLst>
        <pc:spChg chg="mod">
          <ac:chgData name="Tuan Cao" userId="0846b901be3075ca" providerId="Windows Live" clId="Web-{B307F3AC-0A03-42A9-5325-BBCB96D0252B}" dt="2024-09-03T08:21:22.159" v="188" actId="14100"/>
          <ac:spMkLst>
            <pc:docMk/>
            <pc:sldMk cId="1349987777" sldId="268"/>
            <ac:spMk id="3" creationId="{B8AAB0DD-F1B4-6269-590A-4148993036E1}"/>
          </ac:spMkLst>
        </pc:spChg>
        <pc:picChg chg="del">
          <ac:chgData name="Tuan Cao" userId="0846b901be3075ca" providerId="Windows Live" clId="Web-{B307F3AC-0A03-42A9-5325-BBCB96D0252B}" dt="2024-09-03T08:19:55.703" v="175"/>
          <ac:picMkLst>
            <pc:docMk/>
            <pc:sldMk cId="1349987777" sldId="268"/>
            <ac:picMk id="7" creationId="{5698D2B1-A90C-6E01-0D0E-E7793D3BAA29}"/>
          </ac:picMkLst>
        </pc:picChg>
        <pc:picChg chg="add mod">
          <ac:chgData name="Tuan Cao" userId="0846b901be3075ca" providerId="Windows Live" clId="Web-{B307F3AC-0A03-42A9-5325-BBCB96D0252B}" dt="2024-09-03T08:20:02.532" v="178" actId="14100"/>
          <ac:picMkLst>
            <pc:docMk/>
            <pc:sldMk cId="1349987777" sldId="268"/>
            <ac:picMk id="8" creationId="{745F11B8-4318-9D2E-7DD4-330C6654B28B}"/>
          </ac:picMkLst>
        </pc:picChg>
      </pc:sldChg>
      <pc:sldChg chg="addSp delSp modSp">
        <pc:chgData name="Tuan Cao" userId="0846b901be3075ca" providerId="Windows Live" clId="Web-{B307F3AC-0A03-42A9-5325-BBCB96D0252B}" dt="2024-09-03T07:35:31.612" v="21"/>
        <pc:sldMkLst>
          <pc:docMk/>
          <pc:sldMk cId="2444409750" sldId="269"/>
        </pc:sldMkLst>
        <pc:spChg chg="del">
          <ac:chgData name="Tuan Cao" userId="0846b901be3075ca" providerId="Windows Live" clId="Web-{B307F3AC-0A03-42A9-5325-BBCB96D0252B}" dt="2024-09-03T07:35:31.612" v="21"/>
          <ac:spMkLst>
            <pc:docMk/>
            <pc:sldMk cId="2444409750" sldId="269"/>
            <ac:spMk id="5" creationId="{F1F659BE-D29C-06E7-556B-1F309ABB2302}"/>
          </ac:spMkLst>
        </pc:spChg>
        <pc:spChg chg="mod">
          <ac:chgData name="Tuan Cao" userId="0846b901be3075ca" providerId="Windows Live" clId="Web-{B307F3AC-0A03-42A9-5325-BBCB96D0252B}" dt="2024-09-03T07:35:21.846" v="16" actId="14100"/>
          <ac:spMkLst>
            <pc:docMk/>
            <pc:sldMk cId="2444409750" sldId="269"/>
            <ac:spMk id="10" creationId="{CA280452-FBF9-78DF-8EFC-DF609B1B033B}"/>
          </ac:spMkLst>
        </pc:spChg>
        <pc:picChg chg="add mod">
          <ac:chgData name="Tuan Cao" userId="0846b901be3075ca" providerId="Windows Live" clId="Web-{B307F3AC-0A03-42A9-5325-BBCB96D0252B}" dt="2024-09-03T07:35:29.580" v="20" actId="1076"/>
          <ac:picMkLst>
            <pc:docMk/>
            <pc:sldMk cId="2444409750" sldId="269"/>
            <ac:picMk id="7" creationId="{4BCFE1E8-FDBD-34C1-B8E2-66F263C04C96}"/>
          </ac:picMkLst>
        </pc:picChg>
        <pc:picChg chg="del">
          <ac:chgData name="Tuan Cao" userId="0846b901be3075ca" providerId="Windows Live" clId="Web-{B307F3AC-0A03-42A9-5325-BBCB96D0252B}" dt="2024-09-03T07:32:51.356" v="0"/>
          <ac:picMkLst>
            <pc:docMk/>
            <pc:sldMk cId="2444409750" sldId="269"/>
            <ac:picMk id="8" creationId="{30540923-4C57-5011-9EF4-84850513DF0A}"/>
          </ac:picMkLst>
        </pc:picChg>
      </pc:sldChg>
      <pc:sldChg chg="addSp delSp modSp add replId">
        <pc:chgData name="Tuan Cao" userId="0846b901be3075ca" providerId="Windows Live" clId="Web-{B307F3AC-0A03-42A9-5325-BBCB96D0252B}" dt="2024-09-03T09:07:04.587" v="497" actId="20577"/>
        <pc:sldMkLst>
          <pc:docMk/>
          <pc:sldMk cId="2392130561" sldId="270"/>
        </pc:sldMkLst>
        <pc:spChg chg="mod">
          <ac:chgData name="Tuan Cao" userId="0846b901be3075ca" providerId="Windows Live" clId="Web-{B307F3AC-0A03-42A9-5325-BBCB96D0252B}" dt="2024-09-03T09:07:04.587" v="497" actId="20577"/>
          <ac:spMkLst>
            <pc:docMk/>
            <pc:sldMk cId="2392130561" sldId="270"/>
            <ac:spMk id="3" creationId="{B8AAB0DD-F1B4-6269-590A-4148993036E1}"/>
          </ac:spMkLst>
        </pc:spChg>
        <pc:spChg chg="add del">
          <ac:chgData name="Tuan Cao" userId="0846b901be3075ca" providerId="Windows Live" clId="Web-{B307F3AC-0A03-42A9-5325-BBCB96D0252B}" dt="2024-09-03T08:57:39.392" v="249"/>
          <ac:spMkLst>
            <pc:docMk/>
            <pc:sldMk cId="2392130561" sldId="270"/>
            <ac:spMk id="9" creationId="{4B5461F2-60BD-16BD-3C2D-143EE2D16FC1}"/>
          </ac:spMkLst>
        </pc:spChg>
        <pc:spChg chg="mod">
          <ac:chgData name="Tuan Cao" userId="0846b901be3075ca" providerId="Windows Live" clId="Web-{B307F3AC-0A03-42A9-5325-BBCB96D0252B}" dt="2024-09-03T08:56:57.688" v="212" actId="20577"/>
          <ac:spMkLst>
            <pc:docMk/>
            <pc:sldMk cId="2392130561" sldId="270"/>
            <ac:spMk id="10" creationId="{CA280452-FBF9-78DF-8EFC-DF609B1B033B}"/>
          </ac:spMkLst>
        </pc:spChg>
        <pc:picChg chg="add mod">
          <ac:chgData name="Tuan Cao" userId="0846b901be3075ca" providerId="Windows Live" clId="Web-{B307F3AC-0A03-42A9-5325-BBCB96D0252B}" dt="2024-09-03T08:53:26.976" v="200" actId="1076"/>
          <ac:picMkLst>
            <pc:docMk/>
            <pc:sldMk cId="2392130561" sldId="270"/>
            <ac:picMk id="7" creationId="{0AB99CFE-70F8-580A-525D-5143E0F0BB4A}"/>
          </ac:picMkLst>
        </pc:picChg>
        <pc:picChg chg="del">
          <ac:chgData name="Tuan Cao" userId="0846b901be3075ca" providerId="Windows Live" clId="Web-{B307F3AC-0A03-42A9-5325-BBCB96D0252B}" dt="2024-09-03T08:53:10.413" v="191"/>
          <ac:picMkLst>
            <pc:docMk/>
            <pc:sldMk cId="2392130561" sldId="270"/>
            <ac:picMk id="8" creationId="{745F11B8-4318-9D2E-7DD4-330C6654B28B}"/>
          </ac:picMkLst>
        </pc:picChg>
      </pc:sldChg>
      <pc:sldChg chg="addSp delSp modSp add replId">
        <pc:chgData name="Tuan Cao" userId="0846b901be3075ca" providerId="Windows Live" clId="Web-{B307F3AC-0A03-42A9-5325-BBCB96D0252B}" dt="2024-09-03T09:33:53.059" v="574" actId="1076"/>
        <pc:sldMkLst>
          <pc:docMk/>
          <pc:sldMk cId="1642062637" sldId="271"/>
        </pc:sldMkLst>
        <pc:spChg chg="del mod">
          <ac:chgData name="Tuan Cao" userId="0846b901be3075ca" providerId="Windows Live" clId="Web-{B307F3AC-0A03-42A9-5325-BBCB96D0252B}" dt="2024-09-03T09:32:22.821" v="515"/>
          <ac:spMkLst>
            <pc:docMk/>
            <pc:sldMk cId="1642062637" sldId="271"/>
            <ac:spMk id="3" creationId="{B8AAB0DD-F1B4-6269-590A-4148993036E1}"/>
          </ac:spMkLst>
        </pc:spChg>
        <pc:spChg chg="add del mod">
          <ac:chgData name="Tuan Cao" userId="0846b901be3075ca" providerId="Windows Live" clId="Web-{B307F3AC-0A03-42A9-5325-BBCB96D0252B}" dt="2024-09-03T09:32:23.962" v="516"/>
          <ac:spMkLst>
            <pc:docMk/>
            <pc:sldMk cId="1642062637" sldId="271"/>
            <ac:spMk id="9" creationId="{3F1B6CDD-5021-D344-E728-42CD61165A5F}"/>
          </ac:spMkLst>
        </pc:spChg>
        <pc:spChg chg="mod">
          <ac:chgData name="Tuan Cao" userId="0846b901be3075ca" providerId="Windows Live" clId="Web-{B307F3AC-0A03-42A9-5325-BBCB96D0252B}" dt="2024-09-03T09:21:13.356" v="511" actId="20577"/>
          <ac:spMkLst>
            <pc:docMk/>
            <pc:sldMk cId="1642062637" sldId="271"/>
            <ac:spMk id="10" creationId="{CA280452-FBF9-78DF-8EFC-DF609B1B033B}"/>
          </ac:spMkLst>
        </pc:spChg>
        <pc:spChg chg="add mod">
          <ac:chgData name="Tuan Cao" userId="0846b901be3075ca" providerId="Windows Live" clId="Web-{B307F3AC-0A03-42A9-5325-BBCB96D0252B}" dt="2024-09-03T09:33:53.059" v="574" actId="1076"/>
          <ac:spMkLst>
            <pc:docMk/>
            <pc:sldMk cId="1642062637" sldId="271"/>
            <ac:spMk id="12" creationId="{8A09735F-2144-8965-D3D1-E787448F48A1}"/>
          </ac:spMkLst>
        </pc:spChg>
        <pc:picChg chg="del">
          <ac:chgData name="Tuan Cao" userId="0846b901be3075ca" providerId="Windows Live" clId="Web-{B307F3AC-0A03-42A9-5325-BBCB96D0252B}" dt="2024-09-03T09:32:19.774" v="512"/>
          <ac:picMkLst>
            <pc:docMk/>
            <pc:sldMk cId="1642062637" sldId="271"/>
            <ac:picMk id="7" creationId="{0AB99CFE-70F8-580A-525D-5143E0F0BB4A}"/>
          </ac:picMkLst>
        </pc:picChg>
        <pc:picChg chg="add mod ord">
          <ac:chgData name="Tuan Cao" userId="0846b901be3075ca" providerId="Windows Live" clId="Web-{B307F3AC-0A03-42A9-5325-BBCB96D0252B}" dt="2024-09-03T09:32:32.571" v="519" actId="1076"/>
          <ac:picMkLst>
            <pc:docMk/>
            <pc:sldMk cId="1642062637" sldId="271"/>
            <ac:picMk id="11" creationId="{75C83050-EBB9-0AE8-8D53-FF0B527F921A}"/>
          </ac:picMkLst>
        </pc:picChg>
      </pc:sldChg>
      <pc:sldChg chg="addSp delSp modSp add replId">
        <pc:chgData name="Tuan Cao" userId="0846b901be3075ca" providerId="Windows Live" clId="Web-{B307F3AC-0A03-42A9-5325-BBCB96D0252B}" dt="2024-09-03T12:55:54.082" v="748" actId="1076"/>
        <pc:sldMkLst>
          <pc:docMk/>
          <pc:sldMk cId="1573714042" sldId="272"/>
        </pc:sldMkLst>
        <pc:spChg chg="mod">
          <ac:chgData name="Tuan Cao" userId="0846b901be3075ca" providerId="Windows Live" clId="Web-{B307F3AC-0A03-42A9-5325-BBCB96D0252B}" dt="2024-09-03T12:11:04.207" v="746" actId="20577"/>
          <ac:spMkLst>
            <pc:docMk/>
            <pc:sldMk cId="1573714042" sldId="272"/>
            <ac:spMk id="8" creationId="{F215DE31-FFA3-5438-FF86-330D6A8481BD}"/>
          </ac:spMkLst>
        </pc:spChg>
        <pc:spChg chg="del mod">
          <ac:chgData name="Tuan Cao" userId="0846b901be3075ca" providerId="Windows Live" clId="Web-{B307F3AC-0A03-42A9-5325-BBCB96D0252B}" dt="2024-09-03T12:10:53.879" v="728"/>
          <ac:spMkLst>
            <pc:docMk/>
            <pc:sldMk cId="1573714042" sldId="272"/>
            <ac:spMk id="9" creationId="{41129CAB-4737-260F-37C0-4BD379DA8A39}"/>
          </ac:spMkLst>
        </pc:spChg>
        <pc:spChg chg="del mod">
          <ac:chgData name="Tuan Cao" userId="0846b901be3075ca" providerId="Windows Live" clId="Web-{B307F3AC-0A03-42A9-5325-BBCB96D0252B}" dt="2024-09-03T12:10:50.629" v="727"/>
          <ac:spMkLst>
            <pc:docMk/>
            <pc:sldMk cId="1573714042" sldId="272"/>
            <ac:spMk id="10" creationId="{CA280452-FBF9-78DF-8EFC-DF609B1B033B}"/>
          </ac:spMkLst>
        </pc:spChg>
        <pc:picChg chg="add mod">
          <ac:chgData name="Tuan Cao" userId="0846b901be3075ca" providerId="Windows Live" clId="Web-{B307F3AC-0A03-42A9-5325-BBCB96D0252B}" dt="2024-09-03T12:55:54.082" v="748" actId="1076"/>
          <ac:picMkLst>
            <pc:docMk/>
            <pc:sldMk cId="1573714042" sldId="272"/>
            <ac:picMk id="9" creationId="{DFB9BBAF-79D7-30A0-1D31-26C7884713A2}"/>
          </ac:picMkLst>
        </pc:picChg>
        <pc:picChg chg="del">
          <ac:chgData name="Tuan Cao" userId="0846b901be3075ca" providerId="Windows Live" clId="Web-{B307F3AC-0A03-42A9-5325-BBCB96D0252B}" dt="2024-09-03T12:10:45.769" v="723"/>
          <ac:picMkLst>
            <pc:docMk/>
            <pc:sldMk cId="1573714042" sldId="272"/>
            <ac:picMk id="11" creationId="{6896EAC7-9E9E-67E8-1C00-2FB43BC3FC30}"/>
          </ac:picMkLst>
        </pc:picChg>
      </pc:sldChg>
      <pc:sldChg chg="addSp modSp add replId">
        <pc:chgData name="Tuan Cao" userId="0846b901be3075ca" providerId="Windows Live" clId="Web-{B307F3AC-0A03-42A9-5325-BBCB96D0252B}" dt="2024-09-03T16:31:14.008" v="1151" actId="20577"/>
        <pc:sldMkLst>
          <pc:docMk/>
          <pc:sldMk cId="1347964923" sldId="273"/>
        </pc:sldMkLst>
        <pc:spChg chg="add mod">
          <ac:chgData name="Tuan Cao" userId="0846b901be3075ca" providerId="Windows Live" clId="Web-{B307F3AC-0A03-42A9-5325-BBCB96D0252B}" dt="2024-09-03T16:31:14.008" v="1151" actId="20577"/>
          <ac:spMkLst>
            <pc:docMk/>
            <pc:sldMk cId="1347964923" sldId="273"/>
            <ac:spMk id="8" creationId="{D892B3AE-9F7D-FF89-2B21-030C057B3A0D}"/>
          </ac:spMkLst>
        </pc:spChg>
        <pc:spChg chg="add mod">
          <ac:chgData name="Tuan Cao" userId="0846b901be3075ca" providerId="Windows Live" clId="Web-{B307F3AC-0A03-42A9-5325-BBCB96D0252B}" dt="2024-09-03T16:29:27.207" v="1140" actId="20577"/>
          <ac:spMkLst>
            <pc:docMk/>
            <pc:sldMk cId="1347964923" sldId="273"/>
            <ac:spMk id="9" creationId="{2FB9013B-D55A-F8B8-C063-F583F5E11090}"/>
          </ac:spMkLst>
        </pc:spChg>
        <pc:picChg chg="add mod">
          <ac:chgData name="Tuan Cao" userId="0846b901be3075ca" providerId="Windows Live" clId="Web-{B307F3AC-0A03-42A9-5325-BBCB96D0252B}" dt="2024-09-03T16:29:30.817" v="1142" actId="1076"/>
          <ac:picMkLst>
            <pc:docMk/>
            <pc:sldMk cId="1347964923" sldId="273"/>
            <ac:picMk id="10" creationId="{ABCE380B-20AD-35D0-DA75-EA1322AB0962}"/>
          </ac:picMkLst>
        </pc:picChg>
      </pc:sldChg>
      <pc:sldChg chg="new del">
        <pc:chgData name="Tuan Cao" userId="0846b901be3075ca" providerId="Windows Live" clId="Web-{B307F3AC-0A03-42A9-5325-BBCB96D0252B}" dt="2024-09-03T13:57:04.255" v="797"/>
        <pc:sldMkLst>
          <pc:docMk/>
          <pc:sldMk cId="1602955900" sldId="273"/>
        </pc:sldMkLst>
      </pc:sldChg>
      <pc:sldChg chg="add replId">
        <pc:chgData name="Tuan Cao" userId="0846b901be3075ca" providerId="Windows Live" clId="Web-{B307F3AC-0A03-42A9-5325-BBCB96D0252B}" dt="2024-09-03T15:19:16.001" v="931"/>
        <pc:sldMkLst>
          <pc:docMk/>
          <pc:sldMk cId="1570051387" sldId="274"/>
        </pc:sldMkLst>
      </pc:sldChg>
      <pc:sldChg chg="addSp modSp add replId">
        <pc:chgData name="Tuan Cao" userId="0846b901be3075ca" providerId="Windows Live" clId="Web-{B307F3AC-0A03-42A9-5325-BBCB96D0252B}" dt="2024-09-03T17:52:01.352" v="1358" actId="1076"/>
        <pc:sldMkLst>
          <pc:docMk/>
          <pc:sldMk cId="2611603803" sldId="275"/>
        </pc:sldMkLst>
        <pc:picChg chg="add mod">
          <ac:chgData name="Tuan Cao" userId="0846b901be3075ca" providerId="Windows Live" clId="Web-{B307F3AC-0A03-42A9-5325-BBCB96D0252B}" dt="2024-09-03T17:52:01.352" v="1358" actId="1076"/>
          <ac:picMkLst>
            <pc:docMk/>
            <pc:sldMk cId="2611603803" sldId="275"/>
            <ac:picMk id="7" creationId="{4ED2A3B2-1851-4F66-458E-70A3E21D60B0}"/>
          </ac:picMkLst>
        </pc:picChg>
      </pc:sldChg>
      <pc:sldChg chg="add replId">
        <pc:chgData name="Tuan Cao" userId="0846b901be3075ca" providerId="Windows Live" clId="Web-{B307F3AC-0A03-42A9-5325-BBCB96D0252B}" dt="2024-09-03T15:19:16.939" v="933"/>
        <pc:sldMkLst>
          <pc:docMk/>
          <pc:sldMk cId="390488453" sldId="276"/>
        </pc:sldMkLst>
      </pc:sldChg>
      <pc:sldChg chg="addSp delSp modSp add replId">
        <pc:chgData name="Tuan Cao" userId="0846b901be3075ca" providerId="Windows Live" clId="Web-{B307F3AC-0A03-42A9-5325-BBCB96D0252B}" dt="2024-09-03T17:06:04.519" v="1338"/>
        <pc:sldMkLst>
          <pc:docMk/>
          <pc:sldMk cId="3478768120" sldId="277"/>
        </pc:sldMkLst>
        <pc:spChg chg="add del">
          <ac:chgData name="Tuan Cao" userId="0846b901be3075ca" providerId="Windows Live" clId="Web-{B307F3AC-0A03-42A9-5325-BBCB96D0252B}" dt="2024-09-03T17:00:52.929" v="1316"/>
          <ac:spMkLst>
            <pc:docMk/>
            <pc:sldMk cId="3478768120" sldId="277"/>
            <ac:spMk id="7" creationId="{509CE1C3-476C-D91D-4C13-411624404B9F}"/>
          </ac:spMkLst>
        </pc:spChg>
        <pc:spChg chg="mod">
          <ac:chgData name="Tuan Cao" userId="0846b901be3075ca" providerId="Windows Live" clId="Web-{B307F3AC-0A03-42A9-5325-BBCB96D0252B}" dt="2024-09-03T16:31:10.867" v="1149" actId="20577"/>
          <ac:spMkLst>
            <pc:docMk/>
            <pc:sldMk cId="3478768120" sldId="277"/>
            <ac:spMk id="8" creationId="{D892B3AE-9F7D-FF89-2B21-030C057B3A0D}"/>
          </ac:spMkLst>
        </pc:spChg>
        <pc:spChg chg="mod">
          <ac:chgData name="Tuan Cao" userId="0846b901be3075ca" providerId="Windows Live" clId="Web-{B307F3AC-0A03-42A9-5325-BBCB96D0252B}" dt="2024-09-03T16:48:12.371" v="1302" actId="20577"/>
          <ac:spMkLst>
            <pc:docMk/>
            <pc:sldMk cId="3478768120" sldId="277"/>
            <ac:spMk id="9" creationId="{2FB9013B-D55A-F8B8-C063-F583F5E11090}"/>
          </ac:spMkLst>
        </pc:spChg>
        <pc:spChg chg="add del mod">
          <ac:chgData name="Tuan Cao" userId="0846b901be3075ca" providerId="Windows Live" clId="Web-{B307F3AC-0A03-42A9-5325-BBCB96D0252B}" dt="2024-09-03T17:06:04.519" v="1338"/>
          <ac:spMkLst>
            <pc:docMk/>
            <pc:sldMk cId="3478768120" sldId="277"/>
            <ac:spMk id="11" creationId="{DF364424-B9D4-898A-EC02-3BB685BE48E3}"/>
          </ac:spMkLst>
        </pc:spChg>
        <pc:picChg chg="del">
          <ac:chgData name="Tuan Cao" userId="0846b901be3075ca" providerId="Windows Live" clId="Web-{B307F3AC-0A03-42A9-5325-BBCB96D0252B}" dt="2024-09-03T16:32:50.386" v="1160"/>
          <ac:picMkLst>
            <pc:docMk/>
            <pc:sldMk cId="3478768120" sldId="277"/>
            <ac:picMk id="10" creationId="{ABCE380B-20AD-35D0-DA75-EA1322AB0962}"/>
          </ac:picMkLst>
        </pc:picChg>
      </pc:sldChg>
      <pc:sldChg chg="addSp delSp modSp add replId">
        <pc:chgData name="Tuan Cao" userId="0846b901be3075ca" providerId="Windows Live" clId="Web-{B307F3AC-0A03-42A9-5325-BBCB96D0252B}" dt="2024-09-03T19:09:36.934" v="1484" actId="20577"/>
        <pc:sldMkLst>
          <pc:docMk/>
          <pc:sldMk cId="2546145496" sldId="278"/>
        </pc:sldMkLst>
        <pc:spChg chg="add mod">
          <ac:chgData name="Tuan Cao" userId="0846b901be3075ca" providerId="Windows Live" clId="Web-{B307F3AC-0A03-42A9-5325-BBCB96D0252B}" dt="2024-09-03T19:09:36.934" v="1484" actId="20577"/>
          <ac:spMkLst>
            <pc:docMk/>
            <pc:sldMk cId="2546145496" sldId="278"/>
            <ac:spMk id="7" creationId="{D50B1CDF-5CF7-C06B-BC07-5EC2377AFBE0}"/>
          </ac:spMkLst>
        </pc:spChg>
        <pc:spChg chg="mod">
          <ac:chgData name="Tuan Cao" userId="0846b901be3075ca" providerId="Windows Live" clId="Web-{B307F3AC-0A03-42A9-5325-BBCB96D0252B}" dt="2024-09-03T17:51:55.696" v="1355" actId="20577"/>
          <ac:spMkLst>
            <pc:docMk/>
            <pc:sldMk cId="2546145496" sldId="278"/>
            <ac:spMk id="8" creationId="{D892B3AE-9F7D-FF89-2B21-030C057B3A0D}"/>
          </ac:spMkLst>
        </pc:spChg>
        <pc:spChg chg="del mod">
          <ac:chgData name="Tuan Cao" userId="0846b901be3075ca" providerId="Windows Live" clId="Web-{B307F3AC-0A03-42A9-5325-BBCB96D0252B}" dt="2024-09-03T17:00:10.350" v="1306"/>
          <ac:spMkLst>
            <pc:docMk/>
            <pc:sldMk cId="2546145496" sldId="278"/>
            <ac:spMk id="9" creationId="{2FB9013B-D55A-F8B8-C063-F583F5E11090}"/>
          </ac:spMkLst>
        </pc:spChg>
        <pc:picChg chg="add del mod">
          <ac:chgData name="Tuan Cao" userId="0846b901be3075ca" providerId="Windows Live" clId="Web-{B307F3AC-0A03-42A9-5325-BBCB96D0252B}" dt="2024-09-03T17:51:57.571" v="1356"/>
          <ac:picMkLst>
            <pc:docMk/>
            <pc:sldMk cId="2546145496" sldId="278"/>
            <ac:picMk id="10" creationId="{F7384F01-3D4A-5A98-E936-808071B790BE}"/>
          </ac:picMkLst>
        </pc:picChg>
      </pc:sldChg>
    </pc:docChg>
  </pc:docChgLst>
  <pc:docChgLst>
    <pc:chgData name="Tuan Cao" userId="0846b901be3075ca" providerId="Windows Live" clId="Web-{DE90D928-BDDC-E6E9-7450-E1DC4CEBCB56}"/>
    <pc:docChg chg="addSld delSld modSld addMainMaster delMainMaster">
      <pc:chgData name="Tuan Cao" userId="0846b901be3075ca" providerId="Windows Live" clId="Web-{DE90D928-BDDC-E6E9-7450-E1DC4CEBCB56}" dt="2024-08-20T18:56:09.526" v="272" actId="20577"/>
      <pc:docMkLst>
        <pc:docMk/>
      </pc:docMkLst>
      <pc:sldChg chg="addSp delSp modSp mod setBg modClrScheme delDesignElem chgLayout">
        <pc:chgData name="Tuan Cao" userId="0846b901be3075ca" providerId="Windows Live" clId="Web-{DE90D928-BDDC-E6E9-7450-E1DC4CEBCB56}" dt="2024-08-20T18:08:57.160" v="71" actId="20577"/>
        <pc:sldMkLst>
          <pc:docMk/>
          <pc:sldMk cId="109857222" sldId="256"/>
        </pc:sldMkLst>
        <pc:spChg chg="mod ord">
          <ac:chgData name="Tuan Cao" userId="0846b901be3075ca" providerId="Windows Live" clId="Web-{DE90D928-BDDC-E6E9-7450-E1DC4CEBCB56}" dt="2024-08-20T18:08:57.160" v="71" actId="20577"/>
          <ac:spMkLst>
            <pc:docMk/>
            <pc:sldMk cId="109857222" sldId="256"/>
            <ac:spMk id="2" creationId="{00000000-0000-0000-0000-000000000000}"/>
          </ac:spMkLst>
        </pc:spChg>
        <pc:spChg chg="mod ord">
          <ac:chgData name="Tuan Cao" userId="0846b901be3075ca" providerId="Windows Live" clId="Web-{DE90D928-BDDC-E6E9-7450-E1DC4CEBCB56}" dt="2024-08-20T17:55:32.923" v="6"/>
          <ac:spMkLst>
            <pc:docMk/>
            <pc:sldMk cId="109857222" sldId="256"/>
            <ac:spMk id="3" creationId="{00000000-0000-0000-0000-000000000000}"/>
          </ac:spMkLst>
        </pc:spChg>
        <pc:spChg chg="add del">
          <ac:chgData name="Tuan Cao" userId="0846b901be3075ca" providerId="Windows Live" clId="Web-{DE90D928-BDDC-E6E9-7450-E1DC4CEBCB56}" dt="2024-08-20T17:55:27.939" v="3"/>
          <ac:spMkLst>
            <pc:docMk/>
            <pc:sldMk cId="109857222" sldId="256"/>
            <ac:spMk id="8" creationId="{4522B21E-B2B9-4C72-9A71-C87EFD137480}"/>
          </ac:spMkLst>
        </pc:spChg>
        <pc:spChg chg="add del">
          <ac:chgData name="Tuan Cao" userId="0846b901be3075ca" providerId="Windows Live" clId="Web-{DE90D928-BDDC-E6E9-7450-E1DC4CEBCB56}" dt="2024-08-20T17:55:27.939" v="3"/>
          <ac:spMkLst>
            <pc:docMk/>
            <pc:sldMk cId="109857222" sldId="256"/>
            <ac:spMk id="10" creationId="{5EB7D2A2-F448-44D4-938C-DC84CBCB3B1E}"/>
          </ac:spMkLst>
        </pc:spChg>
        <pc:spChg chg="add del">
          <ac:chgData name="Tuan Cao" userId="0846b901be3075ca" providerId="Windows Live" clId="Web-{DE90D928-BDDC-E6E9-7450-E1DC4CEBCB56}" dt="2024-08-20T17:55:27.939" v="3"/>
          <ac:spMkLst>
            <pc:docMk/>
            <pc:sldMk cId="109857222" sldId="256"/>
            <ac:spMk id="12" creationId="{871AEA07-1E14-44B4-8E55-64EF049CD66F}"/>
          </ac:spMkLst>
        </pc:spChg>
        <pc:picChg chg="add del mod">
          <ac:chgData name="Tuan Cao" userId="0846b901be3075ca" providerId="Windows Live" clId="Web-{DE90D928-BDDC-E6E9-7450-E1DC4CEBCB56}" dt="2024-08-20T17:55:20.876" v="2"/>
          <ac:picMkLst>
            <pc:docMk/>
            <pc:sldMk cId="109857222" sldId="256"/>
            <ac:picMk id="4" creationId="{40A24750-276C-49FE-EFF3-32310AD71640}"/>
          </ac:picMkLst>
        </pc:picChg>
        <pc:cxnChg chg="add del">
          <ac:chgData name="Tuan Cao" userId="0846b901be3075ca" providerId="Windows Live" clId="Web-{DE90D928-BDDC-E6E9-7450-E1DC4CEBCB56}" dt="2024-08-20T17:55:27.939" v="3"/>
          <ac:cxnSpMkLst>
            <pc:docMk/>
            <pc:sldMk cId="109857222" sldId="256"/>
            <ac:cxnSpMk id="14" creationId="{F7C8EA93-3210-4C62-99E9-153C275E3A87}"/>
          </ac:cxnSpMkLst>
        </pc:cxnChg>
      </pc:sldChg>
      <pc:sldChg chg="modSp new">
        <pc:chgData name="Tuan Cao" userId="0846b901be3075ca" providerId="Windows Live" clId="Web-{DE90D928-BDDC-E6E9-7450-E1DC4CEBCB56}" dt="2024-08-20T18:18:06.027" v="146" actId="20577"/>
        <pc:sldMkLst>
          <pc:docMk/>
          <pc:sldMk cId="4028734356" sldId="257"/>
        </pc:sldMkLst>
        <pc:spChg chg="mod">
          <ac:chgData name="Tuan Cao" userId="0846b901be3075ca" providerId="Windows Live" clId="Web-{DE90D928-BDDC-E6E9-7450-E1DC4CEBCB56}" dt="2024-08-20T18:09:19.146" v="73" actId="20577"/>
          <ac:spMkLst>
            <pc:docMk/>
            <pc:sldMk cId="4028734356" sldId="257"/>
            <ac:spMk id="2" creationId="{B20CEE97-257A-DD47-A331-D160F60D5B1D}"/>
          </ac:spMkLst>
        </pc:spChg>
        <pc:spChg chg="mod">
          <ac:chgData name="Tuan Cao" userId="0846b901be3075ca" providerId="Windows Live" clId="Web-{DE90D928-BDDC-E6E9-7450-E1DC4CEBCB56}" dt="2024-08-20T18:18:06.027" v="146" actId="20577"/>
          <ac:spMkLst>
            <pc:docMk/>
            <pc:sldMk cId="4028734356" sldId="257"/>
            <ac:spMk id="3" creationId="{F3DB3D8A-DB3D-854D-55F3-5F1F605D34C9}"/>
          </ac:spMkLst>
        </pc:spChg>
      </pc:sldChg>
      <pc:sldChg chg="addSp delSp modSp new mod modClrScheme chgLayout">
        <pc:chgData name="Tuan Cao" userId="0846b901be3075ca" providerId="Windows Live" clId="Web-{DE90D928-BDDC-E6E9-7450-E1DC4CEBCB56}" dt="2024-08-20T18:56:09.526" v="272" actId="20577"/>
        <pc:sldMkLst>
          <pc:docMk/>
          <pc:sldMk cId="960681793" sldId="258"/>
        </pc:sldMkLst>
        <pc:spChg chg="mod ord">
          <ac:chgData name="Tuan Cao" userId="0846b901be3075ca" providerId="Windows Live" clId="Web-{DE90D928-BDDC-E6E9-7450-E1DC4CEBCB56}" dt="2024-08-20T18:18:14.543" v="147" actId="20577"/>
          <ac:spMkLst>
            <pc:docMk/>
            <pc:sldMk cId="960681793" sldId="258"/>
            <ac:spMk id="2" creationId="{6BFA330E-EE91-F37F-EA00-B8262F532F07}"/>
          </ac:spMkLst>
        </pc:spChg>
        <pc:spChg chg="mod ord">
          <ac:chgData name="Tuan Cao" userId="0846b901be3075ca" providerId="Windows Live" clId="Web-{DE90D928-BDDC-E6E9-7450-E1DC4CEBCB56}" dt="2024-08-20T18:56:09.526" v="272" actId="20577"/>
          <ac:spMkLst>
            <pc:docMk/>
            <pc:sldMk cId="960681793" sldId="258"/>
            <ac:spMk id="3" creationId="{B8AAB0DD-F1B4-6269-590A-4148993036E1}"/>
          </ac:spMkLst>
        </pc:spChg>
        <pc:spChg chg="mod ord">
          <ac:chgData name="Tuan Cao" userId="0846b901be3075ca" providerId="Windows Live" clId="Web-{DE90D928-BDDC-E6E9-7450-E1DC4CEBCB56}" dt="2024-08-20T18:14:28.409" v="121"/>
          <ac:spMkLst>
            <pc:docMk/>
            <pc:sldMk cId="960681793" sldId="258"/>
            <ac:spMk id="4" creationId="{4A04647D-1C0C-62AF-7224-9865A7F1B72C}"/>
          </ac:spMkLst>
        </pc:spChg>
        <pc:spChg chg="mod ord">
          <ac:chgData name="Tuan Cao" userId="0846b901be3075ca" providerId="Windows Live" clId="Web-{DE90D928-BDDC-E6E9-7450-E1DC4CEBCB56}" dt="2024-08-20T18:14:28.409" v="121"/>
          <ac:spMkLst>
            <pc:docMk/>
            <pc:sldMk cId="960681793" sldId="258"/>
            <ac:spMk id="5" creationId="{F1F659BE-D29C-06E7-556B-1F309ABB2302}"/>
          </ac:spMkLst>
        </pc:spChg>
        <pc:spChg chg="mod ord">
          <ac:chgData name="Tuan Cao" userId="0846b901be3075ca" providerId="Windows Live" clId="Web-{DE90D928-BDDC-E6E9-7450-E1DC4CEBCB56}" dt="2024-08-20T18:14:28.409" v="121"/>
          <ac:spMkLst>
            <pc:docMk/>
            <pc:sldMk cId="960681793" sldId="258"/>
            <ac:spMk id="6" creationId="{530A745F-3483-C71F-F754-8EEF2609FD02}"/>
          </ac:spMkLst>
        </pc:spChg>
        <pc:spChg chg="add del mod">
          <ac:chgData name="Tuan Cao" userId="0846b901be3075ca" providerId="Windows Live" clId="Web-{DE90D928-BDDC-E6E9-7450-E1DC4CEBCB56}" dt="2024-08-20T18:17:58.261" v="145"/>
          <ac:spMkLst>
            <pc:docMk/>
            <pc:sldMk cId="960681793" sldId="258"/>
            <ac:spMk id="8" creationId="{FF6A690E-6217-C8C4-12C7-64AA095EF3FB}"/>
          </ac:spMkLst>
        </pc:spChg>
        <pc:spChg chg="add del">
          <ac:chgData name="Tuan Cao" userId="0846b901be3075ca" providerId="Windows Live" clId="Web-{DE90D928-BDDC-E6E9-7450-E1DC4CEBCB56}" dt="2024-08-20T18:18:31.763" v="149"/>
          <ac:spMkLst>
            <pc:docMk/>
            <pc:sldMk cId="960681793" sldId="258"/>
            <ac:spMk id="9" creationId="{D756B210-11E1-9866-9394-92BC05BF884C}"/>
          </ac:spMkLst>
        </pc:spChg>
        <pc:spChg chg="add mod">
          <ac:chgData name="Tuan Cao" userId="0846b901be3075ca" providerId="Windows Live" clId="Web-{DE90D928-BDDC-E6E9-7450-E1DC4CEBCB56}" dt="2024-08-20T18:20:24.174" v="190" actId="14100"/>
          <ac:spMkLst>
            <pc:docMk/>
            <pc:sldMk cId="960681793" sldId="258"/>
            <ac:spMk id="10" creationId="{CA280452-FBF9-78DF-8EFC-DF609B1B033B}"/>
          </ac:spMkLst>
        </pc:spChg>
        <pc:spChg chg="add del">
          <ac:chgData name="Tuan Cao" userId="0846b901be3075ca" providerId="Windows Live" clId="Web-{DE90D928-BDDC-E6E9-7450-E1DC4CEBCB56}" dt="2024-08-20T18:20:30.081" v="192"/>
          <ac:spMkLst>
            <pc:docMk/>
            <pc:sldMk cId="960681793" sldId="258"/>
            <ac:spMk id="12" creationId="{F6376C3A-8EF2-53CA-A5EC-BAD34930A8C4}"/>
          </ac:spMkLst>
        </pc:spChg>
        <pc:spChg chg="add del mod">
          <ac:chgData name="Tuan Cao" userId="0846b901be3075ca" providerId="Windows Live" clId="Web-{DE90D928-BDDC-E6E9-7450-E1DC4CEBCB56}" dt="2024-08-20T18:21:55.647" v="209"/>
          <ac:spMkLst>
            <pc:docMk/>
            <pc:sldMk cId="960681793" sldId="258"/>
            <ac:spMk id="13" creationId="{B1EB33FE-939F-C031-EDB4-0B7212AA939B}"/>
          </ac:spMkLst>
        </pc:spChg>
        <pc:spChg chg="add del">
          <ac:chgData name="Tuan Cao" userId="0846b901be3075ca" providerId="Windows Live" clId="Web-{DE90D928-BDDC-E6E9-7450-E1DC4CEBCB56}" dt="2024-08-20T18:21:40.021" v="207"/>
          <ac:spMkLst>
            <pc:docMk/>
            <pc:sldMk cId="960681793" sldId="258"/>
            <ac:spMk id="14" creationId="{22DE38E5-A891-2524-111E-A55761DA405F}"/>
          </ac:spMkLst>
        </pc:spChg>
        <pc:spChg chg="add del mod">
          <ac:chgData name="Tuan Cao" userId="0846b901be3075ca" providerId="Windows Live" clId="Web-{DE90D928-BDDC-E6E9-7450-E1DC4CEBCB56}" dt="2024-08-20T18:33:52.917" v="238"/>
          <ac:spMkLst>
            <pc:docMk/>
            <pc:sldMk cId="960681793" sldId="258"/>
            <ac:spMk id="16" creationId="{EBB0BBCE-E8C7-A974-384B-20C7FB5A7ED9}"/>
          </ac:spMkLst>
        </pc:spChg>
        <pc:picChg chg="add del mod">
          <ac:chgData name="Tuan Cao" userId="0846b901be3075ca" providerId="Windows Live" clId="Web-{DE90D928-BDDC-E6E9-7450-E1DC4CEBCB56}" dt="2024-08-20T18:21:36.318" v="204"/>
          <ac:picMkLst>
            <pc:docMk/>
            <pc:sldMk cId="960681793" sldId="258"/>
            <ac:picMk id="15" creationId="{442E20F2-B9CC-EDB1-AD01-25165C2E6522}"/>
          </ac:picMkLst>
        </pc:picChg>
      </pc:sldChg>
      <pc:sldChg chg="new del">
        <pc:chgData name="Tuan Cao" userId="0846b901be3075ca" providerId="Windows Live" clId="Web-{DE90D928-BDDC-E6E9-7450-E1DC4CEBCB56}" dt="2024-08-20T18:18:49.310" v="153"/>
        <pc:sldMkLst>
          <pc:docMk/>
          <pc:sldMk cId="1905172121" sldId="259"/>
        </pc:sldMkLst>
      </pc:sldChg>
      <pc:sldChg chg="new del">
        <pc:chgData name="Tuan Cao" userId="0846b901be3075ca" providerId="Windows Live" clId="Web-{DE90D928-BDDC-E6E9-7450-E1DC4CEBCB56}" dt="2024-08-20T18:18:40.138" v="151"/>
        <pc:sldMkLst>
          <pc:docMk/>
          <pc:sldMk cId="3372057369" sldId="259"/>
        </pc:sldMkLst>
      </pc:sldChg>
      <pc:sldMasterChg chg="del delSldLayout">
        <pc:chgData name="Tuan Cao" userId="0846b901be3075ca" providerId="Windows Live" clId="Web-{DE90D928-BDDC-E6E9-7450-E1DC4CEBCB56}" dt="2024-08-20T17:55:10.047" v="0"/>
        <pc:sldMasterMkLst>
          <pc:docMk/>
          <pc:sldMasterMk cId="2460954070" sldId="2147483660"/>
        </pc:sldMasterMkLst>
        <pc:sldLayoutChg chg="del">
          <pc:chgData name="Tuan Cao" userId="0846b901be3075ca" providerId="Windows Live" clId="Web-{DE90D928-BDDC-E6E9-7450-E1DC4CEBCB56}" dt="2024-08-20T17:55:10.047" v="0"/>
          <pc:sldLayoutMkLst>
            <pc:docMk/>
            <pc:sldMasterMk cId="2460954070" sldId="2147483660"/>
            <pc:sldLayoutMk cId="2385387890" sldId="2147483661"/>
          </pc:sldLayoutMkLst>
        </pc:sldLayoutChg>
        <pc:sldLayoutChg chg="del">
          <pc:chgData name="Tuan Cao" userId="0846b901be3075ca" providerId="Windows Live" clId="Web-{DE90D928-BDDC-E6E9-7450-E1DC4CEBCB56}" dt="2024-08-20T17:55:10.047" v="0"/>
          <pc:sldLayoutMkLst>
            <pc:docMk/>
            <pc:sldMasterMk cId="2460954070" sldId="2147483660"/>
            <pc:sldLayoutMk cId="949138452" sldId="2147483662"/>
          </pc:sldLayoutMkLst>
        </pc:sldLayoutChg>
        <pc:sldLayoutChg chg="del">
          <pc:chgData name="Tuan Cao" userId="0846b901be3075ca" providerId="Windows Live" clId="Web-{DE90D928-BDDC-E6E9-7450-E1DC4CEBCB56}" dt="2024-08-20T17:55:10.047" v="0"/>
          <pc:sldLayoutMkLst>
            <pc:docMk/>
            <pc:sldMasterMk cId="2460954070" sldId="2147483660"/>
            <pc:sldLayoutMk cId="2591524520" sldId="2147483663"/>
          </pc:sldLayoutMkLst>
        </pc:sldLayoutChg>
        <pc:sldLayoutChg chg="del">
          <pc:chgData name="Tuan Cao" userId="0846b901be3075ca" providerId="Windows Live" clId="Web-{DE90D928-BDDC-E6E9-7450-E1DC4CEBCB56}" dt="2024-08-20T17:55:10.047" v="0"/>
          <pc:sldLayoutMkLst>
            <pc:docMk/>
            <pc:sldMasterMk cId="2460954070" sldId="2147483660"/>
            <pc:sldLayoutMk cId="1203092039" sldId="2147483664"/>
          </pc:sldLayoutMkLst>
        </pc:sldLayoutChg>
        <pc:sldLayoutChg chg="del">
          <pc:chgData name="Tuan Cao" userId="0846b901be3075ca" providerId="Windows Live" clId="Web-{DE90D928-BDDC-E6E9-7450-E1DC4CEBCB56}" dt="2024-08-20T17:55:10.047" v="0"/>
          <pc:sldLayoutMkLst>
            <pc:docMk/>
            <pc:sldMasterMk cId="2460954070" sldId="2147483660"/>
            <pc:sldLayoutMk cId="3733172339" sldId="2147483665"/>
          </pc:sldLayoutMkLst>
        </pc:sldLayoutChg>
        <pc:sldLayoutChg chg="del">
          <pc:chgData name="Tuan Cao" userId="0846b901be3075ca" providerId="Windows Live" clId="Web-{DE90D928-BDDC-E6E9-7450-E1DC4CEBCB56}" dt="2024-08-20T17:55:10.047" v="0"/>
          <pc:sldLayoutMkLst>
            <pc:docMk/>
            <pc:sldMasterMk cId="2460954070" sldId="2147483660"/>
            <pc:sldLayoutMk cId="3210312558" sldId="2147483666"/>
          </pc:sldLayoutMkLst>
        </pc:sldLayoutChg>
        <pc:sldLayoutChg chg="del">
          <pc:chgData name="Tuan Cao" userId="0846b901be3075ca" providerId="Windows Live" clId="Web-{DE90D928-BDDC-E6E9-7450-E1DC4CEBCB56}" dt="2024-08-20T17:55:10.047" v="0"/>
          <pc:sldLayoutMkLst>
            <pc:docMk/>
            <pc:sldMasterMk cId="2460954070" sldId="2147483660"/>
            <pc:sldLayoutMk cId="3146388984" sldId="2147483667"/>
          </pc:sldLayoutMkLst>
        </pc:sldLayoutChg>
        <pc:sldLayoutChg chg="del">
          <pc:chgData name="Tuan Cao" userId="0846b901be3075ca" providerId="Windows Live" clId="Web-{DE90D928-BDDC-E6E9-7450-E1DC4CEBCB56}" dt="2024-08-20T17:55:10.047" v="0"/>
          <pc:sldLayoutMkLst>
            <pc:docMk/>
            <pc:sldMasterMk cId="2460954070" sldId="2147483660"/>
            <pc:sldLayoutMk cId="3171841454" sldId="2147483668"/>
          </pc:sldLayoutMkLst>
        </pc:sldLayoutChg>
        <pc:sldLayoutChg chg="del">
          <pc:chgData name="Tuan Cao" userId="0846b901be3075ca" providerId="Windows Live" clId="Web-{DE90D928-BDDC-E6E9-7450-E1DC4CEBCB56}" dt="2024-08-20T17:55:10.047" v="0"/>
          <pc:sldLayoutMkLst>
            <pc:docMk/>
            <pc:sldMasterMk cId="2460954070" sldId="2147483660"/>
            <pc:sldLayoutMk cId="1718958274" sldId="2147483669"/>
          </pc:sldLayoutMkLst>
        </pc:sldLayoutChg>
        <pc:sldLayoutChg chg="del">
          <pc:chgData name="Tuan Cao" userId="0846b901be3075ca" providerId="Windows Live" clId="Web-{DE90D928-BDDC-E6E9-7450-E1DC4CEBCB56}" dt="2024-08-20T17:55:10.047" v="0"/>
          <pc:sldLayoutMkLst>
            <pc:docMk/>
            <pc:sldMasterMk cId="2460954070" sldId="2147483660"/>
            <pc:sldLayoutMk cId="2202905451" sldId="2147483670"/>
          </pc:sldLayoutMkLst>
        </pc:sldLayoutChg>
        <pc:sldLayoutChg chg="del">
          <pc:chgData name="Tuan Cao" userId="0846b901be3075ca" providerId="Windows Live" clId="Web-{DE90D928-BDDC-E6E9-7450-E1DC4CEBCB56}" dt="2024-08-20T17:55:10.047" v="0"/>
          <pc:sldLayoutMkLst>
            <pc:docMk/>
            <pc:sldMasterMk cId="2460954070" sldId="2147483660"/>
            <pc:sldLayoutMk cId="3479445657" sldId="2147483671"/>
          </pc:sldLayoutMkLst>
        </pc:sldLayoutChg>
      </pc:sldMasterChg>
      <pc:sldMasterChg chg="add del addSldLayout delSldLayout">
        <pc:chgData name="Tuan Cao" userId="0846b901be3075ca" providerId="Windows Live" clId="Web-{DE90D928-BDDC-E6E9-7450-E1DC4CEBCB56}" dt="2024-08-20T17:55:27.939" v="3"/>
        <pc:sldMasterMkLst>
          <pc:docMk/>
          <pc:sldMasterMk cId="906647815" sldId="2147483750"/>
        </pc:sldMasterMkLst>
        <pc:sldLayoutChg chg="add del">
          <pc:chgData name="Tuan Cao" userId="0846b901be3075ca" providerId="Windows Live" clId="Web-{DE90D928-BDDC-E6E9-7450-E1DC4CEBCB56}" dt="2024-08-20T17:55:27.939" v="3"/>
          <pc:sldLayoutMkLst>
            <pc:docMk/>
            <pc:sldMasterMk cId="906647815" sldId="2147483750"/>
            <pc:sldLayoutMk cId="1307547095" sldId="2147483739"/>
          </pc:sldLayoutMkLst>
        </pc:sldLayoutChg>
        <pc:sldLayoutChg chg="add del">
          <pc:chgData name="Tuan Cao" userId="0846b901be3075ca" providerId="Windows Live" clId="Web-{DE90D928-BDDC-E6E9-7450-E1DC4CEBCB56}" dt="2024-08-20T17:55:27.939" v="3"/>
          <pc:sldLayoutMkLst>
            <pc:docMk/>
            <pc:sldMasterMk cId="906647815" sldId="2147483750"/>
            <pc:sldLayoutMk cId="3703228251" sldId="2147483740"/>
          </pc:sldLayoutMkLst>
        </pc:sldLayoutChg>
        <pc:sldLayoutChg chg="add del">
          <pc:chgData name="Tuan Cao" userId="0846b901be3075ca" providerId="Windows Live" clId="Web-{DE90D928-BDDC-E6E9-7450-E1DC4CEBCB56}" dt="2024-08-20T17:55:27.939" v="3"/>
          <pc:sldLayoutMkLst>
            <pc:docMk/>
            <pc:sldMasterMk cId="906647815" sldId="2147483750"/>
            <pc:sldLayoutMk cId="112463317" sldId="2147483741"/>
          </pc:sldLayoutMkLst>
        </pc:sldLayoutChg>
        <pc:sldLayoutChg chg="add del">
          <pc:chgData name="Tuan Cao" userId="0846b901be3075ca" providerId="Windows Live" clId="Web-{DE90D928-BDDC-E6E9-7450-E1DC4CEBCB56}" dt="2024-08-20T17:55:27.939" v="3"/>
          <pc:sldLayoutMkLst>
            <pc:docMk/>
            <pc:sldMasterMk cId="906647815" sldId="2147483750"/>
            <pc:sldLayoutMk cId="2387081214" sldId="2147483742"/>
          </pc:sldLayoutMkLst>
        </pc:sldLayoutChg>
        <pc:sldLayoutChg chg="add del">
          <pc:chgData name="Tuan Cao" userId="0846b901be3075ca" providerId="Windows Live" clId="Web-{DE90D928-BDDC-E6E9-7450-E1DC4CEBCB56}" dt="2024-08-20T17:55:27.939" v="3"/>
          <pc:sldLayoutMkLst>
            <pc:docMk/>
            <pc:sldMasterMk cId="906647815" sldId="2147483750"/>
            <pc:sldLayoutMk cId="1846390664" sldId="2147483743"/>
          </pc:sldLayoutMkLst>
        </pc:sldLayoutChg>
        <pc:sldLayoutChg chg="add del">
          <pc:chgData name="Tuan Cao" userId="0846b901be3075ca" providerId="Windows Live" clId="Web-{DE90D928-BDDC-E6E9-7450-E1DC4CEBCB56}" dt="2024-08-20T17:55:27.939" v="3"/>
          <pc:sldLayoutMkLst>
            <pc:docMk/>
            <pc:sldMasterMk cId="906647815" sldId="2147483750"/>
            <pc:sldLayoutMk cId="783497799" sldId="2147483744"/>
          </pc:sldLayoutMkLst>
        </pc:sldLayoutChg>
        <pc:sldLayoutChg chg="add del">
          <pc:chgData name="Tuan Cao" userId="0846b901be3075ca" providerId="Windows Live" clId="Web-{DE90D928-BDDC-E6E9-7450-E1DC4CEBCB56}" dt="2024-08-20T17:55:27.939" v="3"/>
          <pc:sldLayoutMkLst>
            <pc:docMk/>
            <pc:sldMasterMk cId="906647815" sldId="2147483750"/>
            <pc:sldLayoutMk cId="2558241834" sldId="2147483745"/>
          </pc:sldLayoutMkLst>
        </pc:sldLayoutChg>
        <pc:sldLayoutChg chg="add del">
          <pc:chgData name="Tuan Cao" userId="0846b901be3075ca" providerId="Windows Live" clId="Web-{DE90D928-BDDC-E6E9-7450-E1DC4CEBCB56}" dt="2024-08-20T17:55:27.939" v="3"/>
          <pc:sldLayoutMkLst>
            <pc:docMk/>
            <pc:sldMasterMk cId="906647815" sldId="2147483750"/>
            <pc:sldLayoutMk cId="3472712913" sldId="2147483746"/>
          </pc:sldLayoutMkLst>
        </pc:sldLayoutChg>
        <pc:sldLayoutChg chg="add del">
          <pc:chgData name="Tuan Cao" userId="0846b901be3075ca" providerId="Windows Live" clId="Web-{DE90D928-BDDC-E6E9-7450-E1DC4CEBCB56}" dt="2024-08-20T17:55:27.939" v="3"/>
          <pc:sldLayoutMkLst>
            <pc:docMk/>
            <pc:sldMasterMk cId="906647815" sldId="2147483750"/>
            <pc:sldLayoutMk cId="2397165225" sldId="2147483747"/>
          </pc:sldLayoutMkLst>
        </pc:sldLayoutChg>
        <pc:sldLayoutChg chg="add del">
          <pc:chgData name="Tuan Cao" userId="0846b901be3075ca" providerId="Windows Live" clId="Web-{DE90D928-BDDC-E6E9-7450-E1DC4CEBCB56}" dt="2024-08-20T17:55:27.939" v="3"/>
          <pc:sldLayoutMkLst>
            <pc:docMk/>
            <pc:sldMasterMk cId="906647815" sldId="2147483750"/>
            <pc:sldLayoutMk cId="3231848817" sldId="2147483748"/>
          </pc:sldLayoutMkLst>
        </pc:sldLayoutChg>
        <pc:sldLayoutChg chg="add del">
          <pc:chgData name="Tuan Cao" userId="0846b901be3075ca" providerId="Windows Live" clId="Web-{DE90D928-BDDC-E6E9-7450-E1DC4CEBCB56}" dt="2024-08-20T17:55:27.939" v="3"/>
          <pc:sldLayoutMkLst>
            <pc:docMk/>
            <pc:sldMasterMk cId="906647815" sldId="2147483750"/>
            <pc:sldLayoutMk cId="1448405273" sldId="2147483749"/>
          </pc:sldLayoutMkLst>
        </pc:sldLayoutChg>
      </pc:sldMasterChg>
      <pc:sldMasterChg chg="add del addSldLayout delSldLayout modSldLayout">
        <pc:chgData name="Tuan Cao" userId="0846b901be3075ca" providerId="Windows Live" clId="Web-{DE90D928-BDDC-E6E9-7450-E1DC4CEBCB56}" dt="2024-08-20T17:55:29.689" v="4"/>
        <pc:sldMasterMkLst>
          <pc:docMk/>
          <pc:sldMasterMk cId="3887807038" sldId="2147483751"/>
        </pc:sldMasterMkLst>
        <pc:sldLayoutChg chg="add del mod replId">
          <pc:chgData name="Tuan Cao" userId="0846b901be3075ca" providerId="Windows Live" clId="Web-{DE90D928-BDDC-E6E9-7450-E1DC4CEBCB56}" dt="2024-08-20T17:55:29.689" v="4"/>
          <pc:sldLayoutMkLst>
            <pc:docMk/>
            <pc:sldMasterMk cId="3887807038" sldId="2147483751"/>
            <pc:sldLayoutMk cId="2740395103" sldId="2147483752"/>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1384329555" sldId="2147483753"/>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2672548526" sldId="2147483754"/>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330267457" sldId="2147483755"/>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074179756" sldId="2147483756"/>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102693720" sldId="2147483757"/>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661734673" sldId="2147483758"/>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155638793" sldId="2147483759"/>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671979471" sldId="2147483760"/>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2549600966" sldId="2147483761"/>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770090399" sldId="2147483762"/>
          </pc:sldLayoutMkLst>
        </pc:sldLayoutChg>
      </pc:sldMasterChg>
      <pc:sldMasterChg chg="add del addSldLayout delSldLayout modSldLayout">
        <pc:chgData name="Tuan Cao" userId="0846b901be3075ca" providerId="Windows Live" clId="Web-{DE90D928-BDDC-E6E9-7450-E1DC4CEBCB56}" dt="2024-08-20T17:55:31.845" v="5"/>
        <pc:sldMasterMkLst>
          <pc:docMk/>
          <pc:sldMasterMk cId="560866327" sldId="2147483763"/>
        </pc:sldMasterMkLst>
        <pc:sldLayoutChg chg="add del mod replId">
          <pc:chgData name="Tuan Cao" userId="0846b901be3075ca" providerId="Windows Live" clId="Web-{DE90D928-BDDC-E6E9-7450-E1DC4CEBCB56}" dt="2024-08-20T17:55:31.845" v="5"/>
          <pc:sldLayoutMkLst>
            <pc:docMk/>
            <pc:sldMasterMk cId="560866327" sldId="2147483763"/>
            <pc:sldLayoutMk cId="1504572762" sldId="2147483764"/>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402784617" sldId="2147483765"/>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882990911" sldId="2147483766"/>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3840642710" sldId="2147483767"/>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294881655" sldId="2147483768"/>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760564554" sldId="2147483769"/>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12995378" sldId="2147483770"/>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285697888" sldId="2147483771"/>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222288851" sldId="2147483772"/>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306112854" sldId="2147483773"/>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590974345" sldId="2147483774"/>
          </pc:sldLayoutMkLst>
        </pc:sldLayoutChg>
      </pc:sldMasterChg>
      <pc:sldMasterChg chg="add del addSldLayout delSldLayout modSldLayout">
        <pc:chgData name="Tuan Cao" userId="0846b901be3075ca" providerId="Windows Live" clId="Web-{DE90D928-BDDC-E6E9-7450-E1DC4CEBCB56}" dt="2024-08-20T17:55:32.923" v="6"/>
        <pc:sldMasterMkLst>
          <pc:docMk/>
          <pc:sldMasterMk cId="624897458" sldId="2147483775"/>
        </pc:sldMasterMkLst>
        <pc:sldLayoutChg chg="add del mod replId">
          <pc:chgData name="Tuan Cao" userId="0846b901be3075ca" providerId="Windows Live" clId="Web-{DE90D928-BDDC-E6E9-7450-E1DC4CEBCB56}" dt="2024-08-20T17:55:32.923" v="6"/>
          <pc:sldLayoutMkLst>
            <pc:docMk/>
            <pc:sldMasterMk cId="624897458" sldId="2147483775"/>
            <pc:sldLayoutMk cId="1049136865" sldId="2147483776"/>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4015167190" sldId="2147483777"/>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2633827685" sldId="2147483778"/>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3535942950" sldId="2147483779"/>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2672687888" sldId="2147483780"/>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354206353" sldId="2147483781"/>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487835472" sldId="2147483782"/>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302367363" sldId="2147483783"/>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841872979" sldId="2147483784"/>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780624467" sldId="2147483785"/>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597252040" sldId="2147483786"/>
          </pc:sldLayoutMkLst>
        </pc:sldLayoutChg>
      </pc:sldMasterChg>
      <pc:sldMasterChg chg="add addSldLayout modSldLayout">
        <pc:chgData name="Tuan Cao" userId="0846b901be3075ca" providerId="Windows Live" clId="Web-{DE90D928-BDDC-E6E9-7450-E1DC4CEBCB56}" dt="2024-08-20T17:55:32.923" v="6"/>
        <pc:sldMasterMkLst>
          <pc:docMk/>
          <pc:sldMasterMk cId="1392860692" sldId="2147483787"/>
        </pc:sldMasterMkLst>
        <pc:sldLayoutChg chg="add mod replId">
          <pc:chgData name="Tuan Cao" userId="0846b901be3075ca" providerId="Windows Live" clId="Web-{DE90D928-BDDC-E6E9-7450-E1DC4CEBCB56}" dt="2024-08-20T17:55:32.923" v="6"/>
          <pc:sldLayoutMkLst>
            <pc:docMk/>
            <pc:sldMasterMk cId="1392860692" sldId="2147483787"/>
            <pc:sldLayoutMk cId="3294227784" sldId="2147483788"/>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4137364775" sldId="2147483789"/>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4260984203" sldId="2147483790"/>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3597885594" sldId="2147483791"/>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3666915179" sldId="2147483792"/>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935747181" sldId="2147483793"/>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866294117" sldId="2147483794"/>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2341021480" sldId="2147483795"/>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869852721" sldId="2147483796"/>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32133587" sldId="2147483797"/>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114974978" sldId="2147483798"/>
          </pc:sldLayoutMkLst>
        </pc:sldLayoutChg>
      </pc:sldMasterChg>
    </pc:docChg>
  </pc:docChgLst>
  <pc:docChgLst>
    <pc:chgData name="Tuan Cao" userId="0846b901be3075ca" providerId="Windows Live" clId="Web-{D5AF8F6C-9C16-DD12-DBA0-96D211855543}"/>
    <pc:docChg chg="addSld delSld modSld sldOrd">
      <pc:chgData name="Tuan Cao" userId="0846b901be3075ca" providerId="Windows Live" clId="Web-{D5AF8F6C-9C16-DD12-DBA0-96D211855543}" dt="2024-08-21T09:46:45.179" v="671" actId="14100"/>
      <pc:docMkLst>
        <pc:docMk/>
      </pc:docMkLst>
      <pc:sldChg chg="modSp">
        <pc:chgData name="Tuan Cao" userId="0846b901be3075ca" providerId="Windows Live" clId="Web-{D5AF8F6C-9C16-DD12-DBA0-96D211855543}" dt="2024-08-21T07:07:17.076" v="156" actId="20577"/>
        <pc:sldMkLst>
          <pc:docMk/>
          <pc:sldMk cId="4028734356" sldId="257"/>
        </pc:sldMkLst>
        <pc:spChg chg="mod">
          <ac:chgData name="Tuan Cao" userId="0846b901be3075ca" providerId="Windows Live" clId="Web-{D5AF8F6C-9C16-DD12-DBA0-96D211855543}" dt="2024-08-21T07:07:17.076" v="156" actId="20577"/>
          <ac:spMkLst>
            <pc:docMk/>
            <pc:sldMk cId="4028734356" sldId="257"/>
            <ac:spMk id="3" creationId="{F3DB3D8A-DB3D-854D-55F3-5F1F605D34C9}"/>
          </ac:spMkLst>
        </pc:spChg>
      </pc:sldChg>
      <pc:sldChg chg="addSp modSp">
        <pc:chgData name="Tuan Cao" userId="0846b901be3075ca" providerId="Windows Live" clId="Web-{D5AF8F6C-9C16-DD12-DBA0-96D211855543}" dt="2024-08-21T09:34:01.561" v="648" actId="1076"/>
        <pc:sldMkLst>
          <pc:docMk/>
          <pc:sldMk cId="960681793" sldId="258"/>
        </pc:sldMkLst>
        <pc:spChg chg="mod">
          <ac:chgData name="Tuan Cao" userId="0846b901be3075ca" providerId="Windows Live" clId="Web-{D5AF8F6C-9C16-DD12-DBA0-96D211855543}" dt="2024-08-21T09:31:49.932" v="633" actId="14100"/>
          <ac:spMkLst>
            <pc:docMk/>
            <pc:sldMk cId="960681793" sldId="258"/>
            <ac:spMk id="3" creationId="{B8AAB0DD-F1B4-6269-590A-4148993036E1}"/>
          </ac:spMkLst>
        </pc:spChg>
        <pc:picChg chg="add mod">
          <ac:chgData name="Tuan Cao" userId="0846b901be3075ca" providerId="Windows Live" clId="Web-{D5AF8F6C-9C16-DD12-DBA0-96D211855543}" dt="2024-08-21T09:34:01.561" v="648" actId="1076"/>
          <ac:picMkLst>
            <pc:docMk/>
            <pc:sldMk cId="960681793" sldId="258"/>
            <ac:picMk id="7" creationId="{BC3BCF9C-0A37-013B-80EE-29C94D7525D6}"/>
          </ac:picMkLst>
        </pc:picChg>
      </pc:sldChg>
      <pc:sldChg chg="addSp modSp add replId">
        <pc:chgData name="Tuan Cao" userId="0846b901be3075ca" providerId="Windows Live" clId="Web-{D5AF8F6C-9C16-DD12-DBA0-96D211855543}" dt="2024-08-21T09:33:13.825" v="642" actId="1076"/>
        <pc:sldMkLst>
          <pc:docMk/>
          <pc:sldMk cId="2627982684" sldId="259"/>
        </pc:sldMkLst>
        <pc:spChg chg="mod">
          <ac:chgData name="Tuan Cao" userId="0846b901be3075ca" providerId="Windows Live" clId="Web-{D5AF8F6C-9C16-DD12-DBA0-96D211855543}" dt="2024-08-21T09:32:27.605" v="639" actId="14100"/>
          <ac:spMkLst>
            <pc:docMk/>
            <pc:sldMk cId="2627982684" sldId="259"/>
            <ac:spMk id="3" creationId="{B8AAB0DD-F1B4-6269-590A-4148993036E1}"/>
          </ac:spMkLst>
        </pc:spChg>
        <pc:spChg chg="mod">
          <ac:chgData name="Tuan Cao" userId="0846b901be3075ca" providerId="Windows Live" clId="Web-{D5AF8F6C-9C16-DD12-DBA0-96D211855543}" dt="2024-08-21T06:26:17.874" v="4" actId="20577"/>
          <ac:spMkLst>
            <pc:docMk/>
            <pc:sldMk cId="2627982684" sldId="259"/>
            <ac:spMk id="10" creationId="{CA280452-FBF9-78DF-8EFC-DF609B1B033B}"/>
          </ac:spMkLst>
        </pc:spChg>
        <pc:picChg chg="add mod">
          <ac:chgData name="Tuan Cao" userId="0846b901be3075ca" providerId="Windows Live" clId="Web-{D5AF8F6C-9C16-DD12-DBA0-96D211855543}" dt="2024-08-21T09:33:13.825" v="642" actId="1076"/>
          <ac:picMkLst>
            <pc:docMk/>
            <pc:sldMk cId="2627982684" sldId="259"/>
            <ac:picMk id="7" creationId="{6BC907C1-D19A-99FB-0092-13C52BD5EB2A}"/>
          </ac:picMkLst>
        </pc:picChg>
      </pc:sldChg>
      <pc:sldChg chg="addSp delSp modSp add replId">
        <pc:chgData name="Tuan Cao" userId="0846b901be3075ca" providerId="Windows Live" clId="Web-{D5AF8F6C-9C16-DD12-DBA0-96D211855543}" dt="2024-08-21T08:22:18.368" v="556" actId="20577"/>
        <pc:sldMkLst>
          <pc:docMk/>
          <pc:sldMk cId="456099640" sldId="260"/>
        </pc:sldMkLst>
        <pc:spChg chg="mod">
          <ac:chgData name="Tuan Cao" userId="0846b901be3075ca" providerId="Windows Live" clId="Web-{D5AF8F6C-9C16-DD12-DBA0-96D211855543}" dt="2024-08-21T06:29:20.083" v="43" actId="20577"/>
          <ac:spMkLst>
            <pc:docMk/>
            <pc:sldMk cId="456099640" sldId="260"/>
            <ac:spMk id="2" creationId="{6BFA330E-EE91-F37F-EA00-B8262F532F07}"/>
          </ac:spMkLst>
        </pc:spChg>
        <pc:spChg chg="mod">
          <ac:chgData name="Tuan Cao" userId="0846b901be3075ca" providerId="Windows Live" clId="Web-{D5AF8F6C-9C16-DD12-DBA0-96D211855543}" dt="2024-08-21T07:09:12.460" v="190" actId="1076"/>
          <ac:spMkLst>
            <pc:docMk/>
            <pc:sldMk cId="456099640" sldId="260"/>
            <ac:spMk id="3" creationId="{B8AAB0DD-F1B4-6269-590A-4148993036E1}"/>
          </ac:spMkLst>
        </pc:spChg>
        <pc:spChg chg="add del mod">
          <ac:chgData name="Tuan Cao" userId="0846b901be3075ca" providerId="Windows Live" clId="Web-{D5AF8F6C-9C16-DD12-DBA0-96D211855543}" dt="2024-08-21T07:33:54.881" v="427"/>
          <ac:spMkLst>
            <pc:docMk/>
            <pc:sldMk cId="456099640" sldId="260"/>
            <ac:spMk id="7" creationId="{3D1D8018-352E-391B-4278-F39DECDD2D5A}"/>
          </ac:spMkLst>
        </pc:spChg>
        <pc:spChg chg="mod">
          <ac:chgData name="Tuan Cao" userId="0846b901be3075ca" providerId="Windows Live" clId="Web-{D5AF8F6C-9C16-DD12-DBA0-96D211855543}" dt="2024-08-21T08:22:18.368" v="556" actId="20577"/>
          <ac:spMkLst>
            <pc:docMk/>
            <pc:sldMk cId="456099640" sldId="260"/>
            <ac:spMk id="10" creationId="{CA280452-FBF9-78DF-8EFC-DF609B1B033B}"/>
          </ac:spMkLst>
        </pc:spChg>
      </pc:sldChg>
      <pc:sldChg chg="modSp add del replId">
        <pc:chgData name="Tuan Cao" userId="0846b901be3075ca" providerId="Windows Live" clId="Web-{D5AF8F6C-9C16-DD12-DBA0-96D211855543}" dt="2024-08-21T06:27:00.282" v="9"/>
        <pc:sldMkLst>
          <pc:docMk/>
          <pc:sldMk cId="1089714876" sldId="260"/>
        </pc:sldMkLst>
        <pc:spChg chg="mod">
          <ac:chgData name="Tuan Cao" userId="0846b901be3075ca" providerId="Windows Live" clId="Web-{D5AF8F6C-9C16-DD12-DBA0-96D211855543}" dt="2024-08-21T06:26:35.453" v="6" actId="20577"/>
          <ac:spMkLst>
            <pc:docMk/>
            <pc:sldMk cId="1089714876" sldId="260"/>
            <ac:spMk id="10" creationId="{CA280452-FBF9-78DF-8EFC-DF609B1B033B}"/>
          </ac:spMkLst>
        </pc:spChg>
      </pc:sldChg>
      <pc:sldChg chg="new del">
        <pc:chgData name="Tuan Cao" userId="0846b901be3075ca" providerId="Windows Live" clId="Web-{D5AF8F6C-9C16-DD12-DBA0-96D211855543}" dt="2024-08-21T06:26:57.688" v="8"/>
        <pc:sldMkLst>
          <pc:docMk/>
          <pc:sldMk cId="2921917797" sldId="261"/>
        </pc:sldMkLst>
      </pc:sldChg>
      <pc:sldChg chg="modSp add replId">
        <pc:chgData name="Tuan Cao" userId="0846b901be3075ca" providerId="Windows Live" clId="Web-{D5AF8F6C-9C16-DD12-DBA0-96D211855543}" dt="2024-08-21T08:20:05.582" v="514" actId="20577"/>
        <pc:sldMkLst>
          <pc:docMk/>
          <pc:sldMk cId="3884708039" sldId="261"/>
        </pc:sldMkLst>
        <pc:spChg chg="mod">
          <ac:chgData name="Tuan Cao" userId="0846b901be3075ca" providerId="Windows Live" clId="Web-{D5AF8F6C-9C16-DD12-DBA0-96D211855543}" dt="2024-08-21T08:20:05.582" v="514" actId="20577"/>
          <ac:spMkLst>
            <pc:docMk/>
            <pc:sldMk cId="3884708039" sldId="261"/>
            <ac:spMk id="10" creationId="{CA280452-FBF9-78DF-8EFC-DF609B1B033B}"/>
          </ac:spMkLst>
        </pc:spChg>
      </pc:sldChg>
      <pc:sldChg chg="addSp delSp modSp add ord replId">
        <pc:chgData name="Tuan Cao" userId="0846b901be3075ca" providerId="Windows Live" clId="Web-{D5AF8F6C-9C16-DD12-DBA0-96D211855543}" dt="2024-08-21T07:05:18.817" v="132"/>
        <pc:sldMkLst>
          <pc:docMk/>
          <pc:sldMk cId="578164674" sldId="262"/>
        </pc:sldMkLst>
        <pc:spChg chg="add del">
          <ac:chgData name="Tuan Cao" userId="0846b901be3075ca" providerId="Windows Live" clId="Web-{D5AF8F6C-9C16-DD12-DBA0-96D211855543}" dt="2024-08-21T07:00:46.876" v="123"/>
          <ac:spMkLst>
            <pc:docMk/>
            <pc:sldMk cId="578164674" sldId="262"/>
            <ac:spMk id="7" creationId="{6DC0DA1D-4C40-C781-D602-0F25050471CC}"/>
          </ac:spMkLst>
        </pc:spChg>
        <pc:spChg chg="mod">
          <ac:chgData name="Tuan Cao" userId="0846b901be3075ca" providerId="Windows Live" clId="Web-{D5AF8F6C-9C16-DD12-DBA0-96D211855543}" dt="2024-08-21T06:39:42.070" v="118" actId="20577"/>
          <ac:spMkLst>
            <pc:docMk/>
            <pc:sldMk cId="578164674" sldId="262"/>
            <ac:spMk id="10" creationId="{CA280452-FBF9-78DF-8EFC-DF609B1B033B}"/>
          </ac:spMkLst>
        </pc:spChg>
        <pc:picChg chg="add del mod">
          <ac:chgData name="Tuan Cao" userId="0846b901be3075ca" providerId="Windows Live" clId="Web-{D5AF8F6C-9C16-DD12-DBA0-96D211855543}" dt="2024-08-21T07:03:10.620" v="125"/>
          <ac:picMkLst>
            <pc:docMk/>
            <pc:sldMk cId="578164674" sldId="262"/>
            <ac:picMk id="8" creationId="{940A08A8-E595-230D-AA02-3497A4E21806}"/>
          </ac:picMkLst>
        </pc:picChg>
        <pc:picChg chg="add del mod">
          <ac:chgData name="Tuan Cao" userId="0846b901be3075ca" providerId="Windows Live" clId="Web-{D5AF8F6C-9C16-DD12-DBA0-96D211855543}" dt="2024-08-21T07:03:42.248" v="128"/>
          <ac:picMkLst>
            <pc:docMk/>
            <pc:sldMk cId="578164674" sldId="262"/>
            <ac:picMk id="9" creationId="{5BF8429D-1593-3E99-EAF7-BC06E7638CF1}"/>
          </ac:picMkLst>
        </pc:picChg>
        <pc:picChg chg="add mod">
          <ac:chgData name="Tuan Cao" userId="0846b901be3075ca" providerId="Windows Live" clId="Web-{D5AF8F6C-9C16-DD12-DBA0-96D211855543}" dt="2024-08-21T07:04:28.236" v="130" actId="1076"/>
          <ac:picMkLst>
            <pc:docMk/>
            <pc:sldMk cId="578164674" sldId="262"/>
            <ac:picMk id="11" creationId="{7F228503-C4FD-B159-6499-33DE7C8CFE5D}"/>
          </ac:picMkLst>
        </pc:picChg>
      </pc:sldChg>
      <pc:sldChg chg="addSp modSp add replId">
        <pc:chgData name="Tuan Cao" userId="0846b901be3075ca" providerId="Windows Live" clId="Web-{D5AF8F6C-9C16-DD12-DBA0-96D211855543}" dt="2024-08-21T07:08:40.520" v="186" actId="20577"/>
        <pc:sldMkLst>
          <pc:docMk/>
          <pc:sldMk cId="240007333" sldId="263"/>
        </pc:sldMkLst>
        <pc:spChg chg="mod">
          <ac:chgData name="Tuan Cao" userId="0846b901be3075ca" providerId="Windows Live" clId="Web-{D5AF8F6C-9C16-DD12-DBA0-96D211855543}" dt="2024-08-21T07:07:24.796" v="160" actId="20577"/>
          <ac:spMkLst>
            <pc:docMk/>
            <pc:sldMk cId="240007333" sldId="263"/>
            <ac:spMk id="2" creationId="{6BFA330E-EE91-F37F-EA00-B8262F532F07}"/>
          </ac:spMkLst>
        </pc:spChg>
        <pc:spChg chg="mod">
          <ac:chgData name="Tuan Cao" userId="0846b901be3075ca" providerId="Windows Live" clId="Web-{D5AF8F6C-9C16-DD12-DBA0-96D211855543}" dt="2024-08-21T07:08:40.520" v="186" actId="20577"/>
          <ac:spMkLst>
            <pc:docMk/>
            <pc:sldMk cId="240007333" sldId="263"/>
            <ac:spMk id="10" creationId="{CA280452-FBF9-78DF-8EFC-DF609B1B033B}"/>
          </ac:spMkLst>
        </pc:spChg>
        <pc:picChg chg="add mod">
          <ac:chgData name="Tuan Cao" userId="0846b901be3075ca" providerId="Windows Live" clId="Web-{D5AF8F6C-9C16-DD12-DBA0-96D211855543}" dt="2024-08-21T07:05:53.742" v="135" actId="14100"/>
          <ac:picMkLst>
            <pc:docMk/>
            <pc:sldMk cId="240007333" sldId="263"/>
            <ac:picMk id="7" creationId="{7A76AAB8-D277-B5F2-631B-E6542CDE8273}"/>
          </ac:picMkLst>
        </pc:picChg>
      </pc:sldChg>
      <pc:sldChg chg="addSp delSp modSp add replId">
        <pc:chgData name="Tuan Cao" userId="0846b901be3075ca" providerId="Windows Live" clId="Web-{D5AF8F6C-9C16-DD12-DBA0-96D211855543}" dt="2024-08-21T07:50:07.531" v="497" actId="14100"/>
        <pc:sldMkLst>
          <pc:docMk/>
          <pc:sldMk cId="2305244038" sldId="264"/>
        </pc:sldMkLst>
        <pc:spChg chg="mod">
          <ac:chgData name="Tuan Cao" userId="0846b901be3075ca" providerId="Windows Live" clId="Web-{D5AF8F6C-9C16-DD12-DBA0-96D211855543}" dt="2024-08-21T07:09:00.990" v="189" actId="20577"/>
          <ac:spMkLst>
            <pc:docMk/>
            <pc:sldMk cId="2305244038" sldId="264"/>
            <ac:spMk id="10" creationId="{CA280452-FBF9-78DF-8EFC-DF609B1B033B}"/>
          </ac:spMkLst>
        </pc:spChg>
        <pc:picChg chg="del">
          <ac:chgData name="Tuan Cao" userId="0846b901be3075ca" providerId="Windows Live" clId="Web-{D5AF8F6C-9C16-DD12-DBA0-96D211855543}" dt="2024-08-21T07:49:45.170" v="492"/>
          <ac:picMkLst>
            <pc:docMk/>
            <pc:sldMk cId="2305244038" sldId="264"/>
            <ac:picMk id="7" creationId="{7A76AAB8-D277-B5F2-631B-E6542CDE8273}"/>
          </ac:picMkLst>
        </pc:picChg>
        <pc:picChg chg="add mod">
          <ac:chgData name="Tuan Cao" userId="0846b901be3075ca" providerId="Windows Live" clId="Web-{D5AF8F6C-9C16-DD12-DBA0-96D211855543}" dt="2024-08-21T07:50:07.531" v="497" actId="14100"/>
          <ac:picMkLst>
            <pc:docMk/>
            <pc:sldMk cId="2305244038" sldId="264"/>
            <ac:picMk id="8" creationId="{F8526FB4-3FB0-200E-8201-0D38DC89A271}"/>
          </ac:picMkLst>
        </pc:picChg>
      </pc:sldChg>
      <pc:sldChg chg="delSp modSp add replId">
        <pc:chgData name="Tuan Cao" userId="0846b901be3075ca" providerId="Windows Live" clId="Web-{D5AF8F6C-9C16-DD12-DBA0-96D211855543}" dt="2024-08-21T08:21:05.912" v="547" actId="20577"/>
        <pc:sldMkLst>
          <pc:docMk/>
          <pc:sldMk cId="3481301679" sldId="265"/>
        </pc:sldMkLst>
        <pc:spChg chg="mod">
          <ac:chgData name="Tuan Cao" userId="0846b901be3075ca" providerId="Windows Live" clId="Web-{D5AF8F6C-9C16-DD12-DBA0-96D211855543}" dt="2024-08-21T08:21:05.912" v="547" actId="20577"/>
          <ac:spMkLst>
            <pc:docMk/>
            <pc:sldMk cId="3481301679" sldId="265"/>
            <ac:spMk id="10" creationId="{CA280452-FBF9-78DF-8EFC-DF609B1B033B}"/>
          </ac:spMkLst>
        </pc:spChg>
        <pc:picChg chg="del">
          <ac:chgData name="Tuan Cao" userId="0846b901be3075ca" providerId="Windows Live" clId="Web-{D5AF8F6C-9C16-DD12-DBA0-96D211855543}" dt="2024-08-21T08:08:34.123" v="499"/>
          <ac:picMkLst>
            <pc:docMk/>
            <pc:sldMk cId="3481301679" sldId="265"/>
            <ac:picMk id="11" creationId="{7F228503-C4FD-B159-6499-33DE7C8CFE5D}"/>
          </ac:picMkLst>
        </pc:picChg>
      </pc:sldChg>
      <pc:sldChg chg="addSp modSp add replId">
        <pc:chgData name="Tuan Cao" userId="0846b901be3075ca" providerId="Windows Live" clId="Web-{D5AF8F6C-9C16-DD12-DBA0-96D211855543}" dt="2024-08-21T09:46:45.179" v="671" actId="14100"/>
        <pc:sldMkLst>
          <pc:docMk/>
          <pc:sldMk cId="4030171306" sldId="266"/>
        </pc:sldMkLst>
        <pc:spChg chg="mod">
          <ac:chgData name="Tuan Cao" userId="0846b901be3075ca" providerId="Windows Live" clId="Web-{D5AF8F6C-9C16-DD12-DBA0-96D211855543}" dt="2024-08-21T08:21:48.601" v="554" actId="20577"/>
          <ac:spMkLst>
            <pc:docMk/>
            <pc:sldMk cId="4030171306" sldId="266"/>
            <ac:spMk id="10" creationId="{CA280452-FBF9-78DF-8EFC-DF609B1B033B}"/>
          </ac:spMkLst>
        </pc:spChg>
        <pc:picChg chg="add mod">
          <ac:chgData name="Tuan Cao" userId="0846b901be3075ca" providerId="Windows Live" clId="Web-{D5AF8F6C-9C16-DD12-DBA0-96D211855543}" dt="2024-08-21T09:46:45.179" v="671" actId="14100"/>
          <ac:picMkLst>
            <pc:docMk/>
            <pc:sldMk cId="4030171306" sldId="266"/>
            <ac:picMk id="7" creationId="{246B6750-6307-55EC-550B-7630620BC651}"/>
          </ac:picMkLst>
        </pc:picChg>
        <pc:picChg chg="add mod">
          <ac:chgData name="Tuan Cao" userId="0846b901be3075ca" providerId="Windows Live" clId="Web-{D5AF8F6C-9C16-DD12-DBA0-96D211855543}" dt="2024-08-21T09:46:39.272" v="670" actId="1076"/>
          <ac:picMkLst>
            <pc:docMk/>
            <pc:sldMk cId="4030171306" sldId="266"/>
            <ac:picMk id="8" creationId="{47872C41-5865-8303-CBEA-D98A8F079349}"/>
          </ac:picMkLst>
        </pc:picChg>
      </pc:sldChg>
      <pc:sldChg chg="addSp modSp add replId">
        <pc:chgData name="Tuan Cao" userId="0846b901be3075ca" providerId="Windows Live" clId="Web-{D5AF8F6C-9C16-DD12-DBA0-96D211855543}" dt="2024-08-21T08:31:55.636" v="570" actId="14100"/>
        <pc:sldMkLst>
          <pc:docMk/>
          <pc:sldMk cId="3707048265" sldId="267"/>
        </pc:sldMkLst>
        <pc:spChg chg="mod">
          <ac:chgData name="Tuan Cao" userId="0846b901be3075ca" providerId="Windows Live" clId="Web-{D5AF8F6C-9C16-DD12-DBA0-96D211855543}" dt="2024-08-21T08:31:05.431" v="563" actId="20577"/>
          <ac:spMkLst>
            <pc:docMk/>
            <pc:sldMk cId="3707048265" sldId="267"/>
            <ac:spMk id="10" creationId="{CA280452-FBF9-78DF-8EFC-DF609B1B033B}"/>
          </ac:spMkLst>
        </pc:spChg>
        <pc:picChg chg="add mod">
          <ac:chgData name="Tuan Cao" userId="0846b901be3075ca" providerId="Windows Live" clId="Web-{D5AF8F6C-9C16-DD12-DBA0-96D211855543}" dt="2024-08-21T08:31:11.432" v="567" actId="1076"/>
          <ac:picMkLst>
            <pc:docMk/>
            <pc:sldMk cId="3707048265" sldId="267"/>
            <ac:picMk id="7" creationId="{B9A48FA2-BE6C-8FE6-67B0-7BC326641007}"/>
          </ac:picMkLst>
        </pc:picChg>
        <pc:picChg chg="add mod">
          <ac:chgData name="Tuan Cao" userId="0846b901be3075ca" providerId="Windows Live" clId="Web-{D5AF8F6C-9C16-DD12-DBA0-96D211855543}" dt="2024-08-21T08:31:55.636" v="570" actId="14100"/>
          <ac:picMkLst>
            <pc:docMk/>
            <pc:sldMk cId="3707048265" sldId="267"/>
            <ac:picMk id="8" creationId="{789F13E1-8CD8-64DA-A55E-782936791A22}"/>
          </ac:picMkLst>
        </pc:picChg>
      </pc:sldChg>
      <pc:sldChg chg="addSp modSp add replId">
        <pc:chgData name="Tuan Cao" userId="0846b901be3075ca" providerId="Windows Live" clId="Web-{D5AF8F6C-9C16-DD12-DBA0-96D211855543}" dt="2024-08-21T09:38:05.490" v="660" actId="20577"/>
        <pc:sldMkLst>
          <pc:docMk/>
          <pc:sldMk cId="1349987777" sldId="268"/>
        </pc:sldMkLst>
        <pc:spChg chg="mod">
          <ac:chgData name="Tuan Cao" userId="0846b901be3075ca" providerId="Windows Live" clId="Web-{D5AF8F6C-9C16-DD12-DBA0-96D211855543}" dt="2024-08-21T09:38:05.490" v="660" actId="20577"/>
          <ac:spMkLst>
            <pc:docMk/>
            <pc:sldMk cId="1349987777" sldId="268"/>
            <ac:spMk id="3" creationId="{B8AAB0DD-F1B4-6269-590A-4148993036E1}"/>
          </ac:spMkLst>
        </pc:spChg>
        <pc:spChg chg="mod">
          <ac:chgData name="Tuan Cao" userId="0846b901be3075ca" providerId="Windows Live" clId="Web-{D5AF8F6C-9C16-DD12-DBA0-96D211855543}" dt="2024-08-21T08:36:34.411" v="581" actId="20577"/>
          <ac:spMkLst>
            <pc:docMk/>
            <pc:sldMk cId="1349987777" sldId="268"/>
            <ac:spMk id="10" creationId="{CA280452-FBF9-78DF-8EFC-DF609B1B033B}"/>
          </ac:spMkLst>
        </pc:spChg>
        <pc:picChg chg="add mod">
          <ac:chgData name="Tuan Cao" userId="0846b901be3075ca" providerId="Windows Live" clId="Web-{D5AF8F6C-9C16-DD12-DBA0-96D211855543}" dt="2024-08-21T09:37:47.865" v="656" actId="1076"/>
          <ac:picMkLst>
            <pc:docMk/>
            <pc:sldMk cId="1349987777" sldId="268"/>
            <ac:picMk id="7" creationId="{5698D2B1-A90C-6E01-0D0E-E7793D3BAA29}"/>
          </ac:picMkLst>
        </pc:picChg>
      </pc:sldChg>
      <pc:sldChg chg="addSp delSp modSp add replId">
        <pc:chgData name="Tuan Cao" userId="0846b901be3075ca" providerId="Windows Live" clId="Web-{D5AF8F6C-9C16-DD12-DBA0-96D211855543}" dt="2024-08-21T09:38:42.023" v="664"/>
        <pc:sldMkLst>
          <pc:docMk/>
          <pc:sldMk cId="3322996233" sldId="269"/>
        </pc:sldMkLst>
        <pc:spChg chg="del">
          <ac:chgData name="Tuan Cao" userId="0846b901be3075ca" providerId="Windows Live" clId="Web-{D5AF8F6C-9C16-DD12-DBA0-96D211855543}" dt="2024-08-21T09:38:42.023" v="664"/>
          <ac:spMkLst>
            <pc:docMk/>
            <pc:sldMk cId="3322996233" sldId="269"/>
            <ac:spMk id="3" creationId="{B8AAB0DD-F1B4-6269-590A-4148993036E1}"/>
          </ac:spMkLst>
        </pc:spChg>
        <pc:spChg chg="add mod">
          <ac:chgData name="Tuan Cao" userId="0846b901be3075ca" providerId="Windows Live" clId="Web-{D5AF8F6C-9C16-DD12-DBA0-96D211855543}" dt="2024-08-21T09:38:42.023" v="664"/>
          <ac:spMkLst>
            <pc:docMk/>
            <pc:sldMk cId="3322996233" sldId="269"/>
            <ac:spMk id="9" creationId="{B19E6256-D53F-72B4-1309-8B5465902D91}"/>
          </ac:spMkLst>
        </pc:spChg>
        <pc:spChg chg="mod">
          <ac:chgData name="Tuan Cao" userId="0846b901be3075ca" providerId="Windows Live" clId="Web-{D5AF8F6C-9C16-DD12-DBA0-96D211855543}" dt="2024-08-21T09:38:36.663" v="662" actId="20577"/>
          <ac:spMkLst>
            <pc:docMk/>
            <pc:sldMk cId="3322996233" sldId="269"/>
            <ac:spMk id="10" creationId="{CA280452-FBF9-78DF-8EFC-DF609B1B033B}"/>
          </ac:spMkLst>
        </pc:spChg>
        <pc:picChg chg="del">
          <ac:chgData name="Tuan Cao" userId="0846b901be3075ca" providerId="Windows Live" clId="Web-{D5AF8F6C-9C16-DD12-DBA0-96D211855543}" dt="2024-08-21T09:38:39.913" v="663"/>
          <ac:picMkLst>
            <pc:docMk/>
            <pc:sldMk cId="3322996233" sldId="269"/>
            <ac:picMk id="7" creationId="{5698D2B1-A90C-6E01-0D0E-E7793D3BAA29}"/>
          </ac:picMkLst>
        </pc:picChg>
      </pc:sldChg>
    </pc:docChg>
  </pc:docChgLst>
  <pc:docChgLst>
    <pc:chgData name="Tuan Cao" userId="0846b901be3075ca" providerId="Windows Live" clId="Web-{CAE76E32-BA35-CECA-D2A5-14D4067761A7}"/>
    <pc:docChg chg="modSld">
      <pc:chgData name="Tuan Cao" userId="0846b901be3075ca" providerId="Windows Live" clId="Web-{CAE76E32-BA35-CECA-D2A5-14D4067761A7}" dt="2024-09-20T17:10:52.793" v="0" actId="14100"/>
      <pc:docMkLst>
        <pc:docMk/>
      </pc:docMkLst>
      <pc:sldChg chg="modSp">
        <pc:chgData name="Tuan Cao" userId="0846b901be3075ca" providerId="Windows Live" clId="Web-{CAE76E32-BA35-CECA-D2A5-14D4067761A7}" dt="2024-09-20T17:10:52.793" v="0" actId="14100"/>
        <pc:sldMkLst>
          <pc:docMk/>
          <pc:sldMk cId="1606674471" sldId="285"/>
        </pc:sldMkLst>
        <pc:spChg chg="mod">
          <ac:chgData name="Tuan Cao" userId="0846b901be3075ca" providerId="Windows Live" clId="Web-{CAE76E32-BA35-CECA-D2A5-14D4067761A7}" dt="2024-09-20T17:10:52.793" v="0" actId="14100"/>
          <ac:spMkLst>
            <pc:docMk/>
            <pc:sldMk cId="1606674471" sldId="285"/>
            <ac:spMk id="2" creationId="{6BFA330E-EE91-F37F-EA00-B8262F532F07}"/>
          </ac:spMkLst>
        </pc:spChg>
      </pc:sldChg>
    </pc:docChg>
  </pc:docChgLst>
  <pc:docChgLst>
    <pc:chgData name="Tuan Cao" userId="0846b901be3075ca" providerId="Windows Live" clId="Web-{8BC43439-9A54-DAC4-9EF3-860056134F75}"/>
    <pc:docChg chg="addSld delSld modSld sldOrd">
      <pc:chgData name="Tuan Cao" userId="0846b901be3075ca" providerId="Windows Live" clId="Web-{8BC43439-9A54-DAC4-9EF3-860056134F75}" dt="2024-09-04T05:13:45.718" v="488" actId="20577"/>
      <pc:docMkLst>
        <pc:docMk/>
      </pc:docMkLst>
      <pc:sldChg chg="modSp">
        <pc:chgData name="Tuan Cao" userId="0846b901be3075ca" providerId="Windows Live" clId="Web-{8BC43439-9A54-DAC4-9EF3-860056134F75}" dt="2024-09-04T05:13:45.718" v="488" actId="20577"/>
        <pc:sldMkLst>
          <pc:docMk/>
          <pc:sldMk cId="4028734356" sldId="257"/>
        </pc:sldMkLst>
        <pc:spChg chg="mod">
          <ac:chgData name="Tuan Cao" userId="0846b901be3075ca" providerId="Windows Live" clId="Web-{8BC43439-9A54-DAC4-9EF3-860056134F75}" dt="2024-09-04T05:13:45.718" v="488" actId="20577"/>
          <ac:spMkLst>
            <pc:docMk/>
            <pc:sldMk cId="4028734356" sldId="257"/>
            <ac:spMk id="3" creationId="{F3DB3D8A-DB3D-854D-55F3-5F1F605D34C9}"/>
          </ac:spMkLst>
        </pc:spChg>
      </pc:sldChg>
      <pc:sldChg chg="ord">
        <pc:chgData name="Tuan Cao" userId="0846b901be3075ca" providerId="Windows Live" clId="Web-{8BC43439-9A54-DAC4-9EF3-860056134F75}" dt="2024-09-04T05:13:20.327" v="483"/>
        <pc:sldMkLst>
          <pc:docMk/>
          <pc:sldMk cId="456099640" sldId="260"/>
        </pc:sldMkLst>
      </pc:sldChg>
      <pc:sldChg chg="ord">
        <pc:chgData name="Tuan Cao" userId="0846b901be3075ca" providerId="Windows Live" clId="Web-{8BC43439-9A54-DAC4-9EF3-860056134F75}" dt="2024-09-04T05:13:17.483" v="482"/>
        <pc:sldMkLst>
          <pc:docMk/>
          <pc:sldMk cId="3884708039" sldId="261"/>
        </pc:sldMkLst>
      </pc:sldChg>
      <pc:sldChg chg="ord">
        <pc:chgData name="Tuan Cao" userId="0846b901be3075ca" providerId="Windows Live" clId="Web-{8BC43439-9A54-DAC4-9EF3-860056134F75}" dt="2024-09-04T05:13:00.404" v="481"/>
        <pc:sldMkLst>
          <pc:docMk/>
          <pc:sldMk cId="1573714042" sldId="272"/>
        </pc:sldMkLst>
      </pc:sldChg>
      <pc:sldChg chg="addSp modSp">
        <pc:chgData name="Tuan Cao" userId="0846b901be3075ca" providerId="Windows Live" clId="Web-{8BC43439-9A54-DAC4-9EF3-860056134F75}" dt="2024-09-04T03:27:16.485" v="128" actId="1076"/>
        <pc:sldMkLst>
          <pc:docMk/>
          <pc:sldMk cId="1570051387" sldId="274"/>
        </pc:sldMkLst>
        <pc:spChg chg="add mod">
          <ac:chgData name="Tuan Cao" userId="0846b901be3075ca" providerId="Windows Live" clId="Web-{8BC43439-9A54-DAC4-9EF3-860056134F75}" dt="2024-09-04T03:27:16.485" v="128" actId="1076"/>
          <ac:spMkLst>
            <pc:docMk/>
            <pc:sldMk cId="1570051387" sldId="274"/>
            <ac:spMk id="7" creationId="{23AF03D3-6EA7-D61A-BFA1-31A263FF1386}"/>
          </ac:spMkLst>
        </pc:spChg>
        <pc:spChg chg="add mod">
          <ac:chgData name="Tuan Cao" userId="0846b901be3075ca" providerId="Windows Live" clId="Web-{8BC43439-9A54-DAC4-9EF3-860056134F75}" dt="2024-09-04T03:25:46.529" v="121" actId="1076"/>
          <ac:spMkLst>
            <pc:docMk/>
            <pc:sldMk cId="1570051387" sldId="274"/>
            <ac:spMk id="8" creationId="{B3CBA71D-4EB5-17F0-8043-AF41A7945C30}"/>
          </ac:spMkLst>
        </pc:spChg>
        <pc:spChg chg="add mod">
          <ac:chgData name="Tuan Cao" userId="0846b901be3075ca" providerId="Windows Live" clId="Web-{8BC43439-9A54-DAC4-9EF3-860056134F75}" dt="2024-09-04T03:26:57.297" v="127" actId="1076"/>
          <ac:spMkLst>
            <pc:docMk/>
            <pc:sldMk cId="1570051387" sldId="274"/>
            <ac:spMk id="10" creationId="{97F67257-4396-5370-DFAE-5911C6C2753C}"/>
          </ac:spMkLst>
        </pc:spChg>
      </pc:sldChg>
      <pc:sldChg chg="del">
        <pc:chgData name="Tuan Cao" userId="0846b901be3075ca" providerId="Windows Live" clId="Web-{8BC43439-9A54-DAC4-9EF3-860056134F75}" dt="2024-09-04T05:08:59.147" v="470"/>
        <pc:sldMkLst>
          <pc:docMk/>
          <pc:sldMk cId="2611603803" sldId="275"/>
        </pc:sldMkLst>
      </pc:sldChg>
      <pc:sldChg chg="del">
        <pc:chgData name="Tuan Cao" userId="0846b901be3075ca" providerId="Windows Live" clId="Web-{8BC43439-9A54-DAC4-9EF3-860056134F75}" dt="2024-09-04T05:09:00.632" v="471"/>
        <pc:sldMkLst>
          <pc:docMk/>
          <pc:sldMk cId="390488453" sldId="276"/>
        </pc:sldMkLst>
      </pc:sldChg>
      <pc:sldChg chg="modSp">
        <pc:chgData name="Tuan Cao" userId="0846b901be3075ca" providerId="Windows Live" clId="Web-{8BC43439-9A54-DAC4-9EF3-860056134F75}" dt="2024-09-04T03:44:16.677" v="280" actId="20577"/>
        <pc:sldMkLst>
          <pc:docMk/>
          <pc:sldMk cId="2546145496" sldId="278"/>
        </pc:sldMkLst>
        <pc:spChg chg="mod">
          <ac:chgData name="Tuan Cao" userId="0846b901be3075ca" providerId="Windows Live" clId="Web-{8BC43439-9A54-DAC4-9EF3-860056134F75}" dt="2024-09-04T03:44:16.677" v="280" actId="20577"/>
          <ac:spMkLst>
            <pc:docMk/>
            <pc:sldMk cId="2546145496" sldId="278"/>
            <ac:spMk id="7" creationId="{D50B1CDF-5CF7-C06B-BC07-5EC2377AFBE0}"/>
          </ac:spMkLst>
        </pc:spChg>
        <pc:spChg chg="mod">
          <ac:chgData name="Tuan Cao" userId="0846b901be3075ca" providerId="Windows Live" clId="Web-{8BC43439-9A54-DAC4-9EF3-860056134F75}" dt="2024-09-04T03:26:05.248" v="123" actId="1076"/>
          <ac:spMkLst>
            <pc:docMk/>
            <pc:sldMk cId="2546145496" sldId="278"/>
            <ac:spMk id="8" creationId="{D892B3AE-9F7D-FF89-2B21-030C057B3A0D}"/>
          </ac:spMkLst>
        </pc:spChg>
      </pc:sldChg>
      <pc:sldChg chg="delSp modSp add del replId">
        <pc:chgData name="Tuan Cao" userId="0846b901be3075ca" providerId="Windows Live" clId="Web-{8BC43439-9A54-DAC4-9EF3-860056134F75}" dt="2024-09-04T05:08:56.975" v="469"/>
        <pc:sldMkLst>
          <pc:docMk/>
          <pc:sldMk cId="2986540850" sldId="279"/>
        </pc:sldMkLst>
        <pc:spChg chg="del mod">
          <ac:chgData name="Tuan Cao" userId="0846b901be3075ca" providerId="Windows Live" clId="Web-{8BC43439-9A54-DAC4-9EF3-860056134F75}" dt="2024-09-04T03:28:29.784" v="130"/>
          <ac:spMkLst>
            <pc:docMk/>
            <pc:sldMk cId="2986540850" sldId="279"/>
            <ac:spMk id="7" creationId="{23AF03D3-6EA7-D61A-BFA1-31A263FF1386}"/>
          </ac:spMkLst>
        </pc:spChg>
        <pc:spChg chg="del mod">
          <ac:chgData name="Tuan Cao" userId="0846b901be3075ca" providerId="Windows Live" clId="Web-{8BC43439-9A54-DAC4-9EF3-860056134F75}" dt="2024-09-04T03:24:48.543" v="112"/>
          <ac:spMkLst>
            <pc:docMk/>
            <pc:sldMk cId="2986540850" sldId="279"/>
            <ac:spMk id="8" creationId="{B3CBA71D-4EB5-17F0-8043-AF41A7945C30}"/>
          </ac:spMkLst>
        </pc:spChg>
      </pc:sldChg>
      <pc:sldChg chg="addSp delSp modSp add replId">
        <pc:chgData name="Tuan Cao" userId="0846b901be3075ca" providerId="Windows Live" clId="Web-{8BC43439-9A54-DAC4-9EF3-860056134F75}" dt="2024-09-04T05:08:51.100" v="468" actId="20577"/>
        <pc:sldMkLst>
          <pc:docMk/>
          <pc:sldMk cId="1144111599" sldId="280"/>
        </pc:sldMkLst>
        <pc:spChg chg="del mod">
          <ac:chgData name="Tuan Cao" userId="0846b901be3075ca" providerId="Windows Live" clId="Web-{8BC43439-9A54-DAC4-9EF3-860056134F75}" dt="2024-09-04T03:36:26.876" v="222"/>
          <ac:spMkLst>
            <pc:docMk/>
            <pc:sldMk cId="1144111599" sldId="280"/>
            <ac:spMk id="7" creationId="{23AF03D3-6EA7-D61A-BFA1-31A263FF1386}"/>
          </ac:spMkLst>
        </pc:spChg>
        <pc:spChg chg="add mod">
          <ac:chgData name="Tuan Cao" userId="0846b901be3075ca" providerId="Windows Live" clId="Web-{8BC43439-9A54-DAC4-9EF3-860056134F75}" dt="2024-09-04T05:08:51.100" v="468" actId="20577"/>
          <ac:spMkLst>
            <pc:docMk/>
            <pc:sldMk cId="1144111599" sldId="280"/>
            <ac:spMk id="7" creationId="{C93743FD-EFA8-0E98-6ACA-C4E9993A1112}"/>
          </ac:spMkLst>
        </pc:spChg>
        <pc:spChg chg="del mod">
          <ac:chgData name="Tuan Cao" userId="0846b901be3075ca" providerId="Windows Live" clId="Web-{8BC43439-9A54-DAC4-9EF3-860056134F75}" dt="2024-09-04T03:36:03.610" v="218"/>
          <ac:spMkLst>
            <pc:docMk/>
            <pc:sldMk cId="1144111599" sldId="280"/>
            <ac:spMk id="8" creationId="{B3CBA71D-4EB5-17F0-8043-AF41A7945C30}"/>
          </ac:spMkLst>
        </pc:spChg>
        <pc:spChg chg="add del mod">
          <ac:chgData name="Tuan Cao" userId="0846b901be3075ca" providerId="Windows Live" clId="Web-{8BC43439-9A54-DAC4-9EF3-860056134F75}" dt="2024-09-04T03:51:40.713" v="291"/>
          <ac:spMkLst>
            <pc:docMk/>
            <pc:sldMk cId="1144111599" sldId="280"/>
            <ac:spMk id="9" creationId="{FDC0CD21-2686-5E0D-4110-7E6A8404946D}"/>
          </ac:spMkLst>
        </pc:spChg>
        <pc:spChg chg="mod">
          <ac:chgData name="Tuan Cao" userId="0846b901be3075ca" providerId="Windows Live" clId="Web-{8BC43439-9A54-DAC4-9EF3-860056134F75}" dt="2024-09-04T03:51:42.853" v="292" actId="20577"/>
          <ac:spMkLst>
            <pc:docMk/>
            <pc:sldMk cId="1144111599" sldId="280"/>
            <ac:spMk id="10" creationId="{97F67257-4396-5370-DFAE-5911C6C2753C}"/>
          </ac:spMkLst>
        </pc:spChg>
      </pc:sldChg>
      <pc:sldChg chg="addSp delSp modSp add replId">
        <pc:chgData name="Tuan Cao" userId="0846b901be3075ca" providerId="Windows Live" clId="Web-{8BC43439-9A54-DAC4-9EF3-860056134F75}" dt="2024-09-04T05:09:58.212" v="479" actId="14100"/>
        <pc:sldMkLst>
          <pc:docMk/>
          <pc:sldMk cId="1784409806" sldId="281"/>
        </pc:sldMkLst>
        <pc:spChg chg="del mod">
          <ac:chgData name="Tuan Cao" userId="0846b901be3075ca" providerId="Windows Live" clId="Web-{8BC43439-9A54-DAC4-9EF3-860056134F75}" dt="2024-09-04T05:09:39.086" v="475"/>
          <ac:spMkLst>
            <pc:docMk/>
            <pc:sldMk cId="1784409806" sldId="281"/>
            <ac:spMk id="7" creationId="{C93743FD-EFA8-0E98-6ACA-C4E9993A1112}"/>
          </ac:spMkLst>
        </pc:spChg>
        <pc:picChg chg="add mod">
          <ac:chgData name="Tuan Cao" userId="0846b901be3075ca" providerId="Windows Live" clId="Web-{8BC43439-9A54-DAC4-9EF3-860056134F75}" dt="2024-09-04T05:09:58.212" v="479" actId="14100"/>
          <ac:picMkLst>
            <pc:docMk/>
            <pc:sldMk cId="1784409806" sldId="281"/>
            <ac:picMk id="8" creationId="{D590DC5E-B805-C12D-5629-EE8218AE0341}"/>
          </ac:picMkLst>
        </pc:picChg>
      </pc:sldChg>
    </pc:docChg>
  </pc:docChgLst>
  <pc:docChgLst>
    <pc:chgData name="Tuan Cao" userId="0846b901be3075ca" providerId="Windows Live" clId="Web-{032AA34D-91C6-CE1C-AABA-419F5D262713}"/>
    <pc:docChg chg="addSld modSld sldOrd">
      <pc:chgData name="Tuan Cao" userId="0846b901be3075ca" providerId="Windows Live" clId="Web-{032AA34D-91C6-CE1C-AABA-419F5D262713}" dt="2024-09-02T19:14:49.944" v="16" actId="20577"/>
      <pc:docMkLst>
        <pc:docMk/>
      </pc:docMkLst>
      <pc:sldChg chg="modSp">
        <pc:chgData name="Tuan Cao" userId="0846b901be3075ca" providerId="Windows Live" clId="Web-{032AA34D-91C6-CE1C-AABA-419F5D262713}" dt="2024-09-02T18:48:21.576" v="2" actId="20577"/>
        <pc:sldMkLst>
          <pc:docMk/>
          <pc:sldMk cId="109857222" sldId="256"/>
        </pc:sldMkLst>
        <pc:spChg chg="mod">
          <ac:chgData name="Tuan Cao" userId="0846b901be3075ca" providerId="Windows Live" clId="Web-{032AA34D-91C6-CE1C-AABA-419F5D262713}" dt="2024-09-02T18:48:21.576" v="2" actId="20577"/>
          <ac:spMkLst>
            <pc:docMk/>
            <pc:sldMk cId="109857222" sldId="256"/>
            <ac:spMk id="2" creationId="{00000000-0000-0000-0000-000000000000}"/>
          </ac:spMkLst>
        </pc:spChg>
      </pc:sldChg>
      <pc:sldChg chg="addSp delSp modSp">
        <pc:chgData name="Tuan Cao" userId="0846b901be3075ca" providerId="Windows Live" clId="Web-{032AA34D-91C6-CE1C-AABA-419F5D262713}" dt="2024-09-02T19:13:58.254" v="8"/>
        <pc:sldMkLst>
          <pc:docMk/>
          <pc:sldMk cId="960681793" sldId="258"/>
        </pc:sldMkLst>
        <pc:picChg chg="del">
          <ac:chgData name="Tuan Cao" userId="0846b901be3075ca" providerId="Windows Live" clId="Web-{032AA34D-91C6-CE1C-AABA-419F5D262713}" dt="2024-09-02T19:13:45.707" v="3"/>
          <ac:picMkLst>
            <pc:docMk/>
            <pc:sldMk cId="960681793" sldId="258"/>
            <ac:picMk id="7" creationId="{BC3BCF9C-0A37-013B-80EE-29C94D7525D6}"/>
          </ac:picMkLst>
        </pc:picChg>
        <pc:picChg chg="add mod">
          <ac:chgData name="Tuan Cao" userId="0846b901be3075ca" providerId="Windows Live" clId="Web-{032AA34D-91C6-CE1C-AABA-419F5D262713}" dt="2024-09-02T19:13:58.254" v="8"/>
          <ac:picMkLst>
            <pc:docMk/>
            <pc:sldMk cId="960681793" sldId="258"/>
            <ac:picMk id="8" creationId="{30540923-4C57-5011-9EF4-84850513DF0A}"/>
          </ac:picMkLst>
        </pc:picChg>
      </pc:sldChg>
      <pc:sldChg chg="modSp add ord replId">
        <pc:chgData name="Tuan Cao" userId="0846b901be3075ca" providerId="Windows Live" clId="Web-{032AA34D-91C6-CE1C-AABA-419F5D262713}" dt="2024-09-02T19:14:49.944" v="16" actId="20577"/>
        <pc:sldMkLst>
          <pc:docMk/>
          <pc:sldMk cId="2444409750" sldId="269"/>
        </pc:sldMkLst>
        <pc:spChg chg="mod">
          <ac:chgData name="Tuan Cao" userId="0846b901be3075ca" providerId="Windows Live" clId="Web-{032AA34D-91C6-CE1C-AABA-419F5D262713}" dt="2024-09-02T19:14:49.944" v="16" actId="20577"/>
          <ac:spMkLst>
            <pc:docMk/>
            <pc:sldMk cId="2444409750" sldId="269"/>
            <ac:spMk id="3" creationId="{B8AAB0DD-F1B4-6269-590A-4148993036E1}"/>
          </ac:spMkLst>
        </pc:spChg>
        <pc:spChg chg="mod">
          <ac:chgData name="Tuan Cao" userId="0846b901be3075ca" providerId="Windows Live" clId="Web-{032AA34D-91C6-CE1C-AABA-419F5D262713}" dt="2024-09-02T19:14:41.787" v="14" actId="20577"/>
          <ac:spMkLst>
            <pc:docMk/>
            <pc:sldMk cId="2444409750" sldId="269"/>
            <ac:spMk id="10" creationId="{CA280452-FBF9-78DF-8EFC-DF609B1B033B}"/>
          </ac:spMkLst>
        </pc:spChg>
      </pc:sldChg>
    </pc:docChg>
  </pc:docChgLst>
  <pc:docChgLst>
    <pc:chgData name="Tuan Cao" userId="0846b901be3075ca" providerId="Windows Live" clId="Web-{2085B05A-5EF7-5572-D507-2617290D3A68}"/>
    <pc:docChg chg="addSld delSld modSld">
      <pc:chgData name="Tuan Cao" userId="0846b901be3075ca" providerId="Windows Live" clId="Web-{2085B05A-5EF7-5572-D507-2617290D3A68}" dt="2024-09-20T11:23:43.879" v="126"/>
      <pc:docMkLst>
        <pc:docMk/>
      </pc:docMkLst>
      <pc:sldChg chg="modSp">
        <pc:chgData name="Tuan Cao" userId="0846b901be3075ca" providerId="Windows Live" clId="Web-{2085B05A-5EF7-5572-D507-2617290D3A68}" dt="2024-09-20T11:13:42.951" v="30" actId="20577"/>
        <pc:sldMkLst>
          <pc:docMk/>
          <pc:sldMk cId="4028734356" sldId="257"/>
        </pc:sldMkLst>
        <pc:spChg chg="mod">
          <ac:chgData name="Tuan Cao" userId="0846b901be3075ca" providerId="Windows Live" clId="Web-{2085B05A-5EF7-5572-D507-2617290D3A68}" dt="2024-09-20T11:13:42.951" v="30" actId="20577"/>
          <ac:spMkLst>
            <pc:docMk/>
            <pc:sldMk cId="4028734356" sldId="257"/>
            <ac:spMk id="3" creationId="{F3DB3D8A-DB3D-854D-55F3-5F1F605D34C9}"/>
          </ac:spMkLst>
        </pc:spChg>
      </pc:sldChg>
      <pc:sldChg chg="del">
        <pc:chgData name="Tuan Cao" userId="0846b901be3075ca" providerId="Windows Live" clId="Web-{2085B05A-5EF7-5572-D507-2617290D3A68}" dt="2024-09-20T11:13:06.763" v="1"/>
        <pc:sldMkLst>
          <pc:docMk/>
          <pc:sldMk cId="1371143525" sldId="302"/>
        </pc:sldMkLst>
      </pc:sldChg>
      <pc:sldChg chg="addSp delSp modSp add replId">
        <pc:chgData name="Tuan Cao" userId="0846b901be3075ca" providerId="Windows Live" clId="Web-{2085B05A-5EF7-5572-D507-2617290D3A68}" dt="2024-09-20T11:15:03.923" v="70" actId="1076"/>
        <pc:sldMkLst>
          <pc:docMk/>
          <pc:sldMk cId="2641280519" sldId="303"/>
        </pc:sldMkLst>
        <pc:spChg chg="mod">
          <ac:chgData name="Tuan Cao" userId="0846b901be3075ca" providerId="Windows Live" clId="Web-{2085B05A-5EF7-5572-D507-2617290D3A68}" dt="2024-09-20T11:13:36.592" v="26" actId="20577"/>
          <ac:spMkLst>
            <pc:docMk/>
            <pc:sldMk cId="2641280519" sldId="303"/>
            <ac:spMk id="2" creationId="{6BFA330E-EE91-F37F-EA00-B8262F532F07}"/>
          </ac:spMkLst>
        </pc:spChg>
        <pc:spChg chg="mod">
          <ac:chgData name="Tuan Cao" userId="0846b901be3075ca" providerId="Windows Live" clId="Web-{2085B05A-5EF7-5572-D507-2617290D3A68}" dt="2024-09-20T11:14:44.110" v="64" actId="20577"/>
          <ac:spMkLst>
            <pc:docMk/>
            <pc:sldMk cId="2641280519" sldId="303"/>
            <ac:spMk id="3" creationId="{69E5BB78-BA54-0E46-B1BE-26D57916E5F6}"/>
          </ac:spMkLst>
        </pc:spChg>
        <pc:spChg chg="mod">
          <ac:chgData name="Tuan Cao" userId="0846b901be3075ca" providerId="Windows Live" clId="Web-{2085B05A-5EF7-5572-D507-2617290D3A68}" dt="2024-09-20T11:14:23.672" v="43" actId="20577"/>
          <ac:spMkLst>
            <pc:docMk/>
            <pc:sldMk cId="2641280519" sldId="303"/>
            <ac:spMk id="14" creationId="{22E2F157-ED0D-53E0-E43C-075F6416D564}"/>
          </ac:spMkLst>
        </pc:spChg>
        <pc:picChg chg="del">
          <ac:chgData name="Tuan Cao" userId="0846b901be3075ca" providerId="Windows Live" clId="Web-{2085B05A-5EF7-5572-D507-2617290D3A68}" dt="2024-09-20T11:14:26.890" v="47"/>
          <ac:picMkLst>
            <pc:docMk/>
            <pc:sldMk cId="2641280519" sldId="303"/>
            <ac:picMk id="7" creationId="{52548729-A7CF-2057-497D-62D873BA8021}"/>
          </ac:picMkLst>
        </pc:picChg>
        <pc:picChg chg="add mod">
          <ac:chgData name="Tuan Cao" userId="0846b901be3075ca" providerId="Windows Live" clId="Web-{2085B05A-5EF7-5572-D507-2617290D3A68}" dt="2024-09-20T11:15:03.923" v="70" actId="1076"/>
          <ac:picMkLst>
            <pc:docMk/>
            <pc:sldMk cId="2641280519" sldId="303"/>
            <ac:picMk id="8" creationId="{4918E1E6-66BE-9C2D-F7B9-BC2D90FDD520}"/>
          </ac:picMkLst>
        </pc:picChg>
        <pc:picChg chg="del">
          <ac:chgData name="Tuan Cao" userId="0846b901be3075ca" providerId="Windows Live" clId="Web-{2085B05A-5EF7-5572-D507-2617290D3A68}" dt="2024-09-20T11:14:25.375" v="46"/>
          <ac:picMkLst>
            <pc:docMk/>
            <pc:sldMk cId="2641280519" sldId="303"/>
            <ac:picMk id="9" creationId="{8C117B60-84FB-1709-9674-D148B1446A59}"/>
          </ac:picMkLst>
        </pc:picChg>
      </pc:sldChg>
      <pc:sldChg chg="delSp modSp add replId">
        <pc:chgData name="Tuan Cao" userId="0846b901be3075ca" providerId="Windows Live" clId="Web-{2085B05A-5EF7-5572-D507-2617290D3A68}" dt="2024-09-20T11:18:32.055" v="104" actId="20577"/>
        <pc:sldMkLst>
          <pc:docMk/>
          <pc:sldMk cId="2779947613" sldId="304"/>
        </pc:sldMkLst>
        <pc:spChg chg="mod">
          <ac:chgData name="Tuan Cao" userId="0846b901be3075ca" providerId="Windows Live" clId="Web-{2085B05A-5EF7-5572-D507-2617290D3A68}" dt="2024-09-20T11:18:32.055" v="104" actId="20577"/>
          <ac:spMkLst>
            <pc:docMk/>
            <pc:sldMk cId="2779947613" sldId="304"/>
            <ac:spMk id="3" creationId="{69E5BB78-BA54-0E46-B1BE-26D57916E5F6}"/>
          </ac:spMkLst>
        </pc:spChg>
        <pc:picChg chg="del">
          <ac:chgData name="Tuan Cao" userId="0846b901be3075ca" providerId="Windows Live" clId="Web-{2085B05A-5EF7-5572-D507-2617290D3A68}" dt="2024-09-20T11:17:47.741" v="72"/>
          <ac:picMkLst>
            <pc:docMk/>
            <pc:sldMk cId="2779947613" sldId="304"/>
            <ac:picMk id="8" creationId="{4918E1E6-66BE-9C2D-F7B9-BC2D90FDD520}"/>
          </ac:picMkLst>
        </pc:picChg>
      </pc:sldChg>
      <pc:sldChg chg="addSp delSp modSp add replId">
        <pc:chgData name="Tuan Cao" userId="0846b901be3075ca" providerId="Windows Live" clId="Web-{2085B05A-5EF7-5572-D507-2617290D3A68}" dt="2024-09-20T11:20:53.623" v="125"/>
        <pc:sldMkLst>
          <pc:docMk/>
          <pc:sldMk cId="3700190638" sldId="305"/>
        </pc:sldMkLst>
        <pc:spChg chg="del mod">
          <ac:chgData name="Tuan Cao" userId="0846b901be3075ca" providerId="Windows Live" clId="Web-{2085B05A-5EF7-5572-D507-2617290D3A68}" dt="2024-09-20T11:20:53.623" v="125"/>
          <ac:spMkLst>
            <pc:docMk/>
            <pc:sldMk cId="3700190638" sldId="305"/>
            <ac:spMk id="3" creationId="{69E5BB78-BA54-0E46-B1BE-26D57916E5F6}"/>
          </ac:spMkLst>
        </pc:spChg>
        <pc:spChg chg="mod">
          <ac:chgData name="Tuan Cao" userId="0846b901be3075ca" providerId="Windows Live" clId="Web-{2085B05A-5EF7-5572-D507-2617290D3A68}" dt="2024-09-20T11:20:02.621" v="114" actId="20577"/>
          <ac:spMkLst>
            <pc:docMk/>
            <pc:sldMk cId="3700190638" sldId="305"/>
            <ac:spMk id="14" creationId="{22E2F157-ED0D-53E0-E43C-075F6416D564}"/>
          </ac:spMkLst>
        </pc:spChg>
        <pc:picChg chg="add mod">
          <ac:chgData name="Tuan Cao" userId="0846b901be3075ca" providerId="Windows Live" clId="Web-{2085B05A-5EF7-5572-D507-2617290D3A68}" dt="2024-09-20T11:20:53.279" v="124" actId="1076"/>
          <ac:picMkLst>
            <pc:docMk/>
            <pc:sldMk cId="3700190638" sldId="305"/>
            <ac:picMk id="7" creationId="{23914709-77F9-7003-0356-58E87C72B940}"/>
          </ac:picMkLst>
        </pc:picChg>
      </pc:sldChg>
      <pc:sldChg chg="add replId">
        <pc:chgData name="Tuan Cao" userId="0846b901be3075ca" providerId="Windows Live" clId="Web-{2085B05A-5EF7-5572-D507-2617290D3A68}" dt="2024-09-20T11:23:43.879" v="126"/>
        <pc:sldMkLst>
          <pc:docMk/>
          <pc:sldMk cId="2120485327" sldId="306"/>
        </pc:sldMkLst>
      </pc:sldChg>
    </pc:docChg>
  </pc:docChgLst>
  <pc:docChgLst>
    <pc:chgData name="Tuan Cao" userId="0846b901be3075ca" providerId="Windows Live" clId="Web-{5EDB9F4E-22B7-FED2-F751-90EDDA87C6C1}"/>
    <pc:docChg chg="addSld delSld modSld">
      <pc:chgData name="Tuan Cao" userId="0846b901be3075ca" providerId="Windows Live" clId="Web-{5EDB9F4E-22B7-FED2-F751-90EDDA87C6C1}" dt="2024-09-20T11:12:50.038" v="2698"/>
      <pc:docMkLst>
        <pc:docMk/>
      </pc:docMkLst>
      <pc:sldChg chg="modSp">
        <pc:chgData name="Tuan Cao" userId="0846b901be3075ca" providerId="Windows Live" clId="Web-{5EDB9F4E-22B7-FED2-F751-90EDDA87C6C1}" dt="2024-09-20T07:48:53.704" v="1" actId="20577"/>
        <pc:sldMkLst>
          <pc:docMk/>
          <pc:sldMk cId="109857222" sldId="256"/>
        </pc:sldMkLst>
        <pc:spChg chg="mod">
          <ac:chgData name="Tuan Cao" userId="0846b901be3075ca" providerId="Windows Live" clId="Web-{5EDB9F4E-22B7-FED2-F751-90EDDA87C6C1}" dt="2024-09-20T07:48:53.704" v="1" actId="20577"/>
          <ac:spMkLst>
            <pc:docMk/>
            <pc:sldMk cId="109857222" sldId="256"/>
            <ac:spMk id="2" creationId="{00000000-0000-0000-0000-000000000000}"/>
          </ac:spMkLst>
        </pc:spChg>
      </pc:sldChg>
      <pc:sldChg chg="modSp">
        <pc:chgData name="Tuan Cao" userId="0846b901be3075ca" providerId="Windows Live" clId="Web-{5EDB9F4E-22B7-FED2-F751-90EDDA87C6C1}" dt="2024-09-20T07:51:18.926" v="75" actId="20577"/>
        <pc:sldMkLst>
          <pc:docMk/>
          <pc:sldMk cId="4028734356" sldId="257"/>
        </pc:sldMkLst>
        <pc:spChg chg="mod">
          <ac:chgData name="Tuan Cao" userId="0846b901be3075ca" providerId="Windows Live" clId="Web-{5EDB9F4E-22B7-FED2-F751-90EDDA87C6C1}" dt="2024-09-20T07:51:18.926" v="75" actId="20577"/>
          <ac:spMkLst>
            <pc:docMk/>
            <pc:sldMk cId="4028734356" sldId="257"/>
            <ac:spMk id="3" creationId="{F3DB3D8A-DB3D-854D-55F3-5F1F605D34C9}"/>
          </ac:spMkLst>
        </pc:spChg>
      </pc:sldChg>
      <pc:sldChg chg="delSp del">
        <pc:chgData name="Tuan Cao" userId="0846b901be3075ca" providerId="Windows Live" clId="Web-{5EDB9F4E-22B7-FED2-F751-90EDDA87C6C1}" dt="2024-09-20T08:37:29.288" v="636"/>
        <pc:sldMkLst>
          <pc:docMk/>
          <pc:sldMk cId="960681793" sldId="258"/>
        </pc:sldMkLst>
        <pc:picChg chg="del">
          <ac:chgData name="Tuan Cao" userId="0846b901be3075ca" providerId="Windows Live" clId="Web-{5EDB9F4E-22B7-FED2-F751-90EDDA87C6C1}" dt="2024-09-20T08:24:05.457" v="415"/>
          <ac:picMkLst>
            <pc:docMk/>
            <pc:sldMk cId="960681793" sldId="258"/>
            <ac:picMk id="7" creationId="{8953FFE8-8824-1A22-E7EB-68774B6EE365}"/>
          </ac:picMkLst>
        </pc:picChg>
      </pc:sldChg>
      <pc:sldChg chg="addSp delSp modSp">
        <pc:chgData name="Tuan Cao" userId="0846b901be3075ca" providerId="Windows Live" clId="Web-{5EDB9F4E-22B7-FED2-F751-90EDDA87C6C1}" dt="2024-09-20T10:00:57.499" v="1680" actId="20577"/>
        <pc:sldMkLst>
          <pc:docMk/>
          <pc:sldMk cId="2627982684" sldId="259"/>
        </pc:sldMkLst>
        <pc:spChg chg="mod">
          <ac:chgData name="Tuan Cao" userId="0846b901be3075ca" providerId="Windows Live" clId="Web-{5EDB9F4E-22B7-FED2-F751-90EDDA87C6C1}" dt="2024-09-20T10:00:57.499" v="1680" actId="20577"/>
          <ac:spMkLst>
            <pc:docMk/>
            <pc:sldMk cId="2627982684" sldId="259"/>
            <ac:spMk id="2" creationId="{6BFA330E-EE91-F37F-EA00-B8262F532F07}"/>
          </ac:spMkLst>
        </pc:spChg>
        <pc:spChg chg="del">
          <ac:chgData name="Tuan Cao" userId="0846b901be3075ca" providerId="Windows Live" clId="Web-{5EDB9F4E-22B7-FED2-F751-90EDDA87C6C1}" dt="2024-09-20T09:52:33.659" v="1539"/>
          <ac:spMkLst>
            <pc:docMk/>
            <pc:sldMk cId="2627982684" sldId="259"/>
            <ac:spMk id="3" creationId="{B8AAB0DD-F1B4-6269-590A-4148993036E1}"/>
          </ac:spMkLst>
        </pc:spChg>
        <pc:spChg chg="add del mod">
          <ac:chgData name="Tuan Cao" userId="0846b901be3075ca" providerId="Windows Live" clId="Web-{5EDB9F4E-22B7-FED2-F751-90EDDA87C6C1}" dt="2024-09-20T09:52:45.332" v="1541"/>
          <ac:spMkLst>
            <pc:docMk/>
            <pc:sldMk cId="2627982684" sldId="259"/>
            <ac:spMk id="9" creationId="{8BB00364-48D7-E572-B3AF-F269107A448A}"/>
          </ac:spMkLst>
        </pc:spChg>
        <pc:spChg chg="del">
          <ac:chgData name="Tuan Cao" userId="0846b901be3075ca" providerId="Windows Live" clId="Web-{5EDB9F4E-22B7-FED2-F751-90EDDA87C6C1}" dt="2024-09-20T09:52:35.097" v="1540"/>
          <ac:spMkLst>
            <pc:docMk/>
            <pc:sldMk cId="2627982684" sldId="259"/>
            <ac:spMk id="10" creationId="{CA280452-FBF9-78DF-8EFC-DF609B1B033B}"/>
          </ac:spMkLst>
        </pc:spChg>
        <pc:spChg chg="add">
          <ac:chgData name="Tuan Cao" userId="0846b901be3075ca" providerId="Windows Live" clId="Web-{5EDB9F4E-22B7-FED2-F751-90EDDA87C6C1}" dt="2024-09-20T09:53:18.332" v="1550"/>
          <ac:spMkLst>
            <pc:docMk/>
            <pc:sldMk cId="2627982684" sldId="259"/>
            <ac:spMk id="14" creationId="{22E2F157-ED0D-53E0-E43C-075F6416D564}"/>
          </ac:spMkLst>
        </pc:spChg>
        <pc:spChg chg="add del mod">
          <ac:chgData name="Tuan Cao" userId="0846b901be3075ca" providerId="Windows Live" clId="Web-{5EDB9F4E-22B7-FED2-F751-90EDDA87C6C1}" dt="2024-09-20T09:53:57.474" v="1555"/>
          <ac:spMkLst>
            <pc:docMk/>
            <pc:sldMk cId="2627982684" sldId="259"/>
            <ac:spMk id="16" creationId="{DF022C78-CA13-4D26-B001-E317946F0B21}"/>
          </ac:spMkLst>
        </pc:spChg>
        <pc:spChg chg="add del mod">
          <ac:chgData name="Tuan Cao" userId="0846b901be3075ca" providerId="Windows Live" clId="Web-{5EDB9F4E-22B7-FED2-F751-90EDDA87C6C1}" dt="2024-09-20T09:58:34.105" v="1579"/>
          <ac:spMkLst>
            <pc:docMk/>
            <pc:sldMk cId="2627982684" sldId="259"/>
            <ac:spMk id="18" creationId="{EBF2BA0A-41AB-5583-5E67-4AB3EBA4074F}"/>
          </ac:spMkLst>
        </pc:spChg>
        <pc:spChg chg="add mod">
          <ac:chgData name="Tuan Cao" userId="0846b901be3075ca" providerId="Windows Live" clId="Web-{5EDB9F4E-22B7-FED2-F751-90EDDA87C6C1}" dt="2024-09-20T10:00:41.405" v="1676" actId="20577"/>
          <ac:spMkLst>
            <pc:docMk/>
            <pc:sldMk cId="2627982684" sldId="259"/>
            <ac:spMk id="20" creationId="{5ED043E4-78EF-1CBC-3E38-37D556D620BC}"/>
          </ac:spMkLst>
        </pc:spChg>
        <pc:picChg chg="del">
          <ac:chgData name="Tuan Cao" userId="0846b901be3075ca" providerId="Windows Live" clId="Web-{5EDB9F4E-22B7-FED2-F751-90EDDA87C6C1}" dt="2024-09-20T09:52:33.284" v="1538"/>
          <ac:picMkLst>
            <pc:docMk/>
            <pc:sldMk cId="2627982684" sldId="259"/>
            <ac:picMk id="8" creationId="{B1031A42-1A39-7A39-B031-0A9D43D5527E}"/>
          </ac:picMkLst>
        </pc:picChg>
        <pc:picChg chg="add del mod ord">
          <ac:chgData name="Tuan Cao" userId="0846b901be3075ca" providerId="Windows Live" clId="Web-{5EDB9F4E-22B7-FED2-F751-90EDDA87C6C1}" dt="2024-09-20T09:53:34.192" v="1554"/>
          <ac:picMkLst>
            <pc:docMk/>
            <pc:sldMk cId="2627982684" sldId="259"/>
            <ac:picMk id="11" creationId="{D6443858-6714-7BBE-0711-891F0872EABC}"/>
          </ac:picMkLst>
        </pc:picChg>
        <pc:picChg chg="add del mod">
          <ac:chgData name="Tuan Cao" userId="0846b901be3075ca" providerId="Windows Live" clId="Web-{5EDB9F4E-22B7-FED2-F751-90EDDA87C6C1}" dt="2024-09-20T09:53:11.301" v="1549"/>
          <ac:picMkLst>
            <pc:docMk/>
            <pc:sldMk cId="2627982684" sldId="259"/>
            <ac:picMk id="12" creationId="{37A0D4E9-0DE6-BFE7-1877-4B60D6A98C25}"/>
          </ac:picMkLst>
        </pc:picChg>
        <pc:picChg chg="add mod ord">
          <ac:chgData name="Tuan Cao" userId="0846b901be3075ca" providerId="Windows Live" clId="Web-{5EDB9F4E-22B7-FED2-F751-90EDDA87C6C1}" dt="2024-09-20T09:54:02.896" v="1557" actId="14100"/>
          <ac:picMkLst>
            <pc:docMk/>
            <pc:sldMk cId="2627982684" sldId="259"/>
            <ac:picMk id="17" creationId="{91511C2B-8C5C-69AF-DF7A-4C3B65CA5849}"/>
          </ac:picMkLst>
        </pc:picChg>
        <pc:picChg chg="add del mod">
          <ac:chgData name="Tuan Cao" userId="0846b901be3075ca" providerId="Windows Live" clId="Web-{5EDB9F4E-22B7-FED2-F751-90EDDA87C6C1}" dt="2024-09-20T09:59:00.622" v="1583"/>
          <ac:picMkLst>
            <pc:docMk/>
            <pc:sldMk cId="2627982684" sldId="259"/>
            <ac:picMk id="19" creationId="{0A3C011F-497C-C937-DB11-07A3D5E77CAA}"/>
          </ac:picMkLst>
        </pc:picChg>
      </pc:sldChg>
      <pc:sldChg chg="del">
        <pc:chgData name="Tuan Cao" userId="0846b901be3075ca" providerId="Windows Live" clId="Web-{5EDB9F4E-22B7-FED2-F751-90EDDA87C6C1}" dt="2024-09-20T10:19:48.276" v="1967"/>
        <pc:sldMkLst>
          <pc:docMk/>
          <pc:sldMk cId="456099640" sldId="260"/>
        </pc:sldMkLst>
      </pc:sldChg>
      <pc:sldChg chg="del">
        <pc:chgData name="Tuan Cao" userId="0846b901be3075ca" providerId="Windows Live" clId="Web-{5EDB9F4E-22B7-FED2-F751-90EDDA87C6C1}" dt="2024-09-20T10:19:48.276" v="1976"/>
        <pc:sldMkLst>
          <pc:docMk/>
          <pc:sldMk cId="3884708039" sldId="261"/>
        </pc:sldMkLst>
      </pc:sldChg>
      <pc:sldChg chg="del">
        <pc:chgData name="Tuan Cao" userId="0846b901be3075ca" providerId="Windows Live" clId="Web-{5EDB9F4E-22B7-FED2-F751-90EDDA87C6C1}" dt="2024-09-20T10:19:48.276" v="1974"/>
        <pc:sldMkLst>
          <pc:docMk/>
          <pc:sldMk cId="578164674" sldId="262"/>
        </pc:sldMkLst>
      </pc:sldChg>
      <pc:sldChg chg="del">
        <pc:chgData name="Tuan Cao" userId="0846b901be3075ca" providerId="Windows Live" clId="Web-{5EDB9F4E-22B7-FED2-F751-90EDDA87C6C1}" dt="2024-09-20T10:19:48.276" v="1975"/>
        <pc:sldMkLst>
          <pc:docMk/>
          <pc:sldMk cId="3707048265" sldId="267"/>
        </pc:sldMkLst>
      </pc:sldChg>
      <pc:sldChg chg="del">
        <pc:chgData name="Tuan Cao" userId="0846b901be3075ca" providerId="Windows Live" clId="Web-{5EDB9F4E-22B7-FED2-F751-90EDDA87C6C1}" dt="2024-09-20T10:19:48.292" v="1979"/>
        <pc:sldMkLst>
          <pc:docMk/>
          <pc:sldMk cId="1349987777" sldId="268"/>
        </pc:sldMkLst>
      </pc:sldChg>
      <pc:sldChg chg="addSp delSp modSp">
        <pc:chgData name="Tuan Cao" userId="0846b901be3075ca" providerId="Windows Live" clId="Web-{5EDB9F4E-22B7-FED2-F751-90EDDA87C6C1}" dt="2024-09-20T08:23:53.456" v="414" actId="20577"/>
        <pc:sldMkLst>
          <pc:docMk/>
          <pc:sldMk cId="2444409750" sldId="269"/>
        </pc:sldMkLst>
        <pc:spChg chg="mod">
          <ac:chgData name="Tuan Cao" userId="0846b901be3075ca" providerId="Windows Live" clId="Web-{5EDB9F4E-22B7-FED2-F751-90EDDA87C6C1}" dt="2024-09-20T07:52:38.287" v="83" actId="20577"/>
          <ac:spMkLst>
            <pc:docMk/>
            <pc:sldMk cId="2444409750" sldId="269"/>
            <ac:spMk id="2" creationId="{6BFA330E-EE91-F37F-EA00-B8262F532F07}"/>
          </ac:spMkLst>
        </pc:spChg>
        <pc:spChg chg="mod">
          <ac:chgData name="Tuan Cao" userId="0846b901be3075ca" providerId="Windows Live" clId="Web-{5EDB9F4E-22B7-FED2-F751-90EDDA87C6C1}" dt="2024-09-20T08:23:53.456" v="414" actId="20577"/>
          <ac:spMkLst>
            <pc:docMk/>
            <pc:sldMk cId="2444409750" sldId="269"/>
            <ac:spMk id="3" creationId="{B8AAB0DD-F1B4-6269-590A-4148993036E1}"/>
          </ac:spMkLst>
        </pc:spChg>
        <pc:spChg chg="mod">
          <ac:chgData name="Tuan Cao" userId="0846b901be3075ca" providerId="Windows Live" clId="Web-{5EDB9F4E-22B7-FED2-F751-90EDDA87C6C1}" dt="2024-09-20T07:56:02.558" v="134" actId="20577"/>
          <ac:spMkLst>
            <pc:docMk/>
            <pc:sldMk cId="2444409750" sldId="269"/>
            <ac:spMk id="10" creationId="{CA280452-FBF9-78DF-8EFC-DF609B1B033B}"/>
          </ac:spMkLst>
        </pc:spChg>
        <pc:picChg chg="add del mod">
          <ac:chgData name="Tuan Cao" userId="0846b901be3075ca" providerId="Windows Live" clId="Web-{5EDB9F4E-22B7-FED2-F751-90EDDA87C6C1}" dt="2024-09-20T08:22:56.502" v="403"/>
          <ac:picMkLst>
            <pc:docMk/>
            <pc:sldMk cId="2444409750" sldId="269"/>
            <ac:picMk id="5" creationId="{4B082F25-5355-6E7C-A80D-4D142C65197D}"/>
          </ac:picMkLst>
        </pc:picChg>
        <pc:picChg chg="del">
          <ac:chgData name="Tuan Cao" userId="0846b901be3075ca" providerId="Windows Live" clId="Web-{5EDB9F4E-22B7-FED2-F751-90EDDA87C6C1}" dt="2024-09-20T07:54:48.665" v="99"/>
          <ac:picMkLst>
            <pc:docMk/>
            <pc:sldMk cId="2444409750" sldId="269"/>
            <ac:picMk id="7" creationId="{4BCFE1E8-FDBD-34C1-B8E2-66F263C04C96}"/>
          </ac:picMkLst>
        </pc:picChg>
      </pc:sldChg>
      <pc:sldChg chg="del">
        <pc:chgData name="Tuan Cao" userId="0846b901be3075ca" providerId="Windows Live" clId="Web-{5EDB9F4E-22B7-FED2-F751-90EDDA87C6C1}" dt="2024-09-20T10:19:48.292" v="1978"/>
        <pc:sldMkLst>
          <pc:docMk/>
          <pc:sldMk cId="2392130561" sldId="270"/>
        </pc:sldMkLst>
      </pc:sldChg>
      <pc:sldChg chg="del">
        <pc:chgData name="Tuan Cao" userId="0846b901be3075ca" providerId="Windows Live" clId="Web-{5EDB9F4E-22B7-FED2-F751-90EDDA87C6C1}" dt="2024-09-20T10:19:48.292" v="1977"/>
        <pc:sldMkLst>
          <pc:docMk/>
          <pc:sldMk cId="1642062637" sldId="271"/>
        </pc:sldMkLst>
      </pc:sldChg>
      <pc:sldChg chg="del">
        <pc:chgData name="Tuan Cao" userId="0846b901be3075ca" providerId="Windows Live" clId="Web-{5EDB9F4E-22B7-FED2-F751-90EDDA87C6C1}" dt="2024-09-20T10:19:48.260" v="1966"/>
        <pc:sldMkLst>
          <pc:docMk/>
          <pc:sldMk cId="1573714042" sldId="272"/>
        </pc:sldMkLst>
      </pc:sldChg>
      <pc:sldChg chg="del">
        <pc:chgData name="Tuan Cao" userId="0846b901be3075ca" providerId="Windows Live" clId="Web-{5EDB9F4E-22B7-FED2-F751-90EDDA87C6C1}" dt="2024-09-20T10:19:48.276" v="1973"/>
        <pc:sldMkLst>
          <pc:docMk/>
          <pc:sldMk cId="1347964923" sldId="273"/>
        </pc:sldMkLst>
      </pc:sldChg>
      <pc:sldChg chg="del">
        <pc:chgData name="Tuan Cao" userId="0846b901be3075ca" providerId="Windows Live" clId="Web-{5EDB9F4E-22B7-FED2-F751-90EDDA87C6C1}" dt="2024-09-20T10:19:48.276" v="1970"/>
        <pc:sldMkLst>
          <pc:docMk/>
          <pc:sldMk cId="1570051387" sldId="274"/>
        </pc:sldMkLst>
      </pc:sldChg>
      <pc:sldChg chg="del">
        <pc:chgData name="Tuan Cao" userId="0846b901be3075ca" providerId="Windows Live" clId="Web-{5EDB9F4E-22B7-FED2-F751-90EDDA87C6C1}" dt="2024-09-20T10:19:48.276" v="1972"/>
        <pc:sldMkLst>
          <pc:docMk/>
          <pc:sldMk cId="3478768120" sldId="277"/>
        </pc:sldMkLst>
      </pc:sldChg>
      <pc:sldChg chg="del">
        <pc:chgData name="Tuan Cao" userId="0846b901be3075ca" providerId="Windows Live" clId="Web-{5EDB9F4E-22B7-FED2-F751-90EDDA87C6C1}" dt="2024-09-20T10:19:48.276" v="1971"/>
        <pc:sldMkLst>
          <pc:docMk/>
          <pc:sldMk cId="2546145496" sldId="278"/>
        </pc:sldMkLst>
      </pc:sldChg>
      <pc:sldChg chg="del">
        <pc:chgData name="Tuan Cao" userId="0846b901be3075ca" providerId="Windows Live" clId="Web-{5EDB9F4E-22B7-FED2-F751-90EDDA87C6C1}" dt="2024-09-20T10:19:48.276" v="1969"/>
        <pc:sldMkLst>
          <pc:docMk/>
          <pc:sldMk cId="1144111599" sldId="280"/>
        </pc:sldMkLst>
      </pc:sldChg>
      <pc:sldChg chg="del">
        <pc:chgData name="Tuan Cao" userId="0846b901be3075ca" providerId="Windows Live" clId="Web-{5EDB9F4E-22B7-FED2-F751-90EDDA87C6C1}" dt="2024-09-20T10:19:48.276" v="1968"/>
        <pc:sldMkLst>
          <pc:docMk/>
          <pc:sldMk cId="1784409806" sldId="281"/>
        </pc:sldMkLst>
      </pc:sldChg>
      <pc:sldChg chg="addSp modSp add replId">
        <pc:chgData name="Tuan Cao" userId="0846b901be3075ca" providerId="Windows Live" clId="Web-{5EDB9F4E-22B7-FED2-F751-90EDDA87C6C1}" dt="2024-09-20T08:23:37.565" v="411" actId="1076"/>
        <pc:sldMkLst>
          <pc:docMk/>
          <pc:sldMk cId="205579349" sldId="282"/>
        </pc:sldMkLst>
        <pc:spChg chg="mod">
          <ac:chgData name="Tuan Cao" userId="0846b901be3075ca" providerId="Windows Live" clId="Web-{5EDB9F4E-22B7-FED2-F751-90EDDA87C6C1}" dt="2024-09-20T08:23:02.549" v="405" actId="20577"/>
          <ac:spMkLst>
            <pc:docMk/>
            <pc:sldMk cId="205579349" sldId="282"/>
            <ac:spMk id="3" creationId="{B8AAB0DD-F1B4-6269-590A-4148993036E1}"/>
          </ac:spMkLst>
        </pc:spChg>
        <pc:picChg chg="add mod">
          <ac:chgData name="Tuan Cao" userId="0846b901be3075ca" providerId="Windows Live" clId="Web-{5EDB9F4E-22B7-FED2-F751-90EDDA87C6C1}" dt="2024-09-20T08:23:15.065" v="409" actId="1076"/>
          <ac:picMkLst>
            <pc:docMk/>
            <pc:sldMk cId="205579349" sldId="282"/>
            <ac:picMk id="5" creationId="{9476943B-C5F6-CC35-DB81-7515CC377317}"/>
          </ac:picMkLst>
        </pc:picChg>
        <pc:picChg chg="add mod">
          <ac:chgData name="Tuan Cao" userId="0846b901be3075ca" providerId="Windows Live" clId="Web-{5EDB9F4E-22B7-FED2-F751-90EDDA87C6C1}" dt="2024-09-20T08:23:37.565" v="411" actId="1076"/>
          <ac:picMkLst>
            <pc:docMk/>
            <pc:sldMk cId="205579349" sldId="282"/>
            <ac:picMk id="7" creationId="{215E3EFD-DF7B-CE05-1E68-03C81F9F9BE3}"/>
          </ac:picMkLst>
        </pc:picChg>
      </pc:sldChg>
      <pc:sldChg chg="addSp delSp modSp add replId">
        <pc:chgData name="Tuan Cao" userId="0846b901be3075ca" providerId="Windows Live" clId="Web-{5EDB9F4E-22B7-FED2-F751-90EDDA87C6C1}" dt="2024-09-20T08:37:17.678" v="634" actId="20577"/>
        <pc:sldMkLst>
          <pc:docMk/>
          <pc:sldMk cId="426722244" sldId="283"/>
        </pc:sldMkLst>
        <pc:spChg chg="add mod">
          <ac:chgData name="Tuan Cao" userId="0846b901be3075ca" providerId="Windows Live" clId="Web-{5EDB9F4E-22B7-FED2-F751-90EDDA87C6C1}" dt="2024-09-20T08:37:17.678" v="634" actId="20577"/>
          <ac:spMkLst>
            <pc:docMk/>
            <pc:sldMk cId="426722244" sldId="283"/>
            <ac:spMk id="8" creationId="{198D0526-C5A6-559B-4141-00763932AA71}"/>
          </ac:spMkLst>
        </pc:spChg>
        <pc:spChg chg="mod">
          <ac:chgData name="Tuan Cao" userId="0846b901be3075ca" providerId="Windows Live" clId="Web-{5EDB9F4E-22B7-FED2-F751-90EDDA87C6C1}" dt="2024-09-20T08:24:55.098" v="421" actId="20577"/>
          <ac:spMkLst>
            <pc:docMk/>
            <pc:sldMk cId="426722244" sldId="283"/>
            <ac:spMk id="10" creationId="{CA280452-FBF9-78DF-8EFC-DF609B1B033B}"/>
          </ac:spMkLst>
        </pc:spChg>
        <pc:picChg chg="del">
          <ac:chgData name="Tuan Cao" userId="0846b901be3075ca" providerId="Windows Live" clId="Web-{5EDB9F4E-22B7-FED2-F751-90EDDA87C6C1}" dt="2024-09-20T08:24:27.488" v="418"/>
          <ac:picMkLst>
            <pc:docMk/>
            <pc:sldMk cId="426722244" sldId="283"/>
            <ac:picMk id="5" creationId="{9476943B-C5F6-CC35-DB81-7515CC377317}"/>
          </ac:picMkLst>
        </pc:picChg>
        <pc:picChg chg="del">
          <ac:chgData name="Tuan Cao" userId="0846b901be3075ca" providerId="Windows Live" clId="Web-{5EDB9F4E-22B7-FED2-F751-90EDDA87C6C1}" dt="2024-09-20T08:24:26.285" v="417"/>
          <ac:picMkLst>
            <pc:docMk/>
            <pc:sldMk cId="426722244" sldId="283"/>
            <ac:picMk id="7" creationId="{215E3EFD-DF7B-CE05-1E68-03C81F9F9BE3}"/>
          </ac:picMkLst>
        </pc:picChg>
      </pc:sldChg>
      <pc:sldChg chg="modSp add replId">
        <pc:chgData name="Tuan Cao" userId="0846b901be3075ca" providerId="Windows Live" clId="Web-{5EDB9F4E-22B7-FED2-F751-90EDDA87C6C1}" dt="2024-09-20T08:42:08.451" v="701" actId="20577"/>
        <pc:sldMkLst>
          <pc:docMk/>
          <pc:sldMk cId="1796193855" sldId="284"/>
        </pc:sldMkLst>
        <pc:spChg chg="mod">
          <ac:chgData name="Tuan Cao" userId="0846b901be3075ca" providerId="Windows Live" clId="Web-{5EDB9F4E-22B7-FED2-F751-90EDDA87C6C1}" dt="2024-09-20T08:42:08.451" v="701" actId="20577"/>
          <ac:spMkLst>
            <pc:docMk/>
            <pc:sldMk cId="1796193855" sldId="284"/>
            <ac:spMk id="8" creationId="{198D0526-C5A6-559B-4141-00763932AA71}"/>
          </ac:spMkLst>
        </pc:spChg>
        <pc:spChg chg="mod">
          <ac:chgData name="Tuan Cao" userId="0846b901be3075ca" providerId="Windows Live" clId="Web-{5EDB9F4E-22B7-FED2-F751-90EDDA87C6C1}" dt="2024-09-20T08:40:23.964" v="657" actId="20577"/>
          <ac:spMkLst>
            <pc:docMk/>
            <pc:sldMk cId="1796193855" sldId="284"/>
            <ac:spMk id="10" creationId="{CA280452-FBF9-78DF-8EFC-DF609B1B033B}"/>
          </ac:spMkLst>
        </pc:spChg>
      </pc:sldChg>
      <pc:sldChg chg="delSp modSp add replId">
        <pc:chgData name="Tuan Cao" userId="0846b901be3075ca" providerId="Windows Live" clId="Web-{5EDB9F4E-22B7-FED2-F751-90EDDA87C6C1}" dt="2024-09-20T08:53:55.280" v="732" actId="20577"/>
        <pc:sldMkLst>
          <pc:docMk/>
          <pc:sldMk cId="1606674471" sldId="285"/>
        </pc:sldMkLst>
        <pc:spChg chg="mod">
          <ac:chgData name="Tuan Cao" userId="0846b901be3075ca" providerId="Windows Live" clId="Web-{5EDB9F4E-22B7-FED2-F751-90EDDA87C6C1}" dt="2024-09-20T08:53:55.280" v="732" actId="20577"/>
          <ac:spMkLst>
            <pc:docMk/>
            <pc:sldMk cId="1606674471" sldId="285"/>
            <ac:spMk id="3" creationId="{B8AAB0DD-F1B4-6269-590A-4148993036E1}"/>
          </ac:spMkLst>
        </pc:spChg>
        <pc:spChg chg="del mod">
          <ac:chgData name="Tuan Cao" userId="0846b901be3075ca" providerId="Windows Live" clId="Web-{5EDB9F4E-22B7-FED2-F751-90EDDA87C6C1}" dt="2024-09-20T08:42:31.217" v="706"/>
          <ac:spMkLst>
            <pc:docMk/>
            <pc:sldMk cId="1606674471" sldId="285"/>
            <ac:spMk id="8" creationId="{198D0526-C5A6-559B-4141-00763932AA71}"/>
          </ac:spMkLst>
        </pc:spChg>
        <pc:spChg chg="mod">
          <ac:chgData name="Tuan Cao" userId="0846b901be3075ca" providerId="Windows Live" clId="Web-{5EDB9F4E-22B7-FED2-F751-90EDDA87C6C1}" dt="2024-09-20T08:43:09.687" v="714" actId="14100"/>
          <ac:spMkLst>
            <pc:docMk/>
            <pc:sldMk cId="1606674471" sldId="285"/>
            <ac:spMk id="10" creationId="{CA280452-FBF9-78DF-8EFC-DF609B1B033B}"/>
          </ac:spMkLst>
        </pc:spChg>
      </pc:sldChg>
      <pc:sldChg chg="modSp add replId">
        <pc:chgData name="Tuan Cao" userId="0846b901be3075ca" providerId="Windows Live" clId="Web-{5EDB9F4E-22B7-FED2-F751-90EDDA87C6C1}" dt="2024-09-20T08:54:26.077" v="738" actId="20577"/>
        <pc:sldMkLst>
          <pc:docMk/>
          <pc:sldMk cId="3397583284" sldId="286"/>
        </pc:sldMkLst>
        <pc:spChg chg="mod">
          <ac:chgData name="Tuan Cao" userId="0846b901be3075ca" providerId="Windows Live" clId="Web-{5EDB9F4E-22B7-FED2-F751-90EDDA87C6C1}" dt="2024-09-20T08:54:26.077" v="738" actId="20577"/>
          <ac:spMkLst>
            <pc:docMk/>
            <pc:sldMk cId="3397583284" sldId="286"/>
            <ac:spMk id="3" creationId="{B8AAB0DD-F1B4-6269-590A-4148993036E1}"/>
          </ac:spMkLst>
        </pc:spChg>
        <pc:spChg chg="mod">
          <ac:chgData name="Tuan Cao" userId="0846b901be3075ca" providerId="Windows Live" clId="Web-{5EDB9F4E-22B7-FED2-F751-90EDDA87C6C1}" dt="2024-09-20T08:54:08.046" v="735" actId="20577"/>
          <ac:spMkLst>
            <pc:docMk/>
            <pc:sldMk cId="3397583284" sldId="286"/>
            <ac:spMk id="10" creationId="{CA280452-FBF9-78DF-8EFC-DF609B1B033B}"/>
          </ac:spMkLst>
        </pc:spChg>
      </pc:sldChg>
      <pc:sldChg chg="modSp add replId">
        <pc:chgData name="Tuan Cao" userId="0846b901be3075ca" providerId="Windows Live" clId="Web-{5EDB9F4E-22B7-FED2-F751-90EDDA87C6C1}" dt="2024-09-20T09:10:33.163" v="921" actId="20577"/>
        <pc:sldMkLst>
          <pc:docMk/>
          <pc:sldMk cId="1900911772" sldId="287"/>
        </pc:sldMkLst>
        <pc:spChg chg="mod">
          <ac:chgData name="Tuan Cao" userId="0846b901be3075ca" providerId="Windows Live" clId="Web-{5EDB9F4E-22B7-FED2-F751-90EDDA87C6C1}" dt="2024-09-20T09:10:33.163" v="921" actId="20577"/>
          <ac:spMkLst>
            <pc:docMk/>
            <pc:sldMk cId="1900911772" sldId="287"/>
            <ac:spMk id="3" creationId="{B8AAB0DD-F1B4-6269-590A-4148993036E1}"/>
          </ac:spMkLst>
        </pc:spChg>
        <pc:spChg chg="mod">
          <ac:chgData name="Tuan Cao" userId="0846b901be3075ca" providerId="Windows Live" clId="Web-{5EDB9F4E-22B7-FED2-F751-90EDDA87C6C1}" dt="2024-09-20T08:55:22.204" v="744" actId="1076"/>
          <ac:spMkLst>
            <pc:docMk/>
            <pc:sldMk cId="1900911772" sldId="287"/>
            <ac:spMk id="10" creationId="{CA280452-FBF9-78DF-8EFC-DF609B1B033B}"/>
          </ac:spMkLst>
        </pc:spChg>
      </pc:sldChg>
      <pc:sldChg chg="modSp add replId">
        <pc:chgData name="Tuan Cao" userId="0846b901be3075ca" providerId="Windows Live" clId="Web-{5EDB9F4E-22B7-FED2-F751-90EDDA87C6C1}" dt="2024-09-20T09:11:38.352" v="928" actId="20577"/>
        <pc:sldMkLst>
          <pc:docMk/>
          <pc:sldMk cId="1916770198" sldId="288"/>
        </pc:sldMkLst>
        <pc:spChg chg="mod">
          <ac:chgData name="Tuan Cao" userId="0846b901be3075ca" providerId="Windows Live" clId="Web-{5EDB9F4E-22B7-FED2-F751-90EDDA87C6C1}" dt="2024-09-20T09:11:38.352" v="928" actId="20577"/>
          <ac:spMkLst>
            <pc:docMk/>
            <pc:sldMk cId="1916770198" sldId="288"/>
            <ac:spMk id="3" creationId="{B8AAB0DD-F1B4-6269-590A-4148993036E1}"/>
          </ac:spMkLst>
        </pc:spChg>
        <pc:spChg chg="mod">
          <ac:chgData name="Tuan Cao" userId="0846b901be3075ca" providerId="Windows Live" clId="Web-{5EDB9F4E-22B7-FED2-F751-90EDDA87C6C1}" dt="2024-09-20T09:03:12.746" v="787" actId="14100"/>
          <ac:spMkLst>
            <pc:docMk/>
            <pc:sldMk cId="1916770198" sldId="288"/>
            <ac:spMk id="10" creationId="{CA280452-FBF9-78DF-8EFC-DF609B1B033B}"/>
          </ac:spMkLst>
        </pc:spChg>
      </pc:sldChg>
      <pc:sldChg chg="modSp add replId">
        <pc:chgData name="Tuan Cao" userId="0846b901be3075ca" providerId="Windows Live" clId="Web-{5EDB9F4E-22B7-FED2-F751-90EDDA87C6C1}" dt="2024-09-20T09:41:24.316" v="1287" actId="20577"/>
        <pc:sldMkLst>
          <pc:docMk/>
          <pc:sldMk cId="3345661688" sldId="289"/>
        </pc:sldMkLst>
        <pc:spChg chg="mod">
          <ac:chgData name="Tuan Cao" userId="0846b901be3075ca" providerId="Windows Live" clId="Web-{5EDB9F4E-22B7-FED2-F751-90EDDA87C6C1}" dt="2024-09-20T09:41:24.316" v="1287" actId="20577"/>
          <ac:spMkLst>
            <pc:docMk/>
            <pc:sldMk cId="3345661688" sldId="289"/>
            <ac:spMk id="2" creationId="{6BFA330E-EE91-F37F-EA00-B8262F532F07}"/>
          </ac:spMkLst>
        </pc:spChg>
        <pc:spChg chg="mod">
          <ac:chgData name="Tuan Cao" userId="0846b901be3075ca" providerId="Windows Live" clId="Web-{5EDB9F4E-22B7-FED2-F751-90EDDA87C6C1}" dt="2024-09-20T09:17:05.422" v="950" actId="20577"/>
          <ac:spMkLst>
            <pc:docMk/>
            <pc:sldMk cId="3345661688" sldId="289"/>
            <ac:spMk id="3" creationId="{B8AAB0DD-F1B4-6269-590A-4148993036E1}"/>
          </ac:spMkLst>
        </pc:spChg>
      </pc:sldChg>
      <pc:sldChg chg="addSp modSp add replId">
        <pc:chgData name="Tuan Cao" userId="0846b901be3075ca" providerId="Windows Live" clId="Web-{5EDB9F4E-22B7-FED2-F751-90EDDA87C6C1}" dt="2024-09-20T09:41:31.300" v="1291" actId="20577"/>
        <pc:sldMkLst>
          <pc:docMk/>
          <pc:sldMk cId="1227147490" sldId="290"/>
        </pc:sldMkLst>
        <pc:spChg chg="mod">
          <ac:chgData name="Tuan Cao" userId="0846b901be3075ca" providerId="Windows Live" clId="Web-{5EDB9F4E-22B7-FED2-F751-90EDDA87C6C1}" dt="2024-09-20T09:41:31.300" v="1291" actId="20577"/>
          <ac:spMkLst>
            <pc:docMk/>
            <pc:sldMk cId="1227147490" sldId="290"/>
            <ac:spMk id="2" creationId="{6BFA330E-EE91-F37F-EA00-B8262F532F07}"/>
          </ac:spMkLst>
        </pc:spChg>
        <pc:spChg chg="mod">
          <ac:chgData name="Tuan Cao" userId="0846b901be3075ca" providerId="Windows Live" clId="Web-{5EDB9F4E-22B7-FED2-F751-90EDDA87C6C1}" dt="2024-09-20T09:30:01.268" v="1083" actId="20577"/>
          <ac:spMkLst>
            <pc:docMk/>
            <pc:sldMk cId="1227147490" sldId="290"/>
            <ac:spMk id="3" creationId="{B8AAB0DD-F1B4-6269-590A-4148993036E1}"/>
          </ac:spMkLst>
        </pc:spChg>
        <pc:spChg chg="mod">
          <ac:chgData name="Tuan Cao" userId="0846b901be3075ca" providerId="Windows Live" clId="Web-{5EDB9F4E-22B7-FED2-F751-90EDDA87C6C1}" dt="2024-09-20T09:29:11.001" v="1053" actId="20577"/>
          <ac:spMkLst>
            <pc:docMk/>
            <pc:sldMk cId="1227147490" sldId="290"/>
            <ac:spMk id="10" creationId="{CA280452-FBF9-78DF-8EFC-DF609B1B033B}"/>
          </ac:spMkLst>
        </pc:spChg>
        <pc:picChg chg="add mod">
          <ac:chgData name="Tuan Cao" userId="0846b901be3075ca" providerId="Windows Live" clId="Web-{5EDB9F4E-22B7-FED2-F751-90EDDA87C6C1}" dt="2024-09-20T09:30:19.081" v="1086" actId="1076"/>
          <ac:picMkLst>
            <pc:docMk/>
            <pc:sldMk cId="1227147490" sldId="290"/>
            <ac:picMk id="5" creationId="{FBE9F16F-63D8-3607-AD27-75B21BD0E59F}"/>
          </ac:picMkLst>
        </pc:picChg>
      </pc:sldChg>
      <pc:sldChg chg="addSp delSp modSp add replId">
        <pc:chgData name="Tuan Cao" userId="0846b901be3075ca" providerId="Windows Live" clId="Web-{5EDB9F4E-22B7-FED2-F751-90EDDA87C6C1}" dt="2024-09-20T09:41:35.566" v="1293" actId="20577"/>
        <pc:sldMkLst>
          <pc:docMk/>
          <pc:sldMk cId="3147542921" sldId="291"/>
        </pc:sldMkLst>
        <pc:spChg chg="mod">
          <ac:chgData name="Tuan Cao" userId="0846b901be3075ca" providerId="Windows Live" clId="Web-{5EDB9F4E-22B7-FED2-F751-90EDDA87C6C1}" dt="2024-09-20T09:41:35.566" v="1293" actId="20577"/>
          <ac:spMkLst>
            <pc:docMk/>
            <pc:sldMk cId="3147542921" sldId="291"/>
            <ac:spMk id="2" creationId="{6BFA330E-EE91-F37F-EA00-B8262F532F07}"/>
          </ac:spMkLst>
        </pc:spChg>
        <pc:spChg chg="mod">
          <ac:chgData name="Tuan Cao" userId="0846b901be3075ca" providerId="Windows Live" clId="Web-{5EDB9F4E-22B7-FED2-F751-90EDDA87C6C1}" dt="2024-09-20T09:35:29.682" v="1190" actId="14100"/>
          <ac:spMkLst>
            <pc:docMk/>
            <pc:sldMk cId="3147542921" sldId="291"/>
            <ac:spMk id="3" creationId="{B8AAB0DD-F1B4-6269-590A-4148993036E1}"/>
          </ac:spMkLst>
        </pc:spChg>
        <pc:spChg chg="mod">
          <ac:chgData name="Tuan Cao" userId="0846b901be3075ca" providerId="Windows Live" clId="Web-{5EDB9F4E-22B7-FED2-F751-90EDDA87C6C1}" dt="2024-09-20T09:31:29.598" v="1092" actId="20577"/>
          <ac:spMkLst>
            <pc:docMk/>
            <pc:sldMk cId="3147542921" sldId="291"/>
            <ac:spMk id="10" creationId="{CA280452-FBF9-78DF-8EFC-DF609B1B033B}"/>
          </ac:spMkLst>
        </pc:spChg>
        <pc:picChg chg="del">
          <ac:chgData name="Tuan Cao" userId="0846b901be3075ca" providerId="Windows Live" clId="Web-{5EDB9F4E-22B7-FED2-F751-90EDDA87C6C1}" dt="2024-09-20T09:31:31.333" v="1093"/>
          <ac:picMkLst>
            <pc:docMk/>
            <pc:sldMk cId="3147542921" sldId="291"/>
            <ac:picMk id="5" creationId="{FBE9F16F-63D8-3607-AD27-75B21BD0E59F}"/>
          </ac:picMkLst>
        </pc:picChg>
        <pc:picChg chg="add mod">
          <ac:chgData name="Tuan Cao" userId="0846b901be3075ca" providerId="Windows Live" clId="Web-{5EDB9F4E-22B7-FED2-F751-90EDDA87C6C1}" dt="2024-09-20T09:35:19.276" v="1186" actId="1076"/>
          <ac:picMkLst>
            <pc:docMk/>
            <pc:sldMk cId="3147542921" sldId="291"/>
            <ac:picMk id="7" creationId="{1D9B53D9-B057-0EB4-8E55-0CF8BB561CCE}"/>
          </ac:picMkLst>
        </pc:picChg>
        <pc:picChg chg="add mod">
          <ac:chgData name="Tuan Cao" userId="0846b901be3075ca" providerId="Windows Live" clId="Web-{5EDB9F4E-22B7-FED2-F751-90EDDA87C6C1}" dt="2024-09-20T09:35:38.417" v="1191" actId="1076"/>
          <ac:picMkLst>
            <pc:docMk/>
            <pc:sldMk cId="3147542921" sldId="291"/>
            <ac:picMk id="8" creationId="{72EC00BB-F382-1FEB-DF5F-4853A29EB085}"/>
          </ac:picMkLst>
        </pc:picChg>
      </pc:sldChg>
      <pc:sldChg chg="addSp delSp modSp add replId">
        <pc:chgData name="Tuan Cao" userId="0846b901be3075ca" providerId="Windows Live" clId="Web-{5EDB9F4E-22B7-FED2-F751-90EDDA87C6C1}" dt="2024-09-20T09:41:39.550" v="1297" actId="20577"/>
        <pc:sldMkLst>
          <pc:docMk/>
          <pc:sldMk cId="1789238617" sldId="292"/>
        </pc:sldMkLst>
        <pc:spChg chg="mod">
          <ac:chgData name="Tuan Cao" userId="0846b901be3075ca" providerId="Windows Live" clId="Web-{5EDB9F4E-22B7-FED2-F751-90EDDA87C6C1}" dt="2024-09-20T09:41:39.550" v="1297" actId="20577"/>
          <ac:spMkLst>
            <pc:docMk/>
            <pc:sldMk cId="1789238617" sldId="292"/>
            <ac:spMk id="2" creationId="{6BFA330E-EE91-F37F-EA00-B8262F532F07}"/>
          </ac:spMkLst>
        </pc:spChg>
        <pc:spChg chg="mod">
          <ac:chgData name="Tuan Cao" userId="0846b901be3075ca" providerId="Windows Live" clId="Web-{5EDB9F4E-22B7-FED2-F751-90EDDA87C6C1}" dt="2024-09-20T09:39:42.016" v="1265" actId="20577"/>
          <ac:spMkLst>
            <pc:docMk/>
            <pc:sldMk cId="1789238617" sldId="292"/>
            <ac:spMk id="3" creationId="{B8AAB0DD-F1B4-6269-590A-4148993036E1}"/>
          </ac:spMkLst>
        </pc:spChg>
        <pc:picChg chg="add mod">
          <ac:chgData name="Tuan Cao" userId="0846b901be3075ca" providerId="Windows Live" clId="Web-{5EDB9F4E-22B7-FED2-F751-90EDDA87C6C1}" dt="2024-09-20T09:39:50.454" v="1269" actId="1076"/>
          <ac:picMkLst>
            <pc:docMk/>
            <pc:sldMk cId="1789238617" sldId="292"/>
            <ac:picMk id="5" creationId="{8476C4FF-C59C-625D-B938-78862C14F1F5}"/>
          </ac:picMkLst>
        </pc:picChg>
        <pc:picChg chg="del">
          <ac:chgData name="Tuan Cao" userId="0846b901be3075ca" providerId="Windows Live" clId="Web-{5EDB9F4E-22B7-FED2-F751-90EDDA87C6C1}" dt="2024-09-20T09:36:04.730" v="1193"/>
          <ac:picMkLst>
            <pc:docMk/>
            <pc:sldMk cId="1789238617" sldId="292"/>
            <ac:picMk id="7" creationId="{1D9B53D9-B057-0EB4-8E55-0CF8BB561CCE}"/>
          </ac:picMkLst>
        </pc:picChg>
        <pc:picChg chg="del">
          <ac:chgData name="Tuan Cao" userId="0846b901be3075ca" providerId="Windows Live" clId="Web-{5EDB9F4E-22B7-FED2-F751-90EDDA87C6C1}" dt="2024-09-20T09:36:04.761" v="1194"/>
          <ac:picMkLst>
            <pc:docMk/>
            <pc:sldMk cId="1789238617" sldId="292"/>
            <ac:picMk id="8" creationId="{72EC00BB-F382-1FEB-DF5F-4853A29EB085}"/>
          </ac:picMkLst>
        </pc:picChg>
      </pc:sldChg>
      <pc:sldChg chg="addSp delSp modSp add replId">
        <pc:chgData name="Tuan Cao" userId="0846b901be3075ca" providerId="Windows Live" clId="Web-{5EDB9F4E-22B7-FED2-F751-90EDDA87C6C1}" dt="2024-09-20T09:52:24.925" v="1537" actId="1076"/>
        <pc:sldMkLst>
          <pc:docMk/>
          <pc:sldMk cId="2452707133" sldId="293"/>
        </pc:sldMkLst>
        <pc:spChg chg="mod">
          <ac:chgData name="Tuan Cao" userId="0846b901be3075ca" providerId="Windows Live" clId="Web-{5EDB9F4E-22B7-FED2-F751-90EDDA87C6C1}" dt="2024-09-20T09:41:53.254" v="1303" actId="14100"/>
          <ac:spMkLst>
            <pc:docMk/>
            <pc:sldMk cId="2452707133" sldId="293"/>
            <ac:spMk id="2" creationId="{6BFA330E-EE91-F37F-EA00-B8262F532F07}"/>
          </ac:spMkLst>
        </pc:spChg>
        <pc:spChg chg="mod">
          <ac:chgData name="Tuan Cao" userId="0846b901be3075ca" providerId="Windows Live" clId="Web-{5EDB9F4E-22B7-FED2-F751-90EDDA87C6C1}" dt="2024-09-20T09:52:10.315" v="1534" actId="14100"/>
          <ac:spMkLst>
            <pc:docMk/>
            <pc:sldMk cId="2452707133" sldId="293"/>
            <ac:spMk id="3" creationId="{B8AAB0DD-F1B4-6269-590A-4148993036E1}"/>
          </ac:spMkLst>
        </pc:spChg>
        <pc:spChg chg="mod">
          <ac:chgData name="Tuan Cao" userId="0846b901be3075ca" providerId="Windows Live" clId="Web-{5EDB9F4E-22B7-FED2-F751-90EDDA87C6C1}" dt="2024-09-20T09:43:27.865" v="1312" actId="20577"/>
          <ac:spMkLst>
            <pc:docMk/>
            <pc:sldMk cId="2452707133" sldId="293"/>
            <ac:spMk id="10" creationId="{CA280452-FBF9-78DF-8EFC-DF609B1B033B}"/>
          </ac:spMkLst>
        </pc:spChg>
        <pc:picChg chg="del">
          <ac:chgData name="Tuan Cao" userId="0846b901be3075ca" providerId="Windows Live" clId="Web-{5EDB9F4E-22B7-FED2-F751-90EDDA87C6C1}" dt="2024-09-20T09:43:29.178" v="1313"/>
          <ac:picMkLst>
            <pc:docMk/>
            <pc:sldMk cId="2452707133" sldId="293"/>
            <ac:picMk id="5" creationId="{8476C4FF-C59C-625D-B938-78862C14F1F5}"/>
          </ac:picMkLst>
        </pc:picChg>
        <pc:picChg chg="add mod">
          <ac:chgData name="Tuan Cao" userId="0846b901be3075ca" providerId="Windows Live" clId="Web-{5EDB9F4E-22B7-FED2-F751-90EDDA87C6C1}" dt="2024-09-20T09:52:24.925" v="1537" actId="1076"/>
          <ac:picMkLst>
            <pc:docMk/>
            <pc:sldMk cId="2452707133" sldId="293"/>
            <ac:picMk id="7" creationId="{B8663BF9-7B60-B63E-2A3C-B48B461E9922}"/>
          </ac:picMkLst>
        </pc:picChg>
      </pc:sldChg>
      <pc:sldChg chg="add del replId">
        <pc:chgData name="Tuan Cao" userId="0846b901be3075ca" providerId="Windows Live" clId="Web-{5EDB9F4E-22B7-FED2-F751-90EDDA87C6C1}" dt="2024-09-20T10:01:01.703" v="1681"/>
        <pc:sldMkLst>
          <pc:docMk/>
          <pc:sldMk cId="156977788" sldId="294"/>
        </pc:sldMkLst>
      </pc:sldChg>
      <pc:sldChg chg="new del">
        <pc:chgData name="Tuan Cao" userId="0846b901be3075ca" providerId="Windows Live" clId="Web-{5EDB9F4E-22B7-FED2-F751-90EDDA87C6C1}" dt="2024-09-20T09:54:13.130" v="1559"/>
        <pc:sldMkLst>
          <pc:docMk/>
          <pc:sldMk cId="369184632" sldId="294"/>
        </pc:sldMkLst>
      </pc:sldChg>
      <pc:sldChg chg="addSp delSp modSp add replId">
        <pc:chgData name="Tuan Cao" userId="0846b901be3075ca" providerId="Windows Live" clId="Web-{5EDB9F4E-22B7-FED2-F751-90EDDA87C6C1}" dt="2024-09-20T10:07:56.775" v="1815" actId="1076"/>
        <pc:sldMkLst>
          <pc:docMk/>
          <pc:sldMk cId="2648475179" sldId="294"/>
        </pc:sldMkLst>
        <pc:spChg chg="add del mod">
          <ac:chgData name="Tuan Cao" userId="0846b901be3075ca" providerId="Windows Live" clId="Web-{5EDB9F4E-22B7-FED2-F751-90EDDA87C6C1}" dt="2024-09-20T10:02:28.283" v="1749"/>
          <ac:spMkLst>
            <pc:docMk/>
            <pc:sldMk cId="2648475179" sldId="294"/>
            <ac:spMk id="7" creationId="{7B4726CA-F3DC-13C6-C6C2-7C73F0C62BDB}"/>
          </ac:spMkLst>
        </pc:spChg>
        <pc:spChg chg="mod">
          <ac:chgData name="Tuan Cao" userId="0846b901be3075ca" providerId="Windows Live" clId="Web-{5EDB9F4E-22B7-FED2-F751-90EDDA87C6C1}" dt="2024-09-20T10:07:54.822" v="1814" actId="20577"/>
          <ac:spMkLst>
            <pc:docMk/>
            <pc:sldMk cId="2648475179" sldId="294"/>
            <ac:spMk id="20" creationId="{5ED043E4-78EF-1CBC-3E38-37D556D620BC}"/>
          </ac:spMkLst>
        </pc:spChg>
        <pc:picChg chg="add mod">
          <ac:chgData name="Tuan Cao" userId="0846b901be3075ca" providerId="Windows Live" clId="Web-{5EDB9F4E-22B7-FED2-F751-90EDDA87C6C1}" dt="2024-09-20T10:07:56.775" v="1815" actId="1076"/>
          <ac:picMkLst>
            <pc:docMk/>
            <pc:sldMk cId="2648475179" sldId="294"/>
            <ac:picMk id="8" creationId="{35CF974A-43F0-B937-B6BD-DCBA347D76B1}"/>
          </ac:picMkLst>
        </pc:picChg>
        <pc:picChg chg="del">
          <ac:chgData name="Tuan Cao" userId="0846b901be3075ca" providerId="Windows Live" clId="Web-{5EDB9F4E-22B7-FED2-F751-90EDDA87C6C1}" dt="2024-09-20T10:01:09.578" v="1683"/>
          <ac:picMkLst>
            <pc:docMk/>
            <pc:sldMk cId="2648475179" sldId="294"/>
            <ac:picMk id="17" creationId="{91511C2B-8C5C-69AF-DF7A-4C3B65CA5849}"/>
          </ac:picMkLst>
        </pc:picChg>
      </pc:sldChg>
      <pc:sldChg chg="delSp modSp add replId">
        <pc:chgData name="Tuan Cao" userId="0846b901be3075ca" providerId="Windows Live" clId="Web-{5EDB9F4E-22B7-FED2-F751-90EDDA87C6C1}" dt="2024-09-20T10:19:31.760" v="1965" actId="20577"/>
        <pc:sldMkLst>
          <pc:docMk/>
          <pc:sldMk cId="2895277408" sldId="295"/>
        </pc:sldMkLst>
        <pc:spChg chg="mod">
          <ac:chgData name="Tuan Cao" userId="0846b901be3075ca" providerId="Windows Live" clId="Web-{5EDB9F4E-22B7-FED2-F751-90EDDA87C6C1}" dt="2024-09-20T10:08:25.666" v="1841" actId="20577"/>
          <ac:spMkLst>
            <pc:docMk/>
            <pc:sldMk cId="2895277408" sldId="295"/>
            <ac:spMk id="14" creationId="{22E2F157-ED0D-53E0-E43C-075F6416D564}"/>
          </ac:spMkLst>
        </pc:spChg>
        <pc:spChg chg="mod">
          <ac:chgData name="Tuan Cao" userId="0846b901be3075ca" providerId="Windows Live" clId="Web-{5EDB9F4E-22B7-FED2-F751-90EDDA87C6C1}" dt="2024-09-20T10:19:31.760" v="1965" actId="20577"/>
          <ac:spMkLst>
            <pc:docMk/>
            <pc:sldMk cId="2895277408" sldId="295"/>
            <ac:spMk id="20" creationId="{5ED043E4-78EF-1CBC-3E38-37D556D620BC}"/>
          </ac:spMkLst>
        </pc:spChg>
        <pc:picChg chg="del">
          <ac:chgData name="Tuan Cao" userId="0846b901be3075ca" providerId="Windows Live" clId="Web-{5EDB9F4E-22B7-FED2-F751-90EDDA87C6C1}" dt="2024-09-20T10:08:58.339" v="1842"/>
          <ac:picMkLst>
            <pc:docMk/>
            <pc:sldMk cId="2895277408" sldId="295"/>
            <ac:picMk id="8" creationId="{35CF974A-43F0-B937-B6BD-DCBA347D76B1}"/>
          </ac:picMkLst>
        </pc:picChg>
      </pc:sldChg>
      <pc:sldChg chg="addSp delSp modSp add replId">
        <pc:chgData name="Tuan Cao" userId="0846b901be3075ca" providerId="Windows Live" clId="Web-{5EDB9F4E-22B7-FED2-F751-90EDDA87C6C1}" dt="2024-09-20T10:27:39.881" v="2183" actId="1076"/>
        <pc:sldMkLst>
          <pc:docMk/>
          <pc:sldMk cId="3359053680" sldId="296"/>
        </pc:sldMkLst>
        <pc:spChg chg="add mod">
          <ac:chgData name="Tuan Cao" userId="0846b901be3075ca" providerId="Windows Live" clId="Web-{5EDB9F4E-22B7-FED2-F751-90EDDA87C6C1}" dt="2024-09-20T10:27:37.896" v="2181" actId="20577"/>
          <ac:spMkLst>
            <pc:docMk/>
            <pc:sldMk cId="3359053680" sldId="296"/>
            <ac:spMk id="3" creationId="{B86C1C3E-D65E-76FC-748D-D69D4F1B5F7F}"/>
          </ac:spMkLst>
        </pc:spChg>
        <pc:spChg chg="add del mod">
          <ac:chgData name="Tuan Cao" userId="0846b901be3075ca" providerId="Windows Live" clId="Web-{5EDB9F4E-22B7-FED2-F751-90EDDA87C6C1}" dt="2024-09-20T10:27:33.646" v="2179"/>
          <ac:spMkLst>
            <pc:docMk/>
            <pc:sldMk cId="3359053680" sldId="296"/>
            <ac:spMk id="8" creationId="{3F8A2E4F-5A72-BB3D-9C0E-3C9F7BAE0975}"/>
          </ac:spMkLst>
        </pc:spChg>
        <pc:spChg chg="mod">
          <ac:chgData name="Tuan Cao" userId="0846b901be3075ca" providerId="Windows Live" clId="Web-{5EDB9F4E-22B7-FED2-F751-90EDDA87C6C1}" dt="2024-09-20T10:20:54.028" v="1987" actId="20577"/>
          <ac:spMkLst>
            <pc:docMk/>
            <pc:sldMk cId="3359053680" sldId="296"/>
            <ac:spMk id="14" creationId="{22E2F157-ED0D-53E0-E43C-075F6416D564}"/>
          </ac:spMkLst>
        </pc:spChg>
        <pc:spChg chg="del mod">
          <ac:chgData name="Tuan Cao" userId="0846b901be3075ca" providerId="Windows Live" clId="Web-{5EDB9F4E-22B7-FED2-F751-90EDDA87C6C1}" dt="2024-09-20T10:20:58.074" v="1990"/>
          <ac:spMkLst>
            <pc:docMk/>
            <pc:sldMk cId="3359053680" sldId="296"/>
            <ac:spMk id="20" creationId="{5ED043E4-78EF-1CBC-3E38-37D556D620BC}"/>
          </ac:spMkLst>
        </pc:spChg>
        <pc:picChg chg="add mod">
          <ac:chgData name="Tuan Cao" userId="0846b901be3075ca" providerId="Windows Live" clId="Web-{5EDB9F4E-22B7-FED2-F751-90EDDA87C6C1}" dt="2024-09-20T10:27:39.881" v="2183" actId="1076"/>
          <ac:picMkLst>
            <pc:docMk/>
            <pc:sldMk cId="3359053680" sldId="296"/>
            <ac:picMk id="7" creationId="{66451197-9E8E-7634-F08F-C24F81BC87EB}"/>
          </ac:picMkLst>
        </pc:picChg>
      </pc:sldChg>
      <pc:sldChg chg="addSp delSp modSp add replId">
        <pc:chgData name="Tuan Cao" userId="0846b901be3075ca" providerId="Windows Live" clId="Web-{5EDB9F4E-22B7-FED2-F751-90EDDA87C6C1}" dt="2024-09-20T10:30:49.901" v="2318" actId="1076"/>
        <pc:sldMkLst>
          <pc:docMk/>
          <pc:sldMk cId="3764331247" sldId="297"/>
        </pc:sldMkLst>
        <pc:spChg chg="mod">
          <ac:chgData name="Tuan Cao" userId="0846b901be3075ca" providerId="Windows Live" clId="Web-{5EDB9F4E-22B7-FED2-F751-90EDDA87C6C1}" dt="2024-09-20T10:29:55.431" v="2304" actId="20577"/>
          <ac:spMkLst>
            <pc:docMk/>
            <pc:sldMk cId="3764331247" sldId="297"/>
            <ac:spMk id="3" creationId="{B86C1C3E-D65E-76FC-748D-D69D4F1B5F7F}"/>
          </ac:spMkLst>
        </pc:spChg>
        <pc:spChg chg="del mod">
          <ac:chgData name="Tuan Cao" userId="0846b901be3075ca" providerId="Windows Live" clId="Web-{5EDB9F4E-22B7-FED2-F751-90EDDA87C6C1}" dt="2024-09-20T10:27:08.708" v="2165"/>
          <ac:spMkLst>
            <pc:docMk/>
            <pc:sldMk cId="3764331247" sldId="297"/>
            <ac:spMk id="8" creationId="{3F8A2E4F-5A72-BB3D-9C0E-3C9F7BAE0975}"/>
          </ac:spMkLst>
        </pc:spChg>
        <pc:picChg chg="del">
          <ac:chgData name="Tuan Cao" userId="0846b901be3075ca" providerId="Windows Live" clId="Web-{5EDB9F4E-22B7-FED2-F751-90EDDA87C6C1}" dt="2024-09-20T10:27:02.505" v="2161"/>
          <ac:picMkLst>
            <pc:docMk/>
            <pc:sldMk cId="3764331247" sldId="297"/>
            <ac:picMk id="7" creationId="{66451197-9E8E-7634-F08F-C24F81BC87EB}"/>
          </ac:picMkLst>
        </pc:picChg>
        <pc:picChg chg="add del mod">
          <ac:chgData name="Tuan Cao" userId="0846b901be3075ca" providerId="Windows Live" clId="Web-{5EDB9F4E-22B7-FED2-F751-90EDDA87C6C1}" dt="2024-09-20T10:30:35.822" v="2313"/>
          <ac:picMkLst>
            <pc:docMk/>
            <pc:sldMk cId="3764331247" sldId="297"/>
            <ac:picMk id="9" creationId="{2579BE3D-0710-7A45-D43B-40849556B456}"/>
          </ac:picMkLst>
        </pc:picChg>
        <pc:picChg chg="add mod">
          <ac:chgData name="Tuan Cao" userId="0846b901be3075ca" providerId="Windows Live" clId="Web-{5EDB9F4E-22B7-FED2-F751-90EDDA87C6C1}" dt="2024-09-20T10:30:49.901" v="2318" actId="1076"/>
          <ac:picMkLst>
            <pc:docMk/>
            <pc:sldMk cId="3764331247" sldId="297"/>
            <ac:picMk id="10" creationId="{EBAB54AD-DC2C-7F24-3B1D-14CB71A13A1E}"/>
          </ac:picMkLst>
        </pc:picChg>
        <pc:picChg chg="add mod">
          <ac:chgData name="Tuan Cao" userId="0846b901be3075ca" providerId="Windows Live" clId="Web-{5EDB9F4E-22B7-FED2-F751-90EDDA87C6C1}" dt="2024-09-20T10:30:40.729" v="2315" actId="1076"/>
          <ac:picMkLst>
            <pc:docMk/>
            <pc:sldMk cId="3764331247" sldId="297"/>
            <ac:picMk id="11" creationId="{B904D727-DF6C-ED40-0DB5-0BCA61E71A6A}"/>
          </ac:picMkLst>
        </pc:picChg>
      </pc:sldChg>
      <pc:sldChg chg="addSp delSp modSp add replId">
        <pc:chgData name="Tuan Cao" userId="0846b901be3075ca" providerId="Windows Live" clId="Web-{5EDB9F4E-22B7-FED2-F751-90EDDA87C6C1}" dt="2024-09-20T10:48:16.129" v="2510" actId="20577"/>
        <pc:sldMkLst>
          <pc:docMk/>
          <pc:sldMk cId="3278303200" sldId="298"/>
        </pc:sldMkLst>
        <pc:spChg chg="mod">
          <ac:chgData name="Tuan Cao" userId="0846b901be3075ca" providerId="Windows Live" clId="Web-{5EDB9F4E-22B7-FED2-F751-90EDDA87C6C1}" dt="2024-09-20T10:33:12.592" v="2337" actId="20577"/>
          <ac:spMkLst>
            <pc:docMk/>
            <pc:sldMk cId="3278303200" sldId="298"/>
            <ac:spMk id="2" creationId="{6BFA330E-EE91-F37F-EA00-B8262F532F07}"/>
          </ac:spMkLst>
        </pc:spChg>
        <pc:spChg chg="del mod">
          <ac:chgData name="Tuan Cao" userId="0846b901be3075ca" providerId="Windows Live" clId="Web-{5EDB9F4E-22B7-FED2-F751-90EDDA87C6C1}" dt="2024-09-20T10:33:19.920" v="2340"/>
          <ac:spMkLst>
            <pc:docMk/>
            <pc:sldMk cId="3278303200" sldId="298"/>
            <ac:spMk id="3" creationId="{B86C1C3E-D65E-76FC-748D-D69D4F1B5F7F}"/>
          </ac:spMkLst>
        </pc:spChg>
        <pc:spChg chg="add del">
          <ac:chgData name="Tuan Cao" userId="0846b901be3075ca" providerId="Windows Live" clId="Web-{5EDB9F4E-22B7-FED2-F751-90EDDA87C6C1}" dt="2024-09-20T10:35:16.001" v="2346"/>
          <ac:spMkLst>
            <pc:docMk/>
            <pc:sldMk cId="3278303200" sldId="298"/>
            <ac:spMk id="7" creationId="{FAA67518-907F-6FFB-2CE5-234452CE9E90}"/>
          </ac:spMkLst>
        </pc:spChg>
        <pc:spChg chg="add mod">
          <ac:chgData name="Tuan Cao" userId="0846b901be3075ca" providerId="Windows Live" clId="Web-{5EDB9F4E-22B7-FED2-F751-90EDDA87C6C1}" dt="2024-09-20T10:48:16.129" v="2510" actId="20577"/>
          <ac:spMkLst>
            <pc:docMk/>
            <pc:sldMk cId="3278303200" sldId="298"/>
            <ac:spMk id="8" creationId="{28FE4DFE-0613-66BC-CD37-ABD0349C1A7C}"/>
          </ac:spMkLst>
        </pc:spChg>
        <pc:spChg chg="mod">
          <ac:chgData name="Tuan Cao" userId="0846b901be3075ca" providerId="Windows Live" clId="Web-{5EDB9F4E-22B7-FED2-F751-90EDDA87C6C1}" dt="2024-09-20T10:33:25.342" v="2342" actId="20577"/>
          <ac:spMkLst>
            <pc:docMk/>
            <pc:sldMk cId="3278303200" sldId="298"/>
            <ac:spMk id="14" creationId="{22E2F157-ED0D-53E0-E43C-075F6416D564}"/>
          </ac:spMkLst>
        </pc:spChg>
        <pc:picChg chg="del">
          <ac:chgData name="Tuan Cao" userId="0846b901be3075ca" providerId="Windows Live" clId="Web-{5EDB9F4E-22B7-FED2-F751-90EDDA87C6C1}" dt="2024-09-20T10:32:34.966" v="2321"/>
          <ac:picMkLst>
            <pc:docMk/>
            <pc:sldMk cId="3278303200" sldId="298"/>
            <ac:picMk id="10" creationId="{EBAB54AD-DC2C-7F24-3B1D-14CB71A13A1E}"/>
          </ac:picMkLst>
        </pc:picChg>
        <pc:picChg chg="del">
          <ac:chgData name="Tuan Cao" userId="0846b901be3075ca" providerId="Windows Live" clId="Web-{5EDB9F4E-22B7-FED2-F751-90EDDA87C6C1}" dt="2024-09-20T10:32:34.528" v="2320"/>
          <ac:picMkLst>
            <pc:docMk/>
            <pc:sldMk cId="3278303200" sldId="298"/>
            <ac:picMk id="11" creationId="{B904D727-DF6C-ED40-0DB5-0BCA61E71A6A}"/>
          </ac:picMkLst>
        </pc:picChg>
      </pc:sldChg>
      <pc:sldChg chg="addSp delSp modSp add replId">
        <pc:chgData name="Tuan Cao" userId="0846b901be3075ca" providerId="Windows Live" clId="Web-{5EDB9F4E-22B7-FED2-F751-90EDDA87C6C1}" dt="2024-09-20T10:52:46.682" v="2580" actId="20577"/>
        <pc:sldMkLst>
          <pc:docMk/>
          <pc:sldMk cId="2590486383" sldId="299"/>
        </pc:sldMkLst>
        <pc:spChg chg="add mod">
          <ac:chgData name="Tuan Cao" userId="0846b901be3075ca" providerId="Windows Live" clId="Web-{5EDB9F4E-22B7-FED2-F751-90EDDA87C6C1}" dt="2024-09-20T10:52:46.682" v="2580" actId="20577"/>
          <ac:spMkLst>
            <pc:docMk/>
            <pc:sldMk cId="2590486383" sldId="299"/>
            <ac:spMk id="7" creationId="{B11DB2D7-C4FB-417E-2045-D8DA822EE1C2}"/>
          </ac:spMkLst>
        </pc:spChg>
        <pc:spChg chg="del mod">
          <ac:chgData name="Tuan Cao" userId="0846b901be3075ca" providerId="Windows Live" clId="Web-{5EDB9F4E-22B7-FED2-F751-90EDDA87C6C1}" dt="2024-09-20T10:48:26.879" v="2514"/>
          <ac:spMkLst>
            <pc:docMk/>
            <pc:sldMk cId="2590486383" sldId="299"/>
            <ac:spMk id="8" creationId="{28FE4DFE-0613-66BC-CD37-ABD0349C1A7C}"/>
          </ac:spMkLst>
        </pc:spChg>
        <pc:picChg chg="add del mod">
          <ac:chgData name="Tuan Cao" userId="0846b901be3075ca" providerId="Windows Live" clId="Web-{5EDB9F4E-22B7-FED2-F751-90EDDA87C6C1}" dt="2024-09-20T10:51:59.587" v="2552"/>
          <ac:picMkLst>
            <pc:docMk/>
            <pc:sldMk cId="2590486383" sldId="299"/>
            <ac:picMk id="3" creationId="{D737537F-30FB-B705-E778-24FF6112F4B9}"/>
          </ac:picMkLst>
        </pc:picChg>
        <pc:picChg chg="add mod">
          <ac:chgData name="Tuan Cao" userId="0846b901be3075ca" providerId="Windows Live" clId="Web-{5EDB9F4E-22B7-FED2-F751-90EDDA87C6C1}" dt="2024-09-20T10:52:22.494" v="2556" actId="1076"/>
          <ac:picMkLst>
            <pc:docMk/>
            <pc:sldMk cId="2590486383" sldId="299"/>
            <ac:picMk id="9" creationId="{801CFD9F-55A6-700B-5C1D-3149963D2F20}"/>
          </ac:picMkLst>
        </pc:picChg>
      </pc:sldChg>
      <pc:sldChg chg="new del">
        <pc:chgData name="Tuan Cao" userId="0846b901be3075ca" providerId="Windows Live" clId="Web-{5EDB9F4E-22B7-FED2-F751-90EDDA87C6C1}" dt="2024-09-20T10:33:35.389" v="2344"/>
        <pc:sldMkLst>
          <pc:docMk/>
          <pc:sldMk cId="4085571635" sldId="299"/>
        </pc:sldMkLst>
      </pc:sldChg>
      <pc:sldChg chg="addSp delSp modSp add replId">
        <pc:chgData name="Tuan Cao" userId="0846b901be3075ca" providerId="Windows Live" clId="Web-{5EDB9F4E-22B7-FED2-F751-90EDDA87C6C1}" dt="2024-09-20T11:01:30.085" v="2593" actId="20577"/>
        <pc:sldMkLst>
          <pc:docMk/>
          <pc:sldMk cId="3198377447" sldId="300"/>
        </pc:sldMkLst>
        <pc:spChg chg="add mod">
          <ac:chgData name="Tuan Cao" userId="0846b901be3075ca" providerId="Windows Live" clId="Web-{5EDB9F4E-22B7-FED2-F751-90EDDA87C6C1}" dt="2024-09-20T11:01:17.694" v="2591" actId="20577"/>
          <ac:spMkLst>
            <pc:docMk/>
            <pc:sldMk cId="3198377447" sldId="300"/>
            <ac:spMk id="3" creationId="{69E5BB78-BA54-0E46-B1BE-26D57916E5F6}"/>
          </ac:spMkLst>
        </pc:spChg>
        <pc:spChg chg="del mod">
          <ac:chgData name="Tuan Cao" userId="0846b901be3075ca" providerId="Windows Live" clId="Web-{5EDB9F4E-22B7-FED2-F751-90EDDA87C6C1}" dt="2024-09-20T10:57:24.126" v="2585"/>
          <ac:spMkLst>
            <pc:docMk/>
            <pc:sldMk cId="3198377447" sldId="300"/>
            <ac:spMk id="7" creationId="{B11DB2D7-C4FB-417E-2045-D8DA822EE1C2}"/>
          </ac:spMkLst>
        </pc:spChg>
        <pc:spChg chg="mod">
          <ac:chgData name="Tuan Cao" userId="0846b901be3075ca" providerId="Windows Live" clId="Web-{5EDB9F4E-22B7-FED2-F751-90EDDA87C6C1}" dt="2024-09-20T11:01:30.085" v="2593" actId="20577"/>
          <ac:spMkLst>
            <pc:docMk/>
            <pc:sldMk cId="3198377447" sldId="300"/>
            <ac:spMk id="14" creationId="{22E2F157-ED0D-53E0-E43C-075F6416D564}"/>
          </ac:spMkLst>
        </pc:spChg>
        <pc:picChg chg="del">
          <ac:chgData name="Tuan Cao" userId="0846b901be3075ca" providerId="Windows Live" clId="Web-{5EDB9F4E-22B7-FED2-F751-90EDDA87C6C1}" dt="2024-09-20T10:56:22.265" v="2582"/>
          <ac:picMkLst>
            <pc:docMk/>
            <pc:sldMk cId="3198377447" sldId="300"/>
            <ac:picMk id="9" creationId="{801CFD9F-55A6-700B-5C1D-3149963D2F20}"/>
          </ac:picMkLst>
        </pc:picChg>
      </pc:sldChg>
      <pc:sldChg chg="new del">
        <pc:chgData name="Tuan Cao" userId="0846b901be3075ca" providerId="Windows Live" clId="Web-{5EDB9F4E-22B7-FED2-F751-90EDDA87C6C1}" dt="2024-09-20T11:00:06.895" v="2587"/>
        <pc:sldMkLst>
          <pc:docMk/>
          <pc:sldMk cId="3548763353" sldId="301"/>
        </pc:sldMkLst>
      </pc:sldChg>
      <pc:sldChg chg="addSp delSp modSp add replId">
        <pc:chgData name="Tuan Cao" userId="0846b901be3075ca" providerId="Windows Live" clId="Web-{5EDB9F4E-22B7-FED2-F751-90EDDA87C6C1}" dt="2024-09-20T11:10:38.020" v="2697" actId="20577"/>
        <pc:sldMkLst>
          <pc:docMk/>
          <pc:sldMk cId="3794871611" sldId="301"/>
        </pc:sldMkLst>
        <pc:spChg chg="mod">
          <ac:chgData name="Tuan Cao" userId="0846b901be3075ca" providerId="Windows Live" clId="Web-{5EDB9F4E-22B7-FED2-F751-90EDDA87C6C1}" dt="2024-09-20T11:10:38.020" v="2697" actId="20577"/>
          <ac:spMkLst>
            <pc:docMk/>
            <pc:sldMk cId="3794871611" sldId="301"/>
            <ac:spMk id="3" creationId="{69E5BB78-BA54-0E46-B1BE-26D57916E5F6}"/>
          </ac:spMkLst>
        </pc:spChg>
        <pc:spChg chg="mod">
          <ac:chgData name="Tuan Cao" userId="0846b901be3075ca" providerId="Windows Live" clId="Web-{5EDB9F4E-22B7-FED2-F751-90EDDA87C6C1}" dt="2024-09-20T11:06:16.748" v="2609" actId="20577"/>
          <ac:spMkLst>
            <pc:docMk/>
            <pc:sldMk cId="3794871611" sldId="301"/>
            <ac:spMk id="14" creationId="{22E2F157-ED0D-53E0-E43C-075F6416D564}"/>
          </ac:spMkLst>
        </pc:spChg>
        <pc:picChg chg="add mod">
          <ac:chgData name="Tuan Cao" userId="0846b901be3075ca" providerId="Windows Live" clId="Web-{5EDB9F4E-22B7-FED2-F751-90EDDA87C6C1}" dt="2024-09-20T11:09:11.377" v="2678" actId="1076"/>
          <ac:picMkLst>
            <pc:docMk/>
            <pc:sldMk cId="3794871611" sldId="301"/>
            <ac:picMk id="7" creationId="{52548729-A7CF-2057-497D-62D873BA8021}"/>
          </ac:picMkLst>
        </pc:picChg>
        <pc:picChg chg="add del mod">
          <ac:chgData name="Tuan Cao" userId="0846b901be3075ca" providerId="Windows Live" clId="Web-{5EDB9F4E-22B7-FED2-F751-90EDDA87C6C1}" dt="2024-09-20T11:09:07.814" v="2677"/>
          <ac:picMkLst>
            <pc:docMk/>
            <pc:sldMk cId="3794871611" sldId="301"/>
            <ac:picMk id="8" creationId="{73BBB167-FB2F-DD7F-7EC4-B012014E7859}"/>
          </ac:picMkLst>
        </pc:picChg>
        <pc:picChg chg="add mod">
          <ac:chgData name="Tuan Cao" userId="0846b901be3075ca" providerId="Windows Live" clId="Web-{5EDB9F4E-22B7-FED2-F751-90EDDA87C6C1}" dt="2024-09-20T11:10:28.097" v="2694" actId="1076"/>
          <ac:picMkLst>
            <pc:docMk/>
            <pc:sldMk cId="3794871611" sldId="301"/>
            <ac:picMk id="9" creationId="{8C117B60-84FB-1709-9674-D148B1446A59}"/>
          </ac:picMkLst>
        </pc:picChg>
      </pc:sldChg>
      <pc:sldChg chg="add replId">
        <pc:chgData name="Tuan Cao" userId="0846b901be3075ca" providerId="Windows Live" clId="Web-{5EDB9F4E-22B7-FED2-F751-90EDDA87C6C1}" dt="2024-09-20T11:12:50.038" v="2698"/>
        <pc:sldMkLst>
          <pc:docMk/>
          <pc:sldMk cId="1371143525" sldId="302"/>
        </pc:sldMkLst>
      </pc:sldChg>
    </pc:docChg>
  </pc:docChgLst>
  <pc:docChgLst>
    <pc:chgData name="Tuan Cao" userId="0846b901be3075ca" providerId="Windows Live" clId="Web-{7080C151-9A95-AE96-067B-BE49EA66E571}"/>
    <pc:docChg chg="modSld">
      <pc:chgData name="Tuan Cao" userId="0846b901be3075ca" providerId="Windows Live" clId="Web-{7080C151-9A95-AE96-067B-BE49EA66E571}" dt="2024-08-27T17:04:00.968" v="53" actId="20577"/>
      <pc:docMkLst>
        <pc:docMk/>
      </pc:docMkLst>
      <pc:sldChg chg="modSp">
        <pc:chgData name="Tuan Cao" userId="0846b901be3075ca" providerId="Windows Live" clId="Web-{7080C151-9A95-AE96-067B-BE49EA66E571}" dt="2024-08-27T17:01:25.571" v="13" actId="20577"/>
        <pc:sldMkLst>
          <pc:docMk/>
          <pc:sldMk cId="109857222" sldId="256"/>
        </pc:sldMkLst>
        <pc:spChg chg="mod">
          <ac:chgData name="Tuan Cao" userId="0846b901be3075ca" providerId="Windows Live" clId="Web-{7080C151-9A95-AE96-067B-BE49EA66E571}" dt="2024-08-27T17:01:25.571" v="13" actId="20577"/>
          <ac:spMkLst>
            <pc:docMk/>
            <pc:sldMk cId="109857222" sldId="256"/>
            <ac:spMk id="2" creationId="{00000000-0000-0000-0000-000000000000}"/>
          </ac:spMkLst>
        </pc:spChg>
      </pc:sldChg>
      <pc:sldChg chg="modSp">
        <pc:chgData name="Tuan Cao" userId="0846b901be3075ca" providerId="Windows Live" clId="Web-{7080C151-9A95-AE96-067B-BE49EA66E571}" dt="2024-08-27T17:03:45.421" v="46" actId="20577"/>
        <pc:sldMkLst>
          <pc:docMk/>
          <pc:sldMk cId="4028734356" sldId="257"/>
        </pc:sldMkLst>
        <pc:spChg chg="mod">
          <ac:chgData name="Tuan Cao" userId="0846b901be3075ca" providerId="Windows Live" clId="Web-{7080C151-9A95-AE96-067B-BE49EA66E571}" dt="2024-08-27T17:03:45.421" v="46" actId="20577"/>
          <ac:spMkLst>
            <pc:docMk/>
            <pc:sldMk cId="4028734356" sldId="257"/>
            <ac:spMk id="3" creationId="{F3DB3D8A-DB3D-854D-55F3-5F1F605D34C9}"/>
          </ac:spMkLst>
        </pc:spChg>
      </pc:sldChg>
      <pc:sldChg chg="modSp">
        <pc:chgData name="Tuan Cao" userId="0846b901be3075ca" providerId="Windows Live" clId="Web-{7080C151-9A95-AE96-067B-BE49EA66E571}" dt="2024-08-27T17:04:00.968" v="53" actId="20577"/>
        <pc:sldMkLst>
          <pc:docMk/>
          <pc:sldMk cId="960681793" sldId="258"/>
        </pc:sldMkLst>
        <pc:spChg chg="mod">
          <ac:chgData name="Tuan Cao" userId="0846b901be3075ca" providerId="Windows Live" clId="Web-{7080C151-9A95-AE96-067B-BE49EA66E571}" dt="2024-08-27T17:04:00.968" v="53" actId="20577"/>
          <ac:spMkLst>
            <pc:docMk/>
            <pc:sldMk cId="960681793" sldId="258"/>
            <ac:spMk id="2" creationId="{6BFA330E-EE91-F37F-EA00-B8262F532F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9/20/2024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942277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9/20/2024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213358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9/20/2024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1149749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9/20/2024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3736477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9/20/2024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2609842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9/20/2024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5978855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9/20/2024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6669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9/20/2024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93574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9/20/2024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86629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9/20/2024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3410214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9/20/2024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86985272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9/20/2024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86069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3338"/>
            <a:ext cx="9144000" cy="3274592"/>
          </a:xfrm>
        </p:spPr>
        <p:txBody>
          <a:bodyPr anchor="ctr">
            <a:normAutofit/>
          </a:bodyPr>
          <a:lstStyle/>
          <a:p>
            <a:r>
              <a:rPr lang="en-US" sz="7200"/>
              <a:t>Progress report 20/09</a:t>
            </a:r>
          </a:p>
        </p:txBody>
      </p:sp>
      <p:sp>
        <p:nvSpPr>
          <p:cNvPr id="3" name="Subtitle 2"/>
          <p:cNvSpPr>
            <a:spLocks noGrp="1"/>
          </p:cNvSpPr>
          <p:nvPr>
            <p:ph type="subTitle" idx="1"/>
          </p:nvPr>
        </p:nvSpPr>
        <p:spPr>
          <a:xfrm>
            <a:off x="1524000" y="5514052"/>
            <a:ext cx="9144000" cy="651910"/>
          </a:xfrm>
        </p:spPr>
        <p:txBody>
          <a:bodyPr anchor="ctr">
            <a:normAutofit/>
          </a:bodyPr>
          <a:lstStyle/>
          <a:p>
            <a:r>
              <a:rPr lang="en-US"/>
              <a:t>Anh Tuan Cao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11801"/>
            <a:ext cx="10788692" cy="4659665"/>
          </a:xfrm>
        </p:spPr>
        <p:txBody>
          <a:bodyPr vert="horz" lIns="91440" tIns="45720" rIns="91440" bIns="45720" rtlCol="0" anchor="t">
            <a:noAutofit/>
          </a:bodyPr>
          <a:lstStyle/>
          <a:p>
            <a:pPr marL="0" indent="0">
              <a:lnSpc>
                <a:spcPct val="100000"/>
              </a:lnSpc>
              <a:buNone/>
            </a:pPr>
            <a:r>
              <a:rPr lang="en-US" sz="1800" b="1" u="sng">
                <a:ea typeface="+mn-lt"/>
                <a:cs typeface="+mn-lt"/>
              </a:rPr>
              <a:t>Proactive Drive Failure Prediction for Large Scale Storage Systems </a:t>
            </a:r>
            <a:endParaRPr lang="en-US" sz="1800" b="1" u="sng">
              <a:latin typeface="Calisto MT"/>
            </a:endParaRPr>
          </a:p>
          <a:p>
            <a:pPr marL="285750" indent="-285750"/>
            <a:r>
              <a:rPr lang="en-US" sz="1600">
                <a:latin typeface="Calisto MT"/>
                <a:cs typeface="Calibri"/>
              </a:rPr>
              <a:t>Dataset: from Baidu Inc. 23.395 sample with same model.</a:t>
            </a:r>
            <a:endParaRPr lang="en-US" sz="1600">
              <a:latin typeface="Calisto MT"/>
            </a:endParaRPr>
          </a:p>
          <a:p>
            <a:pPr lvl="1">
              <a:buFont typeface="Arial"/>
              <a:buChar char="•"/>
            </a:pPr>
            <a:r>
              <a:rPr lang="en-US" sz="1400">
                <a:latin typeface="Calisto MT"/>
                <a:cs typeface="Calibri"/>
              </a:rPr>
              <a:t>Good drive: sample in a week are kept.</a:t>
            </a:r>
            <a:endParaRPr lang="en-US" sz="1400">
              <a:latin typeface="Calisto MT"/>
            </a:endParaRPr>
          </a:p>
          <a:p>
            <a:pPr lvl="1">
              <a:buFont typeface="Arial"/>
              <a:buChar char="•"/>
            </a:pPr>
            <a:r>
              <a:rPr lang="en-US" sz="1400">
                <a:latin typeface="Calisto MT"/>
                <a:cs typeface="Calibri"/>
              </a:rPr>
              <a:t>Bad drive: sample 20 days before failure are kept.  </a:t>
            </a:r>
            <a:endParaRPr lang="en-US" sz="1600">
              <a:latin typeface="Calisto MT"/>
              <a:cs typeface="Calibri"/>
            </a:endParaRPr>
          </a:p>
          <a:p>
            <a:pPr marL="285750" indent="-285750"/>
            <a:r>
              <a:rPr lang="en-US" sz="1600">
                <a:latin typeface="Calisto MT"/>
                <a:cs typeface="Calibri"/>
              </a:rPr>
              <a:t>Also for some (but not all) failed drives, several particular attributes show significant downward trend over time. They are VALUEs of attributes #1, #5, #187, #195, #197 and RAW VALUEs of attributes #5 and #197. For every sample, we calculate the absolute differences between the current values of these attributes and their corresponding values six hours ago as features.</a:t>
            </a:r>
            <a:endParaRPr lang="en-US" sz="1600">
              <a:latin typeface="Calisto MT"/>
            </a:endParaRPr>
          </a:p>
          <a:p>
            <a:pPr marL="285750" indent="-285750"/>
            <a:r>
              <a:rPr lang="en-US" sz="1600">
                <a:latin typeface="Calisto MT"/>
                <a:cs typeface="Calibri"/>
              </a:rPr>
              <a:t>Input : </a:t>
            </a:r>
            <a:endParaRPr lang="en-US" sz="1600">
              <a:latin typeface="Calisto MT"/>
            </a:endParaRPr>
          </a:p>
          <a:p>
            <a:pPr lvl="1"/>
            <a:r>
              <a:rPr lang="en-US" sz="1400">
                <a:latin typeface="Calisto MT"/>
                <a:cs typeface="Calibri"/>
              </a:rPr>
              <a:t>10 SMART attribute normalized values (1,3,5,7,9,187,189,194,195,197)</a:t>
            </a:r>
            <a:endParaRPr lang="en-US" sz="1400">
              <a:latin typeface="Calisto MT"/>
            </a:endParaRPr>
          </a:p>
          <a:p>
            <a:pPr lvl="1"/>
            <a:r>
              <a:rPr lang="en-US" sz="1400">
                <a:latin typeface="Calisto MT"/>
                <a:cs typeface="Calibri"/>
              </a:rPr>
              <a:t>2 RAWs value (5, 197) </a:t>
            </a:r>
            <a:endParaRPr lang="en-US" sz="1400">
              <a:latin typeface="Calisto MT"/>
            </a:endParaRPr>
          </a:p>
          <a:p>
            <a:pPr lvl="1"/>
            <a:r>
              <a:rPr lang="en-US" sz="1400">
                <a:latin typeface="Calisto MT"/>
                <a:cs typeface="Calibri"/>
              </a:rPr>
              <a:t>7 changes rate.</a:t>
            </a:r>
            <a:endParaRPr lang="en-US" sz="1600">
              <a:latin typeface="Calisto MT"/>
              <a:cs typeface="Calibri"/>
            </a:endParaRPr>
          </a:p>
          <a:p>
            <a:r>
              <a:rPr lang="en-US" sz="1600">
                <a:latin typeface="Calisto MT"/>
                <a:cs typeface="Calibri"/>
              </a:rPr>
              <a:t>Models : 3 layers 19,30,1, epochs: 400, </a:t>
            </a:r>
            <a:r>
              <a:rPr lang="en-US" sz="1600" err="1">
                <a:latin typeface="Calisto MT"/>
                <a:cs typeface="Calibri"/>
              </a:rPr>
              <a:t>lr</a:t>
            </a:r>
            <a:r>
              <a:rPr lang="en-US" sz="1600">
                <a:latin typeface="Calisto MT"/>
                <a:cs typeface="Calibri"/>
              </a:rPr>
              <a:t>: 0.1, activation: sigmoid</a:t>
            </a:r>
            <a:endParaRPr lang="en-US" sz="1600">
              <a:latin typeface="Calisto MT"/>
            </a:endParaRPr>
          </a:p>
          <a:p>
            <a:r>
              <a:rPr lang="en-US" sz="1600">
                <a:latin typeface="Calisto MT"/>
                <a:cs typeface="Calibri"/>
              </a:rPr>
              <a:t>Evaluation: Detection rate (True-positive), False Alarm Rate (False-positive)</a:t>
            </a:r>
            <a:endParaRPr lang="en-US" sz="1600">
              <a:latin typeface="Calisto MT"/>
            </a:endParaRPr>
          </a:p>
          <a:p>
            <a:pPr marL="0" indent="0">
              <a:lnSpc>
                <a:spcPct val="100000"/>
              </a:lnSpc>
              <a:buNone/>
            </a:pPr>
            <a:endParaRPr lang="en-US" sz="1600">
              <a:latin typeface="Calisto MT"/>
              <a:cs typeface="Calibri"/>
            </a:endParaRPr>
          </a:p>
          <a:p>
            <a:pPr>
              <a:lnSpc>
                <a:spcPct val="100000"/>
              </a:lnSpc>
            </a:pPr>
            <a:endParaRPr lang="en-US" sz="1600" b="1">
              <a:latin typeface="Calisto MT"/>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10</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ea typeface="+mn-lt"/>
                <a:cs typeface="+mn-lt"/>
              </a:rPr>
              <a:t>Drive failure detection</a:t>
            </a:r>
            <a:endParaRPr lang="en-US"/>
          </a:p>
          <a:p>
            <a:pPr>
              <a:spcBef>
                <a:spcPct val="0"/>
              </a:spcBef>
            </a:pPr>
            <a:endParaRPr lang="en-US"/>
          </a:p>
          <a:p>
            <a:pPr>
              <a:spcBef>
                <a:spcPct val="0"/>
              </a:spcBef>
            </a:pPr>
            <a:endParaRPr lang="en-US"/>
          </a:p>
        </p:txBody>
      </p:sp>
    </p:spTree>
    <p:extLst>
      <p:ext uri="{BB962C8B-B14F-4D97-AF65-F5344CB8AC3E}">
        <p14:creationId xmlns:p14="http://schemas.microsoft.com/office/powerpoint/2010/main" val="191677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a:ea typeface="+mj-lt"/>
                <a:cs typeface="+mj-lt"/>
              </a:rPr>
              <a:t> </a:t>
            </a: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11800"/>
            <a:ext cx="10788692" cy="4659665"/>
          </a:xfrm>
        </p:spPr>
        <p:txBody>
          <a:bodyPr vert="horz" lIns="91440" tIns="45720" rIns="91440" bIns="45720" rtlCol="0" anchor="t">
            <a:noAutofit/>
          </a:bodyPr>
          <a:lstStyle/>
          <a:p>
            <a:pPr marL="0" indent="0">
              <a:lnSpc>
                <a:spcPct val="100000"/>
              </a:lnSpc>
              <a:buNone/>
            </a:pPr>
            <a:r>
              <a:rPr lang="en-US" sz="1800" b="1" u="sng">
                <a:ea typeface="+mn-lt"/>
                <a:cs typeface="+mn-lt"/>
              </a:rPr>
              <a:t>Predictive models of hard drive failures based on operational data </a:t>
            </a:r>
            <a:endParaRPr lang="en-US" b="1">
              <a:ea typeface="+mn-lt"/>
              <a:cs typeface="+mn-lt"/>
            </a:endParaRPr>
          </a:p>
          <a:p>
            <a:r>
              <a:rPr lang="en-US" sz="1600">
                <a:latin typeface="Calisto MT"/>
                <a:cs typeface="Calibri"/>
              </a:rPr>
              <a:t>Dataset: </a:t>
            </a:r>
            <a:r>
              <a:rPr lang="en-US" sz="1600" err="1">
                <a:latin typeface="Calisto MT"/>
                <a:cs typeface="Calibri"/>
              </a:rPr>
              <a:t>Backblaze</a:t>
            </a:r>
            <a:r>
              <a:rPr lang="en-US" sz="1600">
                <a:latin typeface="Calisto MT"/>
                <a:cs typeface="Calibri"/>
              </a:rPr>
              <a:t> dataset:</a:t>
            </a:r>
          </a:p>
          <a:p>
            <a:r>
              <a:rPr lang="en-US" sz="1600">
                <a:latin typeface="Calisto MT"/>
                <a:cs typeface="Calibri"/>
              </a:rPr>
              <a:t>Two SMART parameters, SMART 9, power-on hours, and SMART 194, temperature. In turned out that this filtering is negligible and does not noticeably impact the dataset with only 5 drives concerned.</a:t>
            </a:r>
            <a:endParaRPr lang="en-US" sz="1600">
              <a:latin typeface="Calisto MT"/>
            </a:endParaRPr>
          </a:p>
          <a:p>
            <a:r>
              <a:rPr lang="en-US" sz="1600">
                <a:latin typeface="Calisto MT"/>
                <a:cs typeface="Calibri"/>
              </a:rPr>
              <a:t>Introduce a new hyperparameter:  time window: after a drive fails, we relabel a posteriori the N previous samples from this particular drive as failures where N is the length of the time window in days. In other words, with our classification model we try to answer the question ”Is the hard drive going to fail in the next N days?”. This length will be optimized as a hyper parameter of the model to determine its optimal value if it exists. </a:t>
            </a:r>
            <a:endParaRPr lang="en-US" sz="1600">
              <a:latin typeface="Calisto MT"/>
            </a:endParaRPr>
          </a:p>
          <a:p>
            <a:r>
              <a:rPr lang="en-US" sz="1600">
                <a:latin typeface="Calisto MT"/>
                <a:cs typeface="Calibri"/>
              </a:rPr>
              <a:t>Input: nine raw SMART parameters number 5, 12, 187, 188, 189, 190, 198, 199 and 200. </a:t>
            </a:r>
          </a:p>
          <a:p>
            <a:r>
              <a:rPr lang="en-US" sz="1600">
                <a:latin typeface="Calisto MT"/>
                <a:cs typeface="Calibri"/>
              </a:rPr>
              <a:t>ML algorithm (Support Vector Machine , Random Forest, Gradient boosted tree)</a:t>
            </a:r>
            <a:endParaRPr lang="en-US" sz="1600">
              <a:latin typeface="Calisto MT"/>
            </a:endParaRPr>
          </a:p>
          <a:p>
            <a:r>
              <a:rPr lang="en-US" sz="1600">
                <a:latin typeface="Calisto MT"/>
                <a:cs typeface="Calibri"/>
              </a:rPr>
              <a:t>Evaluation: Detection rate (positive), False Alarm Rate (False-positive)</a:t>
            </a:r>
            <a:endParaRPr lang="en-US" sz="1600">
              <a:latin typeface="Calisto MT"/>
            </a:endParaRPr>
          </a:p>
          <a:p>
            <a:pPr marL="285750" indent="-285750"/>
            <a:endParaRPr lang="en-US" sz="1600">
              <a:latin typeface="Calisto MT"/>
              <a:cs typeface="Calibri"/>
            </a:endParaRPr>
          </a:p>
          <a:p>
            <a:pPr marL="0" indent="0">
              <a:lnSpc>
                <a:spcPct val="100000"/>
              </a:lnSpc>
              <a:buNone/>
            </a:pPr>
            <a:endParaRPr lang="en-US" sz="1600">
              <a:latin typeface="Calisto MT"/>
              <a:cs typeface="Calibri"/>
            </a:endParaRPr>
          </a:p>
          <a:p>
            <a:pPr>
              <a:lnSpc>
                <a:spcPct val="100000"/>
              </a:lnSpc>
            </a:pPr>
            <a:endParaRPr lang="en-US" sz="1600" b="1">
              <a:latin typeface="Calisto MT"/>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11</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ea typeface="+mn-lt"/>
                <a:cs typeface="+mn-lt"/>
              </a:rPr>
              <a:t>Drive failure detection</a:t>
            </a:r>
            <a:endParaRPr lang="en-US"/>
          </a:p>
          <a:p>
            <a:pPr>
              <a:spcBef>
                <a:spcPct val="0"/>
              </a:spcBef>
            </a:pPr>
            <a:endParaRPr lang="en-US"/>
          </a:p>
          <a:p>
            <a:pPr>
              <a:spcBef>
                <a:spcPct val="0"/>
              </a:spcBef>
            </a:pPr>
            <a:endParaRPr lang="en-US"/>
          </a:p>
        </p:txBody>
      </p:sp>
    </p:spTree>
    <p:extLst>
      <p:ext uri="{BB962C8B-B14F-4D97-AF65-F5344CB8AC3E}">
        <p14:creationId xmlns:p14="http://schemas.microsoft.com/office/powerpoint/2010/main" val="334566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a:ea typeface="+mj-lt"/>
                <a:cs typeface="+mj-lt"/>
              </a:rPr>
              <a:t>2.   Bearing ring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11800"/>
            <a:ext cx="10788692" cy="4659665"/>
          </a:xfrm>
        </p:spPr>
        <p:txBody>
          <a:bodyPr vert="horz" lIns="91440" tIns="45720" rIns="91440" bIns="45720" rtlCol="0" anchor="t">
            <a:noAutofit/>
          </a:bodyPr>
          <a:lstStyle/>
          <a:p>
            <a:pPr marL="285750" indent="-285750">
              <a:lnSpc>
                <a:spcPct val="100000"/>
              </a:lnSpc>
            </a:pPr>
            <a:r>
              <a:rPr lang="en-US" sz="1800">
                <a:latin typeface="Calisto MT"/>
                <a:cs typeface="Calibri"/>
              </a:rPr>
              <a:t>One bearing ring model is used in this experiment</a:t>
            </a:r>
          </a:p>
          <a:p>
            <a:pPr marL="285750" indent="-285750"/>
            <a:endParaRPr lang="en-US" sz="1600">
              <a:latin typeface="Calisto MT"/>
              <a:cs typeface="Calibri"/>
            </a:endParaRPr>
          </a:p>
          <a:p>
            <a:pPr marL="0" indent="0">
              <a:lnSpc>
                <a:spcPct val="100000"/>
              </a:lnSpc>
              <a:buNone/>
            </a:pPr>
            <a:endParaRPr lang="en-US" sz="1600">
              <a:latin typeface="Calisto MT"/>
              <a:cs typeface="Calibri"/>
            </a:endParaRPr>
          </a:p>
          <a:p>
            <a:pPr>
              <a:lnSpc>
                <a:spcPct val="100000"/>
              </a:lnSpc>
            </a:pPr>
            <a:endParaRPr lang="en-US" sz="1600" b="1">
              <a:latin typeface="Calisto MT"/>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12</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Dataset – Uni Paderborn</a:t>
            </a:r>
          </a:p>
        </p:txBody>
      </p:sp>
      <p:pic>
        <p:nvPicPr>
          <p:cNvPr id="5" name="Picture 4" descr="A table with text on it&#10;&#10;Description automatically generated">
            <a:extLst>
              <a:ext uri="{FF2B5EF4-FFF2-40B4-BE49-F238E27FC236}">
                <a16:creationId xmlns:a16="http://schemas.microsoft.com/office/drawing/2014/main" id="{FBE9F16F-63D8-3607-AD27-75B21BD0E59F}"/>
              </a:ext>
            </a:extLst>
          </p:cNvPr>
          <p:cNvPicPr>
            <a:picLocks noChangeAspect="1"/>
          </p:cNvPicPr>
          <p:nvPr/>
        </p:nvPicPr>
        <p:blipFill>
          <a:blip r:embed="rId2"/>
          <a:stretch>
            <a:fillRect/>
          </a:stretch>
        </p:blipFill>
        <p:spPr>
          <a:xfrm>
            <a:off x="740989" y="1711979"/>
            <a:ext cx="6048375" cy="3667125"/>
          </a:xfrm>
          <a:prstGeom prst="rect">
            <a:avLst/>
          </a:prstGeom>
        </p:spPr>
      </p:pic>
    </p:spTree>
    <p:extLst>
      <p:ext uri="{BB962C8B-B14F-4D97-AF65-F5344CB8AC3E}">
        <p14:creationId xmlns:p14="http://schemas.microsoft.com/office/powerpoint/2010/main" val="122714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a:ea typeface="+mj-lt"/>
                <a:cs typeface="+mj-lt"/>
              </a:rPr>
              <a:t>2.   Bearing ring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6575281" cy="4668629"/>
          </a:xfrm>
        </p:spPr>
        <p:txBody>
          <a:bodyPr vert="horz" lIns="91440" tIns="45720" rIns="91440" bIns="45720" rtlCol="0" anchor="t">
            <a:noAutofit/>
          </a:bodyPr>
          <a:lstStyle/>
          <a:p>
            <a:pPr marL="285750" indent="-285750">
              <a:lnSpc>
                <a:spcPct val="100000"/>
              </a:lnSpc>
            </a:pPr>
            <a:r>
              <a:rPr lang="en-US" sz="1800">
                <a:latin typeface="Calisto MT"/>
                <a:cs typeface="Calibri"/>
              </a:rPr>
              <a:t>Bearing Damage is generated either by artificial or real damages</a:t>
            </a:r>
          </a:p>
          <a:p>
            <a:pPr marL="342900" indent="-342900">
              <a:lnSpc>
                <a:spcPct val="100000"/>
              </a:lnSpc>
            </a:pPr>
            <a:r>
              <a:rPr lang="en-US" sz="1800">
                <a:latin typeface="Calisto MT"/>
                <a:cs typeface="Calibri"/>
              </a:rPr>
              <a:t>Artificial damage:</a:t>
            </a:r>
          </a:p>
          <a:p>
            <a:pPr lvl="1">
              <a:buFont typeface="Courier New" panose="020B0604020202020204" pitchFamily="34" charset="0"/>
              <a:buChar char="o"/>
            </a:pPr>
            <a:r>
              <a:rPr lang="en-US" sz="1400">
                <a:latin typeface="Calisto MT"/>
                <a:cs typeface="Calibri"/>
              </a:rPr>
              <a:t>electric discharge machining (trench of 0.25 mm length in rolling direction and depth of 1-2 mm), </a:t>
            </a:r>
            <a:endParaRPr lang="en-US"/>
          </a:p>
          <a:p>
            <a:pPr lvl="1">
              <a:buFont typeface="Courier New" panose="020B0604020202020204" pitchFamily="34" charset="0"/>
              <a:buChar char="o"/>
            </a:pPr>
            <a:r>
              <a:rPr lang="en-US" sz="1400">
                <a:latin typeface="Calisto MT"/>
                <a:cs typeface="Calibri"/>
              </a:rPr>
              <a:t>drilling (diameter: 0.9 mm, 2 mm, 3 mm)</a:t>
            </a:r>
          </a:p>
          <a:p>
            <a:pPr lvl="1">
              <a:buFont typeface="Courier New" panose="020B0604020202020204" pitchFamily="34" charset="0"/>
              <a:buChar char="o"/>
            </a:pPr>
            <a:r>
              <a:rPr lang="en-US" sz="1400">
                <a:latin typeface="Calisto MT"/>
                <a:cs typeface="Calibri"/>
              </a:rPr>
              <a:t>manual electric engraving (damage length from 1-4 mm). </a:t>
            </a:r>
            <a:endParaRPr lang="en-US">
              <a:latin typeface="Calisto MT"/>
              <a:cs typeface="Calibri"/>
            </a:endParaRPr>
          </a:p>
          <a:p>
            <a:pPr marL="342900" indent="-342900">
              <a:lnSpc>
                <a:spcPct val="100000"/>
              </a:lnSpc>
            </a:pPr>
            <a:endParaRPr lang="en-US" sz="1800">
              <a:latin typeface="Calisto MT"/>
              <a:cs typeface="Calibri"/>
            </a:endParaRPr>
          </a:p>
          <a:p>
            <a:pPr marL="285750" indent="-285750"/>
            <a:endParaRPr lang="en-US" sz="1600">
              <a:latin typeface="Calisto MT"/>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Damage</a:t>
            </a:r>
          </a:p>
        </p:txBody>
      </p:sp>
      <p:pic>
        <p:nvPicPr>
          <p:cNvPr id="7" name="Picture 6" descr="A close-up of a bearing&#10;&#10;Description automatically generated">
            <a:extLst>
              <a:ext uri="{FF2B5EF4-FFF2-40B4-BE49-F238E27FC236}">
                <a16:creationId xmlns:a16="http://schemas.microsoft.com/office/drawing/2014/main" id="{1D9B53D9-B057-0EB4-8E55-0CF8BB561CCE}"/>
              </a:ext>
            </a:extLst>
          </p:cNvPr>
          <p:cNvPicPr>
            <a:picLocks noChangeAspect="1"/>
          </p:cNvPicPr>
          <p:nvPr/>
        </p:nvPicPr>
        <p:blipFill>
          <a:blip r:embed="rId2"/>
          <a:stretch>
            <a:fillRect/>
          </a:stretch>
        </p:blipFill>
        <p:spPr>
          <a:xfrm>
            <a:off x="642937" y="3676931"/>
            <a:ext cx="6334125" cy="2390775"/>
          </a:xfrm>
          <a:prstGeom prst="rect">
            <a:avLst/>
          </a:prstGeom>
        </p:spPr>
      </p:pic>
      <p:pic>
        <p:nvPicPr>
          <p:cNvPr id="8" name="Picture 7">
            <a:extLst>
              <a:ext uri="{FF2B5EF4-FFF2-40B4-BE49-F238E27FC236}">
                <a16:creationId xmlns:a16="http://schemas.microsoft.com/office/drawing/2014/main" id="{72EC00BB-F382-1FEB-DF5F-4853A29EB085}"/>
              </a:ext>
            </a:extLst>
          </p:cNvPr>
          <p:cNvPicPr>
            <a:picLocks noChangeAspect="1"/>
          </p:cNvPicPr>
          <p:nvPr/>
        </p:nvPicPr>
        <p:blipFill>
          <a:blip r:embed="rId3"/>
          <a:stretch>
            <a:fillRect/>
          </a:stretch>
        </p:blipFill>
        <p:spPr>
          <a:xfrm>
            <a:off x="6954931" y="747713"/>
            <a:ext cx="5238750" cy="5362575"/>
          </a:xfrm>
          <a:prstGeom prst="rect">
            <a:avLst/>
          </a:prstGeom>
        </p:spPr>
      </p:pic>
    </p:spTree>
    <p:extLst>
      <p:ext uri="{BB962C8B-B14F-4D97-AF65-F5344CB8AC3E}">
        <p14:creationId xmlns:p14="http://schemas.microsoft.com/office/powerpoint/2010/main" val="314754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a:ea typeface="+mj-lt"/>
                <a:cs typeface="+mj-lt"/>
              </a:rPr>
              <a:t>2.   Bearing ring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5732599" cy="4668629"/>
          </a:xfrm>
        </p:spPr>
        <p:txBody>
          <a:bodyPr vert="horz" lIns="91440" tIns="45720" rIns="91440" bIns="45720" rtlCol="0" anchor="t">
            <a:noAutofit/>
          </a:bodyPr>
          <a:lstStyle/>
          <a:p>
            <a:pPr marL="285750" indent="-285750">
              <a:lnSpc>
                <a:spcPct val="100000"/>
              </a:lnSpc>
            </a:pPr>
            <a:r>
              <a:rPr lang="en-US" sz="1800">
                <a:latin typeface="Calisto MT"/>
                <a:cs typeface="Calibri"/>
              </a:rPr>
              <a:t>Bearing Damage is generated either by artificial or real damages</a:t>
            </a:r>
          </a:p>
          <a:p>
            <a:pPr>
              <a:lnSpc>
                <a:spcPct val="100000"/>
              </a:lnSpc>
            </a:pPr>
            <a:r>
              <a:rPr lang="en-US" sz="1800">
                <a:latin typeface="Calisto MT"/>
                <a:cs typeface="Calibri"/>
              </a:rPr>
              <a:t>Real damage is generated by accelerated lifetime test.</a:t>
            </a:r>
          </a:p>
          <a:p>
            <a:pPr>
              <a:lnSpc>
                <a:spcPct val="100000"/>
              </a:lnSpc>
            </a:pPr>
            <a:r>
              <a:rPr lang="en-US" sz="1800">
                <a:ea typeface="+mn-lt"/>
                <a:cs typeface="+mn-lt"/>
              </a:rPr>
              <a:t>Estimate the long-term performance, reliability, and lifespan of a product or component within a shorter time frame than would be possible under normal usage conditions. </a:t>
            </a:r>
            <a:endParaRPr lang="en-US" sz="1800">
              <a:ea typeface="+mn-lt"/>
              <a:cs typeface="Calibri"/>
            </a:endParaRPr>
          </a:p>
          <a:p>
            <a:pPr>
              <a:lnSpc>
                <a:spcPct val="100000"/>
              </a:lnSpc>
            </a:pPr>
            <a:r>
              <a:rPr lang="en-US" sz="1800">
                <a:ea typeface="+mn-lt"/>
                <a:cs typeface="+mn-lt"/>
              </a:rPr>
              <a:t>This is achieved by subjecting the product to intensified stress factors, such as increased load, temperature, pressure, humidity, vibration, or electrical stress,</a:t>
            </a:r>
            <a:endParaRPr lang="en-US" sz="1800">
              <a:latin typeface="Calisto MT"/>
              <a:cs typeface="Calibri"/>
            </a:endParaRPr>
          </a:p>
          <a:p>
            <a:pPr marL="342900" indent="-342900">
              <a:lnSpc>
                <a:spcPct val="100000"/>
              </a:lnSpc>
            </a:pPr>
            <a:endParaRPr lang="en-US" sz="1800">
              <a:cs typeface="Calibri"/>
            </a:endParaRPr>
          </a:p>
          <a:p>
            <a:pPr marL="285750" indent="-285750"/>
            <a:endParaRPr lang="en-US" sz="160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Damage</a:t>
            </a:r>
          </a:p>
        </p:txBody>
      </p:sp>
      <p:pic>
        <p:nvPicPr>
          <p:cNvPr id="5" name="Picture 4">
            <a:extLst>
              <a:ext uri="{FF2B5EF4-FFF2-40B4-BE49-F238E27FC236}">
                <a16:creationId xmlns:a16="http://schemas.microsoft.com/office/drawing/2014/main" id="{8476C4FF-C59C-625D-B938-78862C14F1F5}"/>
              </a:ext>
            </a:extLst>
          </p:cNvPr>
          <p:cNvPicPr>
            <a:picLocks noChangeAspect="1"/>
          </p:cNvPicPr>
          <p:nvPr/>
        </p:nvPicPr>
        <p:blipFill>
          <a:blip r:embed="rId2"/>
          <a:stretch>
            <a:fillRect/>
          </a:stretch>
        </p:blipFill>
        <p:spPr>
          <a:xfrm>
            <a:off x="7197538" y="877701"/>
            <a:ext cx="3722595" cy="4941234"/>
          </a:xfrm>
          <a:prstGeom prst="rect">
            <a:avLst/>
          </a:prstGeom>
        </p:spPr>
      </p:pic>
    </p:spTree>
    <p:extLst>
      <p:ext uri="{BB962C8B-B14F-4D97-AF65-F5344CB8AC3E}">
        <p14:creationId xmlns:p14="http://schemas.microsoft.com/office/powerpoint/2010/main" val="178923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528348"/>
          </a:xfrm>
        </p:spPr>
        <p:txBody>
          <a:bodyPr>
            <a:normAutofit fontScale="90000"/>
          </a:bodyPr>
          <a:lstStyle/>
          <a:p>
            <a:r>
              <a:rPr lang="en-US" sz="3200">
                <a:ea typeface="+mj-lt"/>
                <a:cs typeface="+mj-lt"/>
              </a:rPr>
              <a:t>2.   Bearing ring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10788693" cy="1271007"/>
          </a:xfrm>
        </p:spPr>
        <p:txBody>
          <a:bodyPr vert="horz" lIns="91440" tIns="45720" rIns="91440" bIns="45720" rtlCol="0" anchor="t">
            <a:noAutofit/>
          </a:bodyPr>
          <a:lstStyle/>
          <a:p>
            <a:pPr marL="285750" indent="-285750">
              <a:lnSpc>
                <a:spcPct val="100000"/>
              </a:lnSpc>
            </a:pPr>
            <a:r>
              <a:rPr lang="en-US" sz="1800">
                <a:latin typeface="Calisto MT"/>
                <a:cs typeface="Calibri"/>
              </a:rPr>
              <a:t>The dataset is divided into multiple files with experiment on a bearing ring with bearing damage code.</a:t>
            </a:r>
          </a:p>
          <a:p>
            <a:pPr marL="285750" indent="-285750">
              <a:lnSpc>
                <a:spcPct val="100000"/>
              </a:lnSpc>
            </a:pPr>
            <a:r>
              <a:rPr lang="en-US" sz="1800">
                <a:cs typeface="Calibri"/>
              </a:rPr>
              <a:t>Each scenario is run with different settings (operating parameter) and each setting is recorded 20 times.</a:t>
            </a:r>
          </a:p>
          <a:p>
            <a:pPr marL="285750" indent="-285750">
              <a:lnSpc>
                <a:spcPct val="100000"/>
              </a:lnSpc>
            </a:pPr>
            <a:r>
              <a:rPr lang="en-US" sz="1800"/>
              <a:t>Each measurement is recorded into a mat file</a:t>
            </a:r>
          </a:p>
          <a:p>
            <a:pPr marL="342900" indent="-342900">
              <a:lnSpc>
                <a:spcPct val="100000"/>
              </a:lnSpc>
            </a:pPr>
            <a:endParaRPr lang="en-US" sz="1800">
              <a:cs typeface="Calibri"/>
            </a:endParaRPr>
          </a:p>
          <a:p>
            <a:pPr marL="285750" indent="-285750"/>
            <a:endParaRPr lang="en-US" sz="160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pic>
        <p:nvPicPr>
          <p:cNvPr id="7" name="Picture 6" descr="A screenshot of a computer&#10;&#10;Description automatically generated">
            <a:extLst>
              <a:ext uri="{FF2B5EF4-FFF2-40B4-BE49-F238E27FC236}">
                <a16:creationId xmlns:a16="http://schemas.microsoft.com/office/drawing/2014/main" id="{B8663BF9-7B60-B63E-2A3C-B48B461E9922}"/>
              </a:ext>
            </a:extLst>
          </p:cNvPr>
          <p:cNvPicPr>
            <a:picLocks noChangeAspect="1"/>
          </p:cNvPicPr>
          <p:nvPr/>
        </p:nvPicPr>
        <p:blipFill>
          <a:blip r:embed="rId2"/>
          <a:stretch>
            <a:fillRect/>
          </a:stretch>
        </p:blipFill>
        <p:spPr>
          <a:xfrm>
            <a:off x="1928252" y="2677085"/>
            <a:ext cx="8048625" cy="3009900"/>
          </a:xfrm>
          <a:prstGeom prst="rect">
            <a:avLst/>
          </a:prstGeom>
        </p:spPr>
      </p:pic>
    </p:spTree>
    <p:extLst>
      <p:ext uri="{BB962C8B-B14F-4D97-AF65-F5344CB8AC3E}">
        <p14:creationId xmlns:p14="http://schemas.microsoft.com/office/powerpoint/2010/main" val="245270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2.   Bearing ring dataset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16</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pic>
        <p:nvPicPr>
          <p:cNvPr id="17" name="Content Placeholder 16" descr="A screenshot of a computer&#10;&#10;Description automatically generated">
            <a:extLst>
              <a:ext uri="{FF2B5EF4-FFF2-40B4-BE49-F238E27FC236}">
                <a16:creationId xmlns:a16="http://schemas.microsoft.com/office/drawing/2014/main" id="{91511C2B-8C5C-69AF-DF7A-4C3B65CA5849}"/>
              </a:ext>
            </a:extLst>
          </p:cNvPr>
          <p:cNvPicPr>
            <a:picLocks noGrp="1" noChangeAspect="1"/>
          </p:cNvPicPr>
          <p:nvPr>
            <p:ph idx="1"/>
          </p:nvPr>
        </p:nvPicPr>
        <p:blipFill>
          <a:blip r:embed="rId2"/>
          <a:stretch>
            <a:fillRect/>
          </a:stretch>
        </p:blipFill>
        <p:spPr>
          <a:xfrm>
            <a:off x="5469793" y="885667"/>
            <a:ext cx="5966996" cy="5178017"/>
          </a:xfrm>
        </p:spPr>
      </p:pic>
      <p:sp>
        <p:nvSpPr>
          <p:cNvPr id="20" name="TextBox 19">
            <a:extLst>
              <a:ext uri="{FF2B5EF4-FFF2-40B4-BE49-F238E27FC236}">
                <a16:creationId xmlns:a16="http://schemas.microsoft.com/office/drawing/2014/main" id="{5ED043E4-78EF-1CBC-3E38-37D556D620BC}"/>
              </a:ext>
            </a:extLst>
          </p:cNvPr>
          <p:cNvSpPr txBox="1"/>
          <p:nvPr/>
        </p:nvSpPr>
        <p:spPr>
          <a:xfrm>
            <a:off x="811480" y="1444831"/>
            <a:ext cx="4443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Each mat file contain information of a measurement.</a:t>
            </a:r>
          </a:p>
          <a:p>
            <a:pPr marL="285750" indent="-285750">
              <a:buFont typeface="Arial"/>
              <a:buChar char="•"/>
            </a:pPr>
            <a:r>
              <a:rPr lang="en-US"/>
              <a:t>For example: IDs, timestamp, duration, personal, etc..</a:t>
            </a:r>
          </a:p>
          <a:p>
            <a:pPr marL="285750" indent="-285750">
              <a:buFont typeface="Arial"/>
              <a:buChar char="•"/>
            </a:pPr>
            <a:endParaRPr lang="en-US"/>
          </a:p>
        </p:txBody>
      </p:sp>
    </p:spTree>
    <p:extLst>
      <p:ext uri="{BB962C8B-B14F-4D97-AF65-F5344CB8AC3E}">
        <p14:creationId xmlns:p14="http://schemas.microsoft.com/office/powerpoint/2010/main" val="262798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2.   Bearing ring dataset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17</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sp>
        <p:nvSpPr>
          <p:cNvPr id="20" name="TextBox 19">
            <a:extLst>
              <a:ext uri="{FF2B5EF4-FFF2-40B4-BE49-F238E27FC236}">
                <a16:creationId xmlns:a16="http://schemas.microsoft.com/office/drawing/2014/main" id="{5ED043E4-78EF-1CBC-3E38-37D556D620BC}"/>
              </a:ext>
            </a:extLst>
          </p:cNvPr>
          <p:cNvSpPr txBox="1"/>
          <p:nvPr/>
        </p:nvSpPr>
        <p:spPr>
          <a:xfrm>
            <a:off x="811480" y="1400008"/>
            <a:ext cx="1063796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We are only interested in Y field</a:t>
            </a:r>
          </a:p>
          <a:p>
            <a:pPr marL="285750" indent="-285750">
              <a:buFont typeface="Arial"/>
              <a:buChar char="•"/>
            </a:pPr>
            <a:r>
              <a:rPr lang="en-US"/>
              <a:t>Measuring time is 4s</a:t>
            </a:r>
          </a:p>
          <a:p>
            <a:pPr marL="285750" indent="-285750">
              <a:buFont typeface="Arial"/>
              <a:buChar char="•"/>
            </a:pPr>
            <a:r>
              <a:rPr lang="en-US"/>
              <a:t>It contain: </a:t>
            </a:r>
          </a:p>
          <a:p>
            <a:pPr marL="742950" lvl="1" indent="-285750">
              <a:buFont typeface="Courier New"/>
              <a:buChar char="o"/>
            </a:pPr>
            <a:r>
              <a:rPr lang="en-US"/>
              <a:t>Operating parameter with sampling rate of 4 KHz.</a:t>
            </a:r>
          </a:p>
          <a:p>
            <a:pPr marL="742950" lvl="1" indent="-285750">
              <a:buFont typeface="Courier New"/>
              <a:buChar char="o"/>
            </a:pPr>
            <a:r>
              <a:rPr lang="en-US"/>
              <a:t>Two motor current signal with sampling rate of 64 KHz.</a:t>
            </a:r>
          </a:p>
          <a:p>
            <a:pPr marL="742950" lvl="1" indent="-285750">
              <a:buFont typeface="Courier New"/>
              <a:buChar char="o"/>
            </a:pPr>
            <a:r>
              <a:rPr lang="en-US">
                <a:ea typeface="+mn-lt"/>
                <a:cs typeface="+mn-lt"/>
              </a:rPr>
              <a:t>Vibration Signals</a:t>
            </a:r>
            <a:r>
              <a:rPr lang="en-US"/>
              <a:t> with sampling rate of 64 KHz.</a:t>
            </a:r>
          </a:p>
          <a:p>
            <a:pPr marL="285750" indent="-285750">
              <a:buFont typeface="Arial"/>
              <a:buChar char="•"/>
            </a:pPr>
            <a:endParaRPr lang="en-US"/>
          </a:p>
          <a:p>
            <a:pPr marL="285750" indent="-285750">
              <a:buFont typeface="Arial"/>
              <a:buChar char="•"/>
            </a:pPr>
            <a:endParaRPr lang="en-US"/>
          </a:p>
        </p:txBody>
      </p:sp>
      <p:pic>
        <p:nvPicPr>
          <p:cNvPr id="8" name="Picture 7" descr="A screenshot of a data&#10;&#10;Description automatically generated">
            <a:extLst>
              <a:ext uri="{FF2B5EF4-FFF2-40B4-BE49-F238E27FC236}">
                <a16:creationId xmlns:a16="http://schemas.microsoft.com/office/drawing/2014/main" id="{35CF974A-43F0-B937-B6BD-DCBA347D76B1}"/>
              </a:ext>
            </a:extLst>
          </p:cNvPr>
          <p:cNvPicPr>
            <a:picLocks noChangeAspect="1"/>
          </p:cNvPicPr>
          <p:nvPr/>
        </p:nvPicPr>
        <p:blipFill>
          <a:blip r:embed="rId2"/>
          <a:stretch>
            <a:fillRect/>
          </a:stretch>
        </p:blipFill>
        <p:spPr>
          <a:xfrm>
            <a:off x="3101501" y="3431969"/>
            <a:ext cx="6048375" cy="1676400"/>
          </a:xfrm>
          <a:prstGeom prst="rect">
            <a:avLst/>
          </a:prstGeom>
        </p:spPr>
      </p:pic>
    </p:spTree>
    <p:extLst>
      <p:ext uri="{BB962C8B-B14F-4D97-AF65-F5344CB8AC3E}">
        <p14:creationId xmlns:p14="http://schemas.microsoft.com/office/powerpoint/2010/main" val="264847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2.   Bearing ring dataset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18</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Motor Current Signal and Vibration Signal</a:t>
            </a:r>
          </a:p>
        </p:txBody>
      </p:sp>
      <p:sp>
        <p:nvSpPr>
          <p:cNvPr id="20" name="TextBox 19">
            <a:extLst>
              <a:ext uri="{FF2B5EF4-FFF2-40B4-BE49-F238E27FC236}">
                <a16:creationId xmlns:a16="http://schemas.microsoft.com/office/drawing/2014/main" id="{5ED043E4-78EF-1CBC-3E38-37D556D620BC}"/>
              </a:ext>
            </a:extLst>
          </p:cNvPr>
          <p:cNvSpPr txBox="1"/>
          <p:nvPr/>
        </p:nvSpPr>
        <p:spPr>
          <a:xfrm>
            <a:off x="551504" y="1400008"/>
            <a:ext cx="11247560"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ea typeface="+mn-lt"/>
                <a:cs typeface="+mn-lt"/>
              </a:rPr>
              <a:t>Motor Current Signal:</a:t>
            </a:r>
            <a:r>
              <a:rPr lang="en-US" sz="1600">
                <a:ea typeface="+mn-lt"/>
                <a:cs typeface="+mn-lt"/>
              </a:rPr>
              <a:t> Motor current signals refer to the electrical signals derived from the current flowing through the motor. These signals contain valuable information about the operating conditions of the motor and bearings.</a:t>
            </a:r>
          </a:p>
          <a:p>
            <a:pPr marL="285750" indent="-285750">
              <a:buFont typeface="Arial"/>
              <a:buChar char="•"/>
            </a:pPr>
            <a:r>
              <a:rPr lang="en-US" sz="1600" b="1">
                <a:ea typeface="+mn-lt"/>
                <a:cs typeface="+mn-lt"/>
              </a:rPr>
              <a:t>Advantages:</a:t>
            </a:r>
            <a:endParaRPr lang="en-US" sz="1600">
              <a:ea typeface="+mn-lt"/>
              <a:cs typeface="+mn-lt"/>
            </a:endParaRPr>
          </a:p>
          <a:p>
            <a:pPr marL="742950" lvl="1" indent="-285750">
              <a:buFont typeface="Courier New"/>
              <a:buChar char="o"/>
            </a:pPr>
            <a:r>
              <a:rPr lang="en-US" sz="1600">
                <a:ea typeface="+mn-lt"/>
                <a:cs typeface="+mn-lt"/>
              </a:rPr>
              <a:t>Non-invasive and can be monitored remotely without requiring direct access to the bearing or motor.</a:t>
            </a:r>
          </a:p>
          <a:p>
            <a:pPr marL="742950" lvl="1" indent="-285750">
              <a:buFont typeface="Courier New"/>
              <a:buChar char="o"/>
            </a:pPr>
            <a:r>
              <a:rPr lang="en-US" sz="1600">
                <a:ea typeface="+mn-lt"/>
                <a:cs typeface="+mn-lt"/>
              </a:rPr>
              <a:t>Cost-effective compared to vibration sensors as it uses existing electrical signals.</a:t>
            </a:r>
          </a:p>
          <a:p>
            <a:pPr marL="285750" indent="-285750">
              <a:buFont typeface="Arial"/>
              <a:buChar char="•"/>
            </a:pPr>
            <a:r>
              <a:rPr lang="en-US" sz="1600" b="1">
                <a:ea typeface="+mn-lt"/>
                <a:cs typeface="+mn-lt"/>
              </a:rPr>
              <a:t>Limitations:</a:t>
            </a:r>
            <a:endParaRPr lang="en-US" sz="1600">
              <a:ea typeface="+mn-lt"/>
              <a:cs typeface="+mn-lt"/>
            </a:endParaRPr>
          </a:p>
          <a:p>
            <a:pPr marL="742950" lvl="1" indent="-285750">
              <a:buFont typeface="Courier New"/>
              <a:buChar char="o"/>
            </a:pPr>
            <a:r>
              <a:rPr lang="en-US" sz="1600">
                <a:ea typeface="+mn-lt"/>
                <a:cs typeface="+mn-lt"/>
              </a:rPr>
              <a:t>Less sensitive than vibration analysis for early-stage fault detection.</a:t>
            </a:r>
            <a:endParaRPr lang="en-US" sz="1600"/>
          </a:p>
          <a:p>
            <a:pPr marL="742950" lvl="1" indent="-285750">
              <a:buFont typeface="Courier New"/>
              <a:buChar char="o"/>
            </a:pPr>
            <a:r>
              <a:rPr lang="en-US" sz="1600">
                <a:ea typeface="+mn-lt"/>
                <a:cs typeface="+mn-lt"/>
              </a:rPr>
              <a:t>Requires advanced signal processing techniques to accurately extract fault features due to noise and other electrical disturbances.</a:t>
            </a:r>
            <a:endParaRPr lang="en-US" sz="1600"/>
          </a:p>
          <a:p>
            <a:pPr marL="285750" indent="-285750">
              <a:buFont typeface="Arial"/>
              <a:buChar char="•"/>
            </a:pPr>
            <a:r>
              <a:rPr lang="en-US" sz="1600" b="1">
                <a:ea typeface="+mn-lt"/>
                <a:cs typeface="+mn-lt"/>
              </a:rPr>
              <a:t>Vibration Signal:</a:t>
            </a:r>
            <a:r>
              <a:rPr lang="en-US" sz="1600">
                <a:ea typeface="+mn-lt"/>
                <a:cs typeface="+mn-lt"/>
              </a:rPr>
              <a:t> Vibration signals are physical signals captured using accelerometers or other vibration sensors placed directly on the bearing housing or nearby structures. These signals measure the mechanical vibrations caused by the bearings.</a:t>
            </a:r>
            <a:endParaRPr lang="en-US" sz="1600"/>
          </a:p>
          <a:p>
            <a:pPr marL="285750" indent="-285750">
              <a:buFont typeface="Arial"/>
              <a:buChar char="•"/>
            </a:pPr>
            <a:r>
              <a:rPr lang="en-US" sz="1600" b="1">
                <a:ea typeface="+mn-lt"/>
                <a:cs typeface="+mn-lt"/>
              </a:rPr>
              <a:t>Advantages:</a:t>
            </a:r>
            <a:endParaRPr lang="en-US" sz="1600"/>
          </a:p>
          <a:p>
            <a:pPr marL="742950" lvl="1" indent="-285750">
              <a:buFont typeface="Courier New"/>
              <a:buChar char="o"/>
            </a:pPr>
            <a:r>
              <a:rPr lang="en-US" sz="1600">
                <a:ea typeface="+mn-lt"/>
                <a:cs typeface="+mn-lt"/>
              </a:rPr>
              <a:t>High sensitivity to bearing defects, especially in the early stages of damage.</a:t>
            </a:r>
            <a:endParaRPr lang="en-US" sz="1600"/>
          </a:p>
          <a:p>
            <a:pPr marL="742950" lvl="1" indent="-285750">
              <a:buFont typeface="Courier New"/>
              <a:buChar char="o"/>
            </a:pPr>
            <a:r>
              <a:rPr lang="en-US" sz="1600">
                <a:ea typeface="+mn-lt"/>
                <a:cs typeface="+mn-lt"/>
              </a:rPr>
              <a:t>Provides detailed information about the nature and severity of the fault.</a:t>
            </a:r>
            <a:endParaRPr lang="en-US" sz="1600"/>
          </a:p>
          <a:p>
            <a:pPr marL="742950" lvl="1" indent="-285750">
              <a:buFont typeface="Courier New"/>
              <a:buChar char="o"/>
            </a:pPr>
            <a:r>
              <a:rPr lang="en-US" sz="1600">
                <a:ea typeface="+mn-lt"/>
                <a:cs typeface="+mn-lt"/>
              </a:rPr>
              <a:t>Can detect a wide range of faults, including misalignment, imbalance, and looseness, in addition to bearing issues.</a:t>
            </a:r>
            <a:endParaRPr lang="en-US"/>
          </a:p>
          <a:p>
            <a:pPr marL="285750" indent="-285750">
              <a:buFont typeface="Arial"/>
              <a:buChar char="•"/>
            </a:pPr>
            <a:r>
              <a:rPr lang="en-US" sz="1600" b="1">
                <a:ea typeface="+mn-lt"/>
                <a:cs typeface="+mn-lt"/>
              </a:rPr>
              <a:t>Limitations:</a:t>
            </a:r>
            <a:endParaRPr lang="en-US" sz="1600"/>
          </a:p>
          <a:p>
            <a:pPr marL="742950" lvl="1" indent="-285750">
              <a:buFont typeface="Courier New"/>
              <a:buChar char="o"/>
            </a:pPr>
            <a:r>
              <a:rPr lang="en-US" sz="1600">
                <a:ea typeface="+mn-lt"/>
                <a:cs typeface="+mn-lt"/>
              </a:rPr>
              <a:t>Requires direct sensor placement, which may not always be feasible.</a:t>
            </a:r>
            <a:endParaRPr lang="en-US" sz="1600"/>
          </a:p>
          <a:p>
            <a:pPr marL="742950" lvl="1" indent="-285750">
              <a:buFont typeface="Courier New"/>
              <a:buChar char="o"/>
            </a:pPr>
            <a:r>
              <a:rPr lang="en-US" sz="1600">
                <a:ea typeface="+mn-lt"/>
                <a:cs typeface="+mn-lt"/>
              </a:rPr>
              <a:t>Sensors can be costly, and installation requires careful positioning for accurate measurements.</a:t>
            </a:r>
            <a:endParaRPr lang="en-US" sz="1600"/>
          </a:p>
          <a:p>
            <a:pPr marL="742950" lvl="1" indent="-285750">
              <a:buFont typeface="Courier New"/>
              <a:buChar char="o"/>
            </a:pPr>
            <a:r>
              <a:rPr lang="en-US" sz="1600">
                <a:ea typeface="+mn-lt"/>
                <a:cs typeface="+mn-lt"/>
              </a:rPr>
              <a:t>Vibration data can be complex to interpret, requiring specialized knowledge and signal processing.</a:t>
            </a:r>
            <a:endParaRPr lang="en-US"/>
          </a:p>
          <a:p>
            <a:pPr marL="285750" indent="-285750">
              <a:buFont typeface="Arial"/>
              <a:buChar char="•"/>
            </a:pPr>
            <a:endParaRPr lang="en-US" sz="1600"/>
          </a:p>
          <a:p>
            <a:pPr marL="285750" indent="-285750">
              <a:buFont typeface="Arial"/>
              <a:buChar char="•"/>
            </a:pPr>
            <a:endParaRPr lang="en-US" sz="1600"/>
          </a:p>
          <a:p>
            <a:pPr marL="285750" indent="-285750">
              <a:buFont typeface="Arial"/>
              <a:buChar char="•"/>
            </a:pPr>
            <a:endParaRPr lang="en-US" sz="1600"/>
          </a:p>
          <a:p>
            <a:pPr marL="742950" lvl="1" indent="-285750">
              <a:buFont typeface="Courier New"/>
              <a:buChar char="o"/>
            </a:pPr>
            <a:endParaRPr lang="en-US"/>
          </a:p>
        </p:txBody>
      </p:sp>
    </p:spTree>
    <p:extLst>
      <p:ext uri="{BB962C8B-B14F-4D97-AF65-F5344CB8AC3E}">
        <p14:creationId xmlns:p14="http://schemas.microsoft.com/office/powerpoint/2010/main" val="289527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2.   Bearing ring dataset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19</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Damage classification</a:t>
            </a:r>
          </a:p>
        </p:txBody>
      </p:sp>
      <p:sp>
        <p:nvSpPr>
          <p:cNvPr id="3" name="TextBox 2">
            <a:extLst>
              <a:ext uri="{FF2B5EF4-FFF2-40B4-BE49-F238E27FC236}">
                <a16:creationId xmlns:a16="http://schemas.microsoft.com/office/drawing/2014/main" id="{B86C1C3E-D65E-76FC-748D-D69D4F1B5F7F}"/>
              </a:ext>
            </a:extLst>
          </p:cNvPr>
          <p:cNvSpPr txBox="1"/>
          <p:nvPr/>
        </p:nvSpPr>
        <p:spPr>
          <a:xfrm>
            <a:off x="712519" y="1434935"/>
            <a:ext cx="10608623"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Data preprocessing: extract frequency feature with (FFT and PSD) -&gt; Feature extraction: 23 distinct Feature</a:t>
            </a:r>
          </a:p>
          <a:p>
            <a:pPr marL="285750" indent="-285750">
              <a:buFont typeface="Arial"/>
              <a:buChar char="•"/>
            </a:pPr>
            <a:r>
              <a:rPr lang="en-US">
                <a:ea typeface="+mn-lt"/>
                <a:cs typeface="+mn-lt"/>
              </a:rPr>
              <a:t>Feature: 9 out of 23 features are selected from each of the two MCS per sample and 15 features from the vibration signals.</a:t>
            </a:r>
          </a:p>
          <a:p>
            <a:pPr marL="285750" indent="-285750">
              <a:buFont typeface="Arial,Sans-Serif"/>
              <a:buChar char="•"/>
            </a:pPr>
            <a:r>
              <a:rPr lang="en-US"/>
              <a:t>Then separate data into test and training data</a:t>
            </a:r>
          </a:p>
          <a:p>
            <a:pPr marL="285750" indent="-285750">
              <a:buFont typeface="Arial"/>
              <a:buChar char="•"/>
            </a:pPr>
            <a:endParaRPr lang="en-US"/>
          </a:p>
          <a:p>
            <a:pPr marL="285750" indent="-285750">
              <a:buFont typeface="Arial"/>
              <a:buChar char="•"/>
            </a:pPr>
            <a:endParaRPr lang="en-US" sz="1600"/>
          </a:p>
        </p:txBody>
      </p:sp>
      <p:pic>
        <p:nvPicPr>
          <p:cNvPr id="7" name="Picture 6" descr="A table with text on it&#10;&#10;Description automatically generated">
            <a:extLst>
              <a:ext uri="{FF2B5EF4-FFF2-40B4-BE49-F238E27FC236}">
                <a16:creationId xmlns:a16="http://schemas.microsoft.com/office/drawing/2014/main" id="{66451197-9E8E-7634-F08F-C24F81BC87EB}"/>
              </a:ext>
            </a:extLst>
          </p:cNvPr>
          <p:cNvPicPr>
            <a:picLocks noChangeAspect="1"/>
          </p:cNvPicPr>
          <p:nvPr/>
        </p:nvPicPr>
        <p:blipFill>
          <a:blip r:embed="rId2"/>
          <a:stretch>
            <a:fillRect/>
          </a:stretch>
        </p:blipFill>
        <p:spPr>
          <a:xfrm>
            <a:off x="6556282" y="2433638"/>
            <a:ext cx="4619625" cy="3514725"/>
          </a:xfrm>
          <a:prstGeom prst="rect">
            <a:avLst/>
          </a:prstGeom>
        </p:spPr>
      </p:pic>
    </p:spTree>
    <p:extLst>
      <p:ext uri="{BB962C8B-B14F-4D97-AF65-F5344CB8AC3E}">
        <p14:creationId xmlns:p14="http://schemas.microsoft.com/office/powerpoint/2010/main" val="335905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EE97-257A-DD47-A331-D160F60D5B1D}"/>
              </a:ext>
            </a:extLst>
          </p:cNvPr>
          <p:cNvSpPr>
            <a:spLocks noGrp="1"/>
          </p:cNvSpPr>
          <p:nvPr>
            <p:ph type="title"/>
          </p:nvPr>
        </p:nvSpPr>
        <p:spPr/>
        <p:txBody>
          <a:bodyPr/>
          <a:lstStyle/>
          <a:p>
            <a:r>
              <a:rPr lang="en-US">
                <a:latin typeface="Calibri"/>
                <a:cs typeface="Calibri"/>
              </a:rPr>
              <a:t>Overview</a:t>
            </a:r>
          </a:p>
        </p:txBody>
      </p:sp>
      <p:sp>
        <p:nvSpPr>
          <p:cNvPr id="3" name="Content Placeholder 2">
            <a:extLst>
              <a:ext uri="{FF2B5EF4-FFF2-40B4-BE49-F238E27FC236}">
                <a16:creationId xmlns:a16="http://schemas.microsoft.com/office/drawing/2014/main" id="{F3DB3D8A-DB3D-854D-55F3-5F1F605D34C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sz="3200" err="1"/>
              <a:t>Backblaze</a:t>
            </a:r>
            <a:r>
              <a:rPr lang="en-US" sz="3200"/>
              <a:t> Hard Drive Dataset (continue)</a:t>
            </a:r>
            <a:endParaRPr lang="en-US"/>
          </a:p>
          <a:p>
            <a:pPr marL="514350" indent="-514350">
              <a:buAutoNum type="arabicPeriod"/>
            </a:pPr>
            <a:r>
              <a:rPr lang="en-US" sz="3200">
                <a:ea typeface="+mn-lt"/>
                <a:cs typeface="+mn-lt"/>
              </a:rPr>
              <a:t>Bearing ring Dataset (continue)</a:t>
            </a:r>
            <a:endParaRPr lang="en-US" sz="3200"/>
          </a:p>
          <a:p>
            <a:pPr marL="514350" indent="-514350">
              <a:buAutoNum type="arabicPeriod"/>
            </a:pPr>
            <a:r>
              <a:rPr lang="en-US" sz="3200"/>
              <a:t>Injection molding </a:t>
            </a:r>
            <a:r>
              <a:rPr lang="en-US" sz="3200" err="1"/>
              <a:t>lego</a:t>
            </a:r>
            <a:r>
              <a:rPr lang="en-US" sz="3200"/>
              <a:t> Dataset (continue)</a:t>
            </a:r>
          </a:p>
          <a:p>
            <a:pPr marL="514350" indent="-514350">
              <a:buAutoNum type="arabicPeriod"/>
            </a:pPr>
            <a:r>
              <a:rPr lang="en-US" sz="3200"/>
              <a:t>Hyperparameter optimization in CL</a:t>
            </a:r>
          </a:p>
          <a:p>
            <a:pPr marL="514350" indent="-514350">
              <a:buAutoNum type="arabicPeriod"/>
            </a:pPr>
            <a:r>
              <a:rPr lang="en-US" sz="3200"/>
              <a:t>Dynamic output expansion</a:t>
            </a:r>
          </a:p>
        </p:txBody>
      </p:sp>
      <p:sp>
        <p:nvSpPr>
          <p:cNvPr id="4" name="Date Placeholder 3">
            <a:extLst>
              <a:ext uri="{FF2B5EF4-FFF2-40B4-BE49-F238E27FC236}">
                <a16:creationId xmlns:a16="http://schemas.microsoft.com/office/drawing/2014/main" id="{D0925E94-3921-F2EC-585B-2B1C97F7CCED}"/>
              </a:ext>
            </a:extLst>
          </p:cNvPr>
          <p:cNvSpPr>
            <a:spLocks noGrp="1"/>
          </p:cNvSpPr>
          <p:nvPr>
            <p:ph type="dt" sz="half" idx="10"/>
          </p:nvPr>
        </p:nvSpPr>
        <p:spPr/>
        <p:txBody>
          <a:bodyPr/>
          <a:lstStyle/>
          <a:p>
            <a:fld id="{7268699F-3F07-4A1D-AFC5-8E9B65A6D339}" type="datetime1">
              <a:t>9/20/2024</a:t>
            </a:fld>
            <a:endParaRPr lang="en-US"/>
          </a:p>
        </p:txBody>
      </p:sp>
      <p:sp>
        <p:nvSpPr>
          <p:cNvPr id="5" name="Footer Placeholder 4">
            <a:extLst>
              <a:ext uri="{FF2B5EF4-FFF2-40B4-BE49-F238E27FC236}">
                <a16:creationId xmlns:a16="http://schemas.microsoft.com/office/drawing/2014/main" id="{580ACB75-9589-36A0-9FC2-C76E40AC280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7038906-1290-2BAC-56E9-5B58142CD1B7}"/>
              </a:ext>
            </a:extLst>
          </p:cNvPr>
          <p:cNvSpPr>
            <a:spLocks noGrp="1"/>
          </p:cNvSpPr>
          <p:nvPr>
            <p:ph type="sldNum" sz="quarter" idx="12"/>
          </p:nvPr>
        </p:nvSpPr>
        <p:spPr/>
        <p:txBody>
          <a:bodyPr/>
          <a:lstStyle/>
          <a:p>
            <a:fld id="{E30AF5A0-43BB-4336-8627-9123B9144D80}" type="slidenum">
              <a:rPr lang="en-US" dirty="0"/>
              <a:t>2</a:t>
            </a:fld>
            <a:endParaRPr lang="en-US"/>
          </a:p>
        </p:txBody>
      </p:sp>
    </p:spTree>
    <p:extLst>
      <p:ext uri="{BB962C8B-B14F-4D97-AF65-F5344CB8AC3E}">
        <p14:creationId xmlns:p14="http://schemas.microsoft.com/office/powerpoint/2010/main" val="402873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2.   Bearing ring dataset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20</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Damage classification</a:t>
            </a:r>
          </a:p>
        </p:txBody>
      </p:sp>
      <p:sp>
        <p:nvSpPr>
          <p:cNvPr id="3" name="TextBox 2">
            <a:extLst>
              <a:ext uri="{FF2B5EF4-FFF2-40B4-BE49-F238E27FC236}">
                <a16:creationId xmlns:a16="http://schemas.microsoft.com/office/drawing/2014/main" id="{B86C1C3E-D65E-76FC-748D-D69D4F1B5F7F}"/>
              </a:ext>
            </a:extLst>
          </p:cNvPr>
          <p:cNvSpPr txBox="1"/>
          <p:nvPr/>
        </p:nvSpPr>
        <p:spPr>
          <a:xfrm>
            <a:off x="712519" y="1434935"/>
            <a:ext cx="106086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Different machine learning methods are used on different scenario (single damage only vs with multiple damage)</a:t>
            </a:r>
          </a:p>
          <a:p>
            <a:pPr marL="285750" indent="-285750">
              <a:buFont typeface="Arial"/>
              <a:buChar char="•"/>
            </a:pPr>
            <a:endParaRPr lang="en-US"/>
          </a:p>
        </p:txBody>
      </p:sp>
      <p:pic>
        <p:nvPicPr>
          <p:cNvPr id="10" name="Picture 9" descr="A table with numbers and symbols&#10;&#10;Description automatically generated">
            <a:extLst>
              <a:ext uri="{FF2B5EF4-FFF2-40B4-BE49-F238E27FC236}">
                <a16:creationId xmlns:a16="http://schemas.microsoft.com/office/drawing/2014/main" id="{EBAB54AD-DC2C-7F24-3B1D-14CB71A13A1E}"/>
              </a:ext>
            </a:extLst>
          </p:cNvPr>
          <p:cNvPicPr>
            <a:picLocks noChangeAspect="1"/>
          </p:cNvPicPr>
          <p:nvPr/>
        </p:nvPicPr>
        <p:blipFill>
          <a:blip r:embed="rId2"/>
          <a:stretch>
            <a:fillRect/>
          </a:stretch>
        </p:blipFill>
        <p:spPr>
          <a:xfrm>
            <a:off x="330467" y="3891705"/>
            <a:ext cx="3317298" cy="2231448"/>
          </a:xfrm>
          <a:prstGeom prst="rect">
            <a:avLst/>
          </a:prstGeom>
        </p:spPr>
      </p:pic>
      <p:pic>
        <p:nvPicPr>
          <p:cNvPr id="11" name="Picture 10" descr="A screenshot of a table&#10;&#10;Description automatically generated">
            <a:extLst>
              <a:ext uri="{FF2B5EF4-FFF2-40B4-BE49-F238E27FC236}">
                <a16:creationId xmlns:a16="http://schemas.microsoft.com/office/drawing/2014/main" id="{B904D727-DF6C-ED40-0DB5-0BCA61E71A6A}"/>
              </a:ext>
            </a:extLst>
          </p:cNvPr>
          <p:cNvPicPr>
            <a:picLocks noChangeAspect="1"/>
          </p:cNvPicPr>
          <p:nvPr/>
        </p:nvPicPr>
        <p:blipFill>
          <a:blip r:embed="rId3"/>
          <a:stretch>
            <a:fillRect/>
          </a:stretch>
        </p:blipFill>
        <p:spPr>
          <a:xfrm>
            <a:off x="3499448" y="1796823"/>
            <a:ext cx="8696325" cy="2828925"/>
          </a:xfrm>
          <a:prstGeom prst="rect">
            <a:avLst/>
          </a:prstGeom>
        </p:spPr>
      </p:pic>
    </p:spTree>
    <p:extLst>
      <p:ext uri="{BB962C8B-B14F-4D97-AF65-F5344CB8AC3E}">
        <p14:creationId xmlns:p14="http://schemas.microsoft.com/office/powerpoint/2010/main" val="376433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Injection molding Logo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21</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Paper survey:</a:t>
            </a:r>
          </a:p>
        </p:txBody>
      </p:sp>
      <p:sp>
        <p:nvSpPr>
          <p:cNvPr id="8" name="TextBox 7">
            <a:extLst>
              <a:ext uri="{FF2B5EF4-FFF2-40B4-BE49-F238E27FC236}">
                <a16:creationId xmlns:a16="http://schemas.microsoft.com/office/drawing/2014/main" id="{28FE4DFE-0613-66BC-CD37-ABD0349C1A7C}"/>
              </a:ext>
            </a:extLst>
          </p:cNvPr>
          <p:cNvSpPr txBox="1"/>
          <p:nvPr/>
        </p:nvSpPr>
        <p:spPr>
          <a:xfrm>
            <a:off x="603662" y="1395350"/>
            <a:ext cx="1085602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This problem belong to quality prediction.</a:t>
            </a:r>
          </a:p>
          <a:p>
            <a:pPr marL="285750" indent="-285750">
              <a:buFont typeface="Arial"/>
              <a:buChar char="•"/>
            </a:pPr>
            <a:r>
              <a:rPr lang="en-US">
                <a:ea typeface="+mn-lt"/>
                <a:cs typeface="+mn-lt"/>
              </a:rPr>
              <a:t>In most industrial practices, the process variables are determined by trial-and error method or computer added engineering (CAE) software. However, these conventional methods have limitation such as high time and cost consumption and sensitivity to the technical skills of an engineer.</a:t>
            </a:r>
          </a:p>
          <a:p>
            <a:pPr marL="285750" indent="-285750">
              <a:buFont typeface="Arial"/>
              <a:buChar char="•"/>
            </a:pPr>
            <a:r>
              <a:rPr lang="en-US">
                <a:ea typeface="+mn-lt"/>
                <a:cs typeface="+mn-lt"/>
              </a:rPr>
              <a:t>Injection molding is known to affect the mass, length, warpage, and shrinkage of the final product</a:t>
            </a:r>
          </a:p>
          <a:p>
            <a:pPr marL="742950" lvl="1" indent="-285750">
              <a:buFont typeface="Courier New"/>
              <a:buChar char="o"/>
            </a:pPr>
            <a:r>
              <a:rPr lang="en-US"/>
              <a:t>Mass : </a:t>
            </a:r>
            <a:r>
              <a:rPr lang="en-US">
                <a:ea typeface="+mn-lt"/>
                <a:cs typeface="+mn-lt"/>
              </a:rPr>
              <a:t>refers to the weight of the molded part or product.</a:t>
            </a:r>
          </a:p>
          <a:p>
            <a:pPr marL="742950" lvl="1" indent="-285750">
              <a:buFont typeface="Courier New"/>
              <a:buChar char="o"/>
            </a:pPr>
            <a:r>
              <a:rPr lang="en-US"/>
              <a:t>Length : </a:t>
            </a:r>
            <a:r>
              <a:rPr lang="en-US">
                <a:ea typeface="+mn-lt"/>
                <a:cs typeface="+mn-lt"/>
              </a:rPr>
              <a:t>refers to the dimensional measurement of the molded part, particularly its longest axis.</a:t>
            </a:r>
          </a:p>
          <a:p>
            <a:pPr marL="742950" lvl="1" indent="-285750">
              <a:buFont typeface="Courier New"/>
              <a:buChar char="o"/>
            </a:pPr>
            <a:r>
              <a:rPr lang="en-US">
                <a:ea typeface="+mn-lt"/>
                <a:cs typeface="+mn-lt"/>
              </a:rPr>
              <a:t>Warpage : is the distortion or deformation of a molded part from its intended shape, often resulting in bending, twisting, or uneven surfaces.</a:t>
            </a:r>
          </a:p>
          <a:p>
            <a:pPr marL="742950" lvl="1" indent="-285750">
              <a:buFont typeface="Courier New"/>
              <a:buChar char="o"/>
            </a:pPr>
            <a:r>
              <a:rPr lang="en-US">
                <a:ea typeface="+mn-lt"/>
                <a:cs typeface="+mn-lt"/>
              </a:rPr>
              <a:t>Shrinkage is the reduction in size of the molded part as it cools and solidifies. It is a natural phenomenon caused by the contraction of the polymer material when transitioning from a molten state to a solid state.</a:t>
            </a:r>
          </a:p>
          <a:p>
            <a:pPr marL="742950" lvl="1" indent="-285750">
              <a:buFont typeface="Courier New"/>
              <a:buChar char="o"/>
            </a:pPr>
            <a:r>
              <a:rPr lang="en-US"/>
              <a:t>And there are many more parameter to define quality of final products.</a:t>
            </a:r>
          </a:p>
        </p:txBody>
      </p:sp>
    </p:spTree>
    <p:extLst>
      <p:ext uri="{BB962C8B-B14F-4D97-AF65-F5344CB8AC3E}">
        <p14:creationId xmlns:p14="http://schemas.microsoft.com/office/powerpoint/2010/main" val="3278303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Injection molding Logo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22</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Paper survey:</a:t>
            </a:r>
          </a:p>
        </p:txBody>
      </p:sp>
      <p:sp>
        <p:nvSpPr>
          <p:cNvPr id="7" name="TextBox 6">
            <a:extLst>
              <a:ext uri="{FF2B5EF4-FFF2-40B4-BE49-F238E27FC236}">
                <a16:creationId xmlns:a16="http://schemas.microsoft.com/office/drawing/2014/main" id="{B11DB2D7-C4FB-417E-2045-D8DA822EE1C2}"/>
              </a:ext>
            </a:extLst>
          </p:cNvPr>
          <p:cNvSpPr txBox="1"/>
          <p:nvPr/>
        </p:nvSpPr>
        <p:spPr>
          <a:xfrm>
            <a:off x="831272" y="1425038"/>
            <a:ext cx="6145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are some paper related to injection molding process for input / output reference</a:t>
            </a:r>
          </a:p>
        </p:txBody>
      </p:sp>
      <p:pic>
        <p:nvPicPr>
          <p:cNvPr id="9" name="Picture 8">
            <a:extLst>
              <a:ext uri="{FF2B5EF4-FFF2-40B4-BE49-F238E27FC236}">
                <a16:creationId xmlns:a16="http://schemas.microsoft.com/office/drawing/2014/main" id="{801CFD9F-55A6-700B-5C1D-3149963D2F20}"/>
              </a:ext>
            </a:extLst>
          </p:cNvPr>
          <p:cNvPicPr>
            <a:picLocks noChangeAspect="1"/>
          </p:cNvPicPr>
          <p:nvPr/>
        </p:nvPicPr>
        <p:blipFill>
          <a:blip r:embed="rId2"/>
          <a:stretch>
            <a:fillRect/>
          </a:stretch>
        </p:blipFill>
        <p:spPr>
          <a:xfrm>
            <a:off x="296883" y="2148268"/>
            <a:ext cx="11588338" cy="3847958"/>
          </a:xfrm>
          <a:prstGeom prst="rect">
            <a:avLst/>
          </a:prstGeom>
        </p:spPr>
      </p:pic>
    </p:spTree>
    <p:extLst>
      <p:ext uri="{BB962C8B-B14F-4D97-AF65-F5344CB8AC3E}">
        <p14:creationId xmlns:p14="http://schemas.microsoft.com/office/powerpoint/2010/main" val="259048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Injection molding Logo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23</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Injection Molding Lego Data</a:t>
            </a:r>
          </a:p>
        </p:txBody>
      </p:sp>
      <p:sp>
        <p:nvSpPr>
          <p:cNvPr id="3" name="TextBox 2">
            <a:extLst>
              <a:ext uri="{FF2B5EF4-FFF2-40B4-BE49-F238E27FC236}">
                <a16:creationId xmlns:a16="http://schemas.microsoft.com/office/drawing/2014/main" id="{69E5BB78-BA54-0E46-B1BE-26D57916E5F6}"/>
              </a:ext>
            </a:extLst>
          </p:cNvPr>
          <p:cNvSpPr txBox="1"/>
          <p:nvPr/>
        </p:nvSpPr>
        <p:spPr>
          <a:xfrm>
            <a:off x="534389" y="1385454"/>
            <a:ext cx="1090550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a:t>Manufacturing Process: Injection molding is a process used to produce plastic products in a single production step. It involves:</a:t>
            </a:r>
          </a:p>
          <a:p>
            <a:pPr marL="914400" lvl="1" indent="-457200">
              <a:buFont typeface="Arial,Sans-Serif"/>
              <a:buChar char="•"/>
            </a:pPr>
            <a:r>
              <a:rPr lang="en-US"/>
              <a:t>Plasticization: The plastic material is first heated and melted.</a:t>
            </a:r>
          </a:p>
          <a:p>
            <a:pPr marL="914400" lvl="1" indent="-457200">
              <a:buFont typeface="Arial,Sans-Serif"/>
              <a:buChar char="•"/>
            </a:pPr>
            <a:r>
              <a:rPr lang="en-US"/>
              <a:t>Injection: The melted plastic is then injected into a mold cavity, where it takes the shape of the desired product.</a:t>
            </a:r>
          </a:p>
          <a:p>
            <a:pPr marL="914400" lvl="1" indent="-457200">
              <a:buFont typeface="Arial,Sans-Serif"/>
              <a:buChar char="•"/>
            </a:pPr>
            <a:r>
              <a:rPr lang="en-US"/>
              <a:t>Cooling: The plastic cools down within the mold, solidifying into the final product shape.</a:t>
            </a:r>
          </a:p>
          <a:p>
            <a:pPr marL="914400" lvl="1" indent="-457200">
              <a:buFont typeface="Arial,Sans-Serif"/>
              <a:buChar char="•"/>
            </a:pPr>
            <a:endParaRPr lang="en-US"/>
          </a:p>
          <a:p>
            <a:pPr marL="457200" indent="-457200">
              <a:buFont typeface="Arial,Sans-Serif"/>
              <a:buChar char="•"/>
            </a:pPr>
            <a:r>
              <a:rPr lang="en-US" sz="2800"/>
              <a:t>Study Objective:</a:t>
            </a:r>
          </a:p>
          <a:p>
            <a:pPr marL="457200" indent="-457200">
              <a:buFont typeface="Arial,Sans-Serif"/>
              <a:buChar char="•"/>
            </a:pPr>
            <a:r>
              <a:rPr lang="en-US"/>
              <a:t>Predict quality metrics of parts : maximum deformation of parts under load</a:t>
            </a:r>
          </a:p>
          <a:p>
            <a:pPr marL="457200" indent="-457200">
              <a:buFont typeface="Arial,Sans-Serif"/>
              <a:buChar char="•"/>
            </a:pPr>
            <a:endParaRPr lang="en-US"/>
          </a:p>
          <a:p>
            <a:pPr marL="457200" indent="-457200">
              <a:buFont typeface="Arial,Sans-Serif"/>
              <a:buChar char="•"/>
            </a:pPr>
            <a:r>
              <a:rPr lang="en-US" sz="2800"/>
              <a:t>Data: </a:t>
            </a:r>
          </a:p>
          <a:p>
            <a:pPr marL="457200" indent="-457200">
              <a:buFont typeface="Arial,Sans-Serif"/>
              <a:buChar char="•"/>
            </a:pPr>
            <a:r>
              <a:rPr lang="en-US"/>
              <a:t>There are 16 classes of plastic blocks, created by combining different configurations of studs and rows:</a:t>
            </a:r>
          </a:p>
          <a:p>
            <a:pPr marL="914400" lvl="1" indent="-457200">
              <a:buFont typeface="Arial,Sans-Serif"/>
              <a:buChar char="•"/>
            </a:pPr>
            <a:r>
              <a:rPr lang="en-US"/>
              <a:t>Studs per row: 1, 3, 6, or 8</a:t>
            </a:r>
          </a:p>
          <a:p>
            <a:pPr marL="914400" lvl="1" indent="-457200">
              <a:buFont typeface="Arial,Sans-Serif"/>
              <a:buChar char="•"/>
            </a:pPr>
            <a:r>
              <a:rPr lang="en-US"/>
              <a:t>Rows: 1 or 2</a:t>
            </a:r>
          </a:p>
          <a:p>
            <a:pPr marL="457200" indent="-457200">
              <a:buFont typeface="Arial,Sans-Serif"/>
              <a:buChar char="•"/>
            </a:pPr>
            <a:r>
              <a:rPr lang="en-US"/>
              <a:t>There are 77 examples for each part by varying the input parameters</a:t>
            </a:r>
          </a:p>
          <a:p>
            <a:pPr marL="457200" indent="-457200">
              <a:buFont typeface="Arial,Sans-Serif"/>
              <a:buChar char="•"/>
            </a:pPr>
            <a:r>
              <a:rPr lang="en-US"/>
              <a:t>Each class of block has distinct characteristics or statistics.</a:t>
            </a:r>
          </a:p>
        </p:txBody>
      </p:sp>
    </p:spTree>
    <p:extLst>
      <p:ext uri="{BB962C8B-B14F-4D97-AF65-F5344CB8AC3E}">
        <p14:creationId xmlns:p14="http://schemas.microsoft.com/office/powerpoint/2010/main" val="3198377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Injection molding Logo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24</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Paper method</a:t>
            </a:r>
          </a:p>
        </p:txBody>
      </p:sp>
      <p:sp>
        <p:nvSpPr>
          <p:cNvPr id="3" name="TextBox 2">
            <a:extLst>
              <a:ext uri="{FF2B5EF4-FFF2-40B4-BE49-F238E27FC236}">
                <a16:creationId xmlns:a16="http://schemas.microsoft.com/office/drawing/2014/main" id="{69E5BB78-BA54-0E46-B1BE-26D57916E5F6}"/>
              </a:ext>
            </a:extLst>
          </p:cNvPr>
          <p:cNvSpPr txBox="1"/>
          <p:nvPr/>
        </p:nvSpPr>
        <p:spPr>
          <a:xfrm>
            <a:off x="534389" y="1385454"/>
            <a:ext cx="109055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a:t>Continual learning method: MAS (memory aware synapses) is also parameter regulation technique.</a:t>
            </a:r>
          </a:p>
          <a:p>
            <a:pPr marL="457200" indent="-457200">
              <a:buFont typeface="Arial,Sans-Serif"/>
              <a:buChar char="•"/>
            </a:pPr>
            <a:r>
              <a:rPr lang="en-US"/>
              <a:t>Hyperparameter tunning.</a:t>
            </a:r>
          </a:p>
          <a:p>
            <a:pPr marL="457200" indent="-457200">
              <a:buFont typeface="Arial,Sans-Serif"/>
              <a:buChar char="•"/>
            </a:pPr>
            <a:r>
              <a:rPr lang="en-US"/>
              <a:t>Input / output.</a:t>
            </a:r>
          </a:p>
        </p:txBody>
      </p:sp>
      <p:pic>
        <p:nvPicPr>
          <p:cNvPr id="7" name="Picture 6" descr="A screen shot of a computer&#10;&#10;Description automatically generated">
            <a:extLst>
              <a:ext uri="{FF2B5EF4-FFF2-40B4-BE49-F238E27FC236}">
                <a16:creationId xmlns:a16="http://schemas.microsoft.com/office/drawing/2014/main" id="{52548729-A7CF-2057-497D-62D873BA8021}"/>
              </a:ext>
            </a:extLst>
          </p:cNvPr>
          <p:cNvPicPr>
            <a:picLocks noChangeAspect="1"/>
          </p:cNvPicPr>
          <p:nvPr/>
        </p:nvPicPr>
        <p:blipFill>
          <a:blip r:embed="rId2"/>
          <a:stretch>
            <a:fillRect/>
          </a:stretch>
        </p:blipFill>
        <p:spPr>
          <a:xfrm>
            <a:off x="537729" y="5062042"/>
            <a:ext cx="7791450" cy="771525"/>
          </a:xfrm>
          <a:prstGeom prst="rect">
            <a:avLst/>
          </a:prstGeom>
        </p:spPr>
      </p:pic>
      <p:pic>
        <p:nvPicPr>
          <p:cNvPr id="9" name="Picture 8" descr="A black and white text with black text&#10;&#10;Description automatically generated">
            <a:extLst>
              <a:ext uri="{FF2B5EF4-FFF2-40B4-BE49-F238E27FC236}">
                <a16:creationId xmlns:a16="http://schemas.microsoft.com/office/drawing/2014/main" id="{8C117B60-84FB-1709-9674-D148B1446A59}"/>
              </a:ext>
            </a:extLst>
          </p:cNvPr>
          <p:cNvPicPr>
            <a:picLocks noChangeAspect="1"/>
          </p:cNvPicPr>
          <p:nvPr/>
        </p:nvPicPr>
        <p:blipFill>
          <a:blip r:embed="rId3"/>
          <a:stretch>
            <a:fillRect/>
          </a:stretch>
        </p:blipFill>
        <p:spPr>
          <a:xfrm>
            <a:off x="534822" y="2302947"/>
            <a:ext cx="6372225" cy="2647950"/>
          </a:xfrm>
          <a:prstGeom prst="rect">
            <a:avLst/>
          </a:prstGeom>
        </p:spPr>
      </p:pic>
    </p:spTree>
    <p:extLst>
      <p:ext uri="{BB962C8B-B14F-4D97-AF65-F5344CB8AC3E}">
        <p14:creationId xmlns:p14="http://schemas.microsoft.com/office/powerpoint/2010/main" val="379487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Hyperparameters Optimization in CL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25</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Hyperparameter in CL</a:t>
            </a:r>
          </a:p>
        </p:txBody>
      </p:sp>
      <p:sp>
        <p:nvSpPr>
          <p:cNvPr id="3" name="TextBox 2">
            <a:extLst>
              <a:ext uri="{FF2B5EF4-FFF2-40B4-BE49-F238E27FC236}">
                <a16:creationId xmlns:a16="http://schemas.microsoft.com/office/drawing/2014/main" id="{69E5BB78-BA54-0E46-B1BE-26D57916E5F6}"/>
              </a:ext>
            </a:extLst>
          </p:cNvPr>
          <p:cNvSpPr txBox="1"/>
          <p:nvPr/>
        </p:nvSpPr>
        <p:spPr>
          <a:xfrm>
            <a:off x="534389" y="1385454"/>
            <a:ext cx="109055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a:t>Conventional method:</a:t>
            </a:r>
          </a:p>
        </p:txBody>
      </p:sp>
      <p:pic>
        <p:nvPicPr>
          <p:cNvPr id="8" name="Picture 7" descr="A diagram of a procedure&#10;&#10;Description automatically generated">
            <a:extLst>
              <a:ext uri="{FF2B5EF4-FFF2-40B4-BE49-F238E27FC236}">
                <a16:creationId xmlns:a16="http://schemas.microsoft.com/office/drawing/2014/main" id="{4918E1E6-66BE-9C2D-F7B9-BC2D90FDD520}"/>
              </a:ext>
            </a:extLst>
          </p:cNvPr>
          <p:cNvPicPr>
            <a:picLocks noChangeAspect="1"/>
          </p:cNvPicPr>
          <p:nvPr/>
        </p:nvPicPr>
        <p:blipFill>
          <a:blip r:embed="rId2"/>
          <a:stretch>
            <a:fillRect/>
          </a:stretch>
        </p:blipFill>
        <p:spPr>
          <a:xfrm>
            <a:off x="1723185" y="1711419"/>
            <a:ext cx="8745632" cy="4268881"/>
          </a:xfrm>
          <a:prstGeom prst="rect">
            <a:avLst/>
          </a:prstGeom>
        </p:spPr>
      </p:pic>
    </p:spTree>
    <p:extLst>
      <p:ext uri="{BB962C8B-B14F-4D97-AF65-F5344CB8AC3E}">
        <p14:creationId xmlns:p14="http://schemas.microsoft.com/office/powerpoint/2010/main" val="2641280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Hyperparameters Optimization in CL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26</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Hyperparameter in CL</a:t>
            </a:r>
          </a:p>
        </p:txBody>
      </p:sp>
      <p:sp>
        <p:nvSpPr>
          <p:cNvPr id="3" name="TextBox 2">
            <a:extLst>
              <a:ext uri="{FF2B5EF4-FFF2-40B4-BE49-F238E27FC236}">
                <a16:creationId xmlns:a16="http://schemas.microsoft.com/office/drawing/2014/main" id="{69E5BB78-BA54-0E46-B1BE-26D57916E5F6}"/>
              </a:ext>
            </a:extLst>
          </p:cNvPr>
          <p:cNvSpPr txBox="1"/>
          <p:nvPr/>
        </p:nvSpPr>
        <p:spPr>
          <a:xfrm>
            <a:off x="534389" y="1385454"/>
            <a:ext cx="10905506"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a:t>Conventional method : Disadvantages</a:t>
            </a:r>
          </a:p>
          <a:p>
            <a:pPr marL="742950" lvl="1" indent="-285750">
              <a:buFont typeface="Courier New"/>
              <a:buChar char="o"/>
            </a:pPr>
            <a:r>
              <a:rPr lang="en-US" sz="1600">
                <a:latin typeface="Calisto MT"/>
                <a:cs typeface="Calibri"/>
              </a:rPr>
              <a:t>this protocol does not sufficiently assess how well an algorithm can generalize to new, unseen scenarios (i.e., situations that the algorithm hasn't encountered during training).</a:t>
            </a:r>
            <a:endParaRPr lang="en-US" sz="1600">
              <a:latin typeface="Calisto MT"/>
            </a:endParaRPr>
          </a:p>
          <a:p>
            <a:pPr marL="742950" lvl="1" indent="-285750">
              <a:buFont typeface="Courier New"/>
              <a:buChar char="o"/>
            </a:pPr>
            <a:r>
              <a:rPr lang="en-US" sz="1600">
                <a:latin typeface="Calisto MT"/>
                <a:cs typeface="Calibri"/>
              </a:rPr>
              <a:t>Instead of evaluating the algorithm’s ability to adapt and perform in different environments or tasks (which is crucial for CL), the protocol focuses on a very specific scenario. This can cause </a:t>
            </a:r>
            <a:r>
              <a:rPr lang="en-US" sz="1600" b="1">
                <a:latin typeface="Calisto MT"/>
                <a:cs typeface="Calibri"/>
              </a:rPr>
              <a:t>overfitting</a:t>
            </a:r>
            <a:r>
              <a:rPr lang="en-US" sz="1600">
                <a:latin typeface="Calisto MT"/>
                <a:cs typeface="Calibri"/>
              </a:rPr>
              <a:t> of the evaluation to that particular task or dataset.</a:t>
            </a:r>
            <a:endParaRPr lang="en-US" sz="1600">
              <a:latin typeface="Calisto MT"/>
            </a:endParaRPr>
          </a:p>
          <a:p>
            <a:pPr marL="742950" lvl="1" indent="-285750">
              <a:buFont typeface="Courier New"/>
              <a:buChar char="o"/>
            </a:pPr>
            <a:r>
              <a:rPr lang="en-US" sz="1600">
                <a:latin typeface="Calisto MT"/>
                <a:cs typeface="Calibri"/>
              </a:rPr>
              <a:t>The result is that the algorithm may appear to have better CL capabilities than it actually does because it performs well in the specific scenario defined by the evaluation protocol. This leads to an </a:t>
            </a:r>
            <a:r>
              <a:rPr lang="en-US" sz="1600" b="1">
                <a:latin typeface="Calisto MT"/>
                <a:cs typeface="Calibri"/>
              </a:rPr>
              <a:t>overestimation of the CL capacity</a:t>
            </a:r>
            <a:r>
              <a:rPr lang="en-US" sz="1600">
                <a:latin typeface="Calisto MT"/>
                <a:cs typeface="Calibri"/>
              </a:rPr>
              <a:t>.</a:t>
            </a:r>
            <a:endParaRPr lang="en-US" sz="1600">
              <a:latin typeface="Calisto MT"/>
            </a:endParaRPr>
          </a:p>
          <a:p>
            <a:pPr marL="457200" indent="-457200">
              <a:buFont typeface="Arial,Sans-Serif"/>
              <a:buChar char="•"/>
            </a:pPr>
            <a:endParaRPr lang="en-US"/>
          </a:p>
        </p:txBody>
      </p:sp>
    </p:spTree>
    <p:extLst>
      <p:ext uri="{BB962C8B-B14F-4D97-AF65-F5344CB8AC3E}">
        <p14:creationId xmlns:p14="http://schemas.microsoft.com/office/powerpoint/2010/main" val="277994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Hyperparameters Optimization in CL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27</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Proposed method:</a:t>
            </a:r>
          </a:p>
        </p:txBody>
      </p:sp>
      <p:pic>
        <p:nvPicPr>
          <p:cNvPr id="7" name="Picture 6" descr="A diagram of a process&#10;&#10;Description automatically generated">
            <a:extLst>
              <a:ext uri="{FF2B5EF4-FFF2-40B4-BE49-F238E27FC236}">
                <a16:creationId xmlns:a16="http://schemas.microsoft.com/office/drawing/2014/main" id="{23914709-77F9-7003-0356-58E87C72B940}"/>
              </a:ext>
            </a:extLst>
          </p:cNvPr>
          <p:cNvPicPr>
            <a:picLocks noChangeAspect="1"/>
          </p:cNvPicPr>
          <p:nvPr/>
        </p:nvPicPr>
        <p:blipFill>
          <a:blip r:embed="rId2"/>
          <a:stretch>
            <a:fillRect/>
          </a:stretch>
        </p:blipFill>
        <p:spPr>
          <a:xfrm>
            <a:off x="2908205" y="1566861"/>
            <a:ext cx="6913471" cy="4450417"/>
          </a:xfrm>
          <a:prstGeom prst="rect">
            <a:avLst/>
          </a:prstGeom>
        </p:spPr>
      </p:pic>
    </p:spTree>
    <p:extLst>
      <p:ext uri="{BB962C8B-B14F-4D97-AF65-F5344CB8AC3E}">
        <p14:creationId xmlns:p14="http://schemas.microsoft.com/office/powerpoint/2010/main" val="370019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a:ea typeface="+mj-lt"/>
                <a:cs typeface="+mj-lt"/>
              </a:rPr>
              <a:t>3.   Hyperparameters Optimization in CL (continue)</a:t>
            </a: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28</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Proposed method:</a:t>
            </a:r>
          </a:p>
        </p:txBody>
      </p:sp>
      <p:pic>
        <p:nvPicPr>
          <p:cNvPr id="7" name="Picture 6" descr="A diagram of a process&#10;&#10;Description automatically generated">
            <a:extLst>
              <a:ext uri="{FF2B5EF4-FFF2-40B4-BE49-F238E27FC236}">
                <a16:creationId xmlns:a16="http://schemas.microsoft.com/office/drawing/2014/main" id="{23914709-77F9-7003-0356-58E87C72B940}"/>
              </a:ext>
            </a:extLst>
          </p:cNvPr>
          <p:cNvPicPr>
            <a:picLocks noChangeAspect="1"/>
          </p:cNvPicPr>
          <p:nvPr/>
        </p:nvPicPr>
        <p:blipFill>
          <a:blip r:embed="rId2"/>
          <a:stretch>
            <a:fillRect/>
          </a:stretch>
        </p:blipFill>
        <p:spPr>
          <a:xfrm>
            <a:off x="2908205" y="1566861"/>
            <a:ext cx="6913471" cy="4450417"/>
          </a:xfrm>
          <a:prstGeom prst="rect">
            <a:avLst/>
          </a:prstGeom>
        </p:spPr>
      </p:pic>
    </p:spTree>
    <p:extLst>
      <p:ext uri="{BB962C8B-B14F-4D97-AF65-F5344CB8AC3E}">
        <p14:creationId xmlns:p14="http://schemas.microsoft.com/office/powerpoint/2010/main" val="212048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716600"/>
            <a:ext cx="10788692" cy="4256254"/>
          </a:xfrm>
        </p:spPr>
        <p:txBody>
          <a:bodyPr vert="horz" lIns="91440" tIns="45720" rIns="91440" bIns="45720" rtlCol="0" anchor="t">
            <a:normAutofit/>
          </a:bodyPr>
          <a:lstStyle/>
          <a:p>
            <a:r>
              <a:rPr lang="en-US" sz="1800"/>
              <a:t>Aims to reduce expenses from 2 angles:</a:t>
            </a:r>
          </a:p>
          <a:p>
            <a:pPr lvl="1">
              <a:buFont typeface="Courier New" panose="020B0604020202020204" pitchFamily="34" charset="0"/>
              <a:buChar char="o"/>
            </a:pPr>
            <a:r>
              <a:rPr lang="en-US" sz="1600"/>
              <a:t>Minimizing time or asset spends in maintenance due to a failure detected too late.</a:t>
            </a:r>
          </a:p>
          <a:p>
            <a:pPr lvl="1">
              <a:buFont typeface="Courier New" panose="020B0604020202020204" pitchFamily="34" charset="0"/>
              <a:buChar char="o"/>
            </a:pPr>
            <a:r>
              <a:rPr lang="en-US" sz="1600"/>
              <a:t>Limit maintenance performed on a machine, performing it only when necessary.</a:t>
            </a:r>
          </a:p>
          <a:p>
            <a:r>
              <a:rPr lang="en-US" sz="1800"/>
              <a:t>Challenge :</a:t>
            </a:r>
          </a:p>
          <a:p>
            <a:pPr lvl="1">
              <a:buFont typeface="Courier New" panose="020B0604020202020204" pitchFamily="34" charset="0"/>
              <a:buChar char="o"/>
            </a:pPr>
            <a:r>
              <a:rPr lang="en-US" sz="1600"/>
              <a:t>Data availability: not many public dataset, data protection, etc..</a:t>
            </a:r>
          </a:p>
          <a:p>
            <a:pPr lvl="1">
              <a:buFont typeface="Courier New" panose="020B0604020202020204" pitchFamily="34" charset="0"/>
              <a:buChar char="o"/>
            </a:pPr>
            <a:r>
              <a:rPr lang="en-US" sz="1600"/>
              <a:t>Data quality: imbalance, missing data</a:t>
            </a:r>
          </a:p>
          <a:p>
            <a:pPr lvl="1">
              <a:buFont typeface="Courier New" panose="020B0604020202020204" pitchFamily="34" charset="0"/>
              <a:buChar char="o"/>
            </a:pPr>
            <a:r>
              <a:rPr lang="en-US" sz="1600"/>
              <a:t>Realistic Benchmark: there should be a connection between solution and problem it aims to tackle.</a:t>
            </a:r>
          </a:p>
          <a:p>
            <a:pPr lvl="1">
              <a:buFont typeface="Courier New" panose="020B0604020202020204" pitchFamily="34" charset="0"/>
              <a:buChar char="o"/>
            </a:pPr>
            <a:r>
              <a:rPr lang="en-US" sz="1600"/>
              <a:t>Continual learning: in need of decent setup to reflect real world scenario</a:t>
            </a:r>
          </a:p>
          <a:p>
            <a:pPr lvl="1">
              <a:buFont typeface="Courier New" panose="020B0604020202020204" pitchFamily="34" charset="0"/>
              <a:buChar char="o"/>
            </a:pPr>
            <a:endParaRPr lang="en-US" sz="1600"/>
          </a:p>
          <a:p>
            <a:pPr marL="457200" lvl="1" indent="0">
              <a:buNone/>
            </a:pPr>
            <a:endParaRPr lang="en-US" sz="1600"/>
          </a:p>
          <a:p>
            <a:pPr marL="457200" lvl="1" indent="0">
              <a:buNone/>
            </a:pPr>
            <a:r>
              <a:rPr lang="en-US" sz="1600"/>
              <a:t> </a:t>
            </a:r>
            <a:br>
              <a:rPr lang="en-US" sz="1600"/>
            </a:br>
            <a:endParaRPr lang="en-US" sz="1600"/>
          </a:p>
          <a:p>
            <a:pPr marL="0" indent="0">
              <a:buNone/>
            </a:pP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1048627"/>
            <a:ext cx="1074490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Predictive maintenance:</a:t>
            </a:r>
            <a:endParaRPr lang="en-US"/>
          </a:p>
          <a:p>
            <a:pPr>
              <a:spcBef>
                <a:spcPct val="0"/>
              </a:spcBef>
            </a:pPr>
            <a:endParaRPr lang="en-US"/>
          </a:p>
        </p:txBody>
      </p:sp>
    </p:spTree>
    <p:extLst>
      <p:ext uri="{BB962C8B-B14F-4D97-AF65-F5344CB8AC3E}">
        <p14:creationId xmlns:p14="http://schemas.microsoft.com/office/powerpoint/2010/main" val="244440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64200"/>
            <a:ext cx="10788692" cy="4256254"/>
          </a:xfrm>
        </p:spPr>
        <p:txBody>
          <a:bodyPr vert="horz" lIns="91440" tIns="45720" rIns="91440" bIns="45720" rtlCol="0" anchor="t">
            <a:normAutofit/>
          </a:bodyPr>
          <a:lstStyle/>
          <a:p>
            <a:endParaRPr lang="en-US" sz="1800"/>
          </a:p>
          <a:p>
            <a:pPr lvl="1">
              <a:buFont typeface="Courier New" panose="020B0604020202020204" pitchFamily="34" charset="0"/>
              <a:buChar char="o"/>
            </a:pPr>
            <a:endParaRPr lang="en-US" sz="1600"/>
          </a:p>
          <a:p>
            <a:pPr marL="457200" lvl="1" indent="0">
              <a:buNone/>
            </a:pPr>
            <a:endParaRPr lang="en-US" sz="1600"/>
          </a:p>
          <a:p>
            <a:pPr marL="457200" lvl="1" indent="0">
              <a:buNone/>
            </a:pPr>
            <a:r>
              <a:rPr lang="en-US" sz="1600"/>
              <a:t> </a:t>
            </a:r>
            <a:br>
              <a:rPr lang="en-US" sz="1600"/>
            </a:br>
            <a:endParaRPr lang="en-US" sz="1600"/>
          </a:p>
          <a:p>
            <a:pPr marL="0" indent="0">
              <a:buNone/>
            </a:pP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1048627"/>
            <a:ext cx="1074490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Predictive maintenance:</a:t>
            </a:r>
            <a:endParaRPr lang="en-US"/>
          </a:p>
          <a:p>
            <a:pPr>
              <a:spcBef>
                <a:spcPct val="0"/>
              </a:spcBef>
            </a:pPr>
            <a:endParaRPr lang="en-US"/>
          </a:p>
        </p:txBody>
      </p:sp>
      <p:pic>
        <p:nvPicPr>
          <p:cNvPr id="5" name="Picture 4" descr="A table with black text and white text&#10;&#10;Description automatically generated">
            <a:extLst>
              <a:ext uri="{FF2B5EF4-FFF2-40B4-BE49-F238E27FC236}">
                <a16:creationId xmlns:a16="http://schemas.microsoft.com/office/drawing/2014/main" id="{9476943B-C5F6-CC35-DB81-7515CC377317}"/>
              </a:ext>
            </a:extLst>
          </p:cNvPr>
          <p:cNvPicPr>
            <a:picLocks noChangeAspect="1"/>
          </p:cNvPicPr>
          <p:nvPr/>
        </p:nvPicPr>
        <p:blipFill>
          <a:blip r:embed="rId2"/>
          <a:stretch>
            <a:fillRect/>
          </a:stretch>
        </p:blipFill>
        <p:spPr>
          <a:xfrm>
            <a:off x="798419" y="1713940"/>
            <a:ext cx="10792385" cy="3206002"/>
          </a:xfrm>
          <a:prstGeom prst="rect">
            <a:avLst/>
          </a:prstGeom>
        </p:spPr>
      </p:pic>
      <p:pic>
        <p:nvPicPr>
          <p:cNvPr id="7" name="Picture 6">
            <a:extLst>
              <a:ext uri="{FF2B5EF4-FFF2-40B4-BE49-F238E27FC236}">
                <a16:creationId xmlns:a16="http://schemas.microsoft.com/office/drawing/2014/main" id="{215E3EFD-DF7B-CE05-1E68-03C81F9F9BE3}"/>
              </a:ext>
            </a:extLst>
          </p:cNvPr>
          <p:cNvPicPr>
            <a:picLocks noChangeAspect="1"/>
          </p:cNvPicPr>
          <p:nvPr/>
        </p:nvPicPr>
        <p:blipFill>
          <a:blip r:embed="rId3"/>
          <a:stretch>
            <a:fillRect/>
          </a:stretch>
        </p:blipFill>
        <p:spPr>
          <a:xfrm>
            <a:off x="484375" y="1724025"/>
            <a:ext cx="11420475" cy="3409950"/>
          </a:xfrm>
          <a:prstGeom prst="rect">
            <a:avLst/>
          </a:prstGeom>
        </p:spPr>
      </p:pic>
    </p:spTree>
    <p:extLst>
      <p:ext uri="{BB962C8B-B14F-4D97-AF65-F5344CB8AC3E}">
        <p14:creationId xmlns:p14="http://schemas.microsoft.com/office/powerpoint/2010/main" val="20557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64200"/>
            <a:ext cx="10788692" cy="4256254"/>
          </a:xfrm>
        </p:spPr>
        <p:txBody>
          <a:bodyPr vert="horz" lIns="91440" tIns="45720" rIns="91440" bIns="45720" rtlCol="0" anchor="t">
            <a:normAutofit/>
          </a:bodyPr>
          <a:lstStyle/>
          <a:p>
            <a:endParaRPr lang="en-US" sz="1800"/>
          </a:p>
          <a:p>
            <a:pPr lvl="1">
              <a:buFont typeface="Courier New" panose="020B0604020202020204" pitchFamily="34" charset="0"/>
              <a:buChar char="o"/>
            </a:pPr>
            <a:endParaRPr lang="en-US" sz="1600"/>
          </a:p>
          <a:p>
            <a:pPr marL="457200" lvl="1" indent="0">
              <a:buNone/>
            </a:pPr>
            <a:endParaRPr lang="en-US" sz="1600"/>
          </a:p>
          <a:p>
            <a:pPr marL="457200" lvl="1" indent="0">
              <a:buNone/>
            </a:pPr>
            <a:r>
              <a:rPr lang="en-US" sz="1600"/>
              <a:t> </a:t>
            </a:r>
            <a:br>
              <a:rPr lang="en-US" sz="1600"/>
            </a:br>
            <a:endParaRPr lang="en-US" sz="1600"/>
          </a:p>
          <a:p>
            <a:pPr marL="0" indent="0">
              <a:buNone/>
            </a:pP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1048627"/>
            <a:ext cx="1074490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Predictive maintenance:</a:t>
            </a:r>
            <a:endParaRPr lang="en-US"/>
          </a:p>
          <a:p>
            <a:pPr>
              <a:spcBef>
                <a:spcPct val="0"/>
              </a:spcBef>
            </a:pPr>
            <a:endParaRPr lang="en-US"/>
          </a:p>
          <a:p>
            <a:pPr>
              <a:spcBef>
                <a:spcPct val="0"/>
              </a:spcBef>
            </a:pPr>
            <a:endParaRPr lang="en-US"/>
          </a:p>
        </p:txBody>
      </p:sp>
      <p:sp>
        <p:nvSpPr>
          <p:cNvPr id="8" name="TextBox 7">
            <a:extLst>
              <a:ext uri="{FF2B5EF4-FFF2-40B4-BE49-F238E27FC236}">
                <a16:creationId xmlns:a16="http://schemas.microsoft.com/office/drawing/2014/main" id="{198D0526-C5A6-559B-4141-00763932AA71}"/>
              </a:ext>
            </a:extLst>
          </p:cNvPr>
          <p:cNvSpPr txBox="1"/>
          <p:nvPr/>
        </p:nvSpPr>
        <p:spPr>
          <a:xfrm>
            <a:off x="801584" y="1761506"/>
            <a:ext cx="106680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sto MT"/>
                <a:cs typeface="Calibri"/>
              </a:rPr>
              <a:t>One of the best method to predict failure is to identify the different types of drift and how they affect the object. Drift has some characteristics :</a:t>
            </a:r>
            <a:endParaRPr lang="en-US" sz="1600">
              <a:latin typeface="Calisto MT"/>
            </a:endParaRPr>
          </a:p>
          <a:p>
            <a:pPr marL="285750" indent="-285750">
              <a:buFont typeface="Arial"/>
              <a:buChar char="•"/>
            </a:pPr>
            <a:r>
              <a:rPr lang="en-US" sz="1600">
                <a:latin typeface="Calisto MT"/>
                <a:cs typeface="Calibri"/>
              </a:rPr>
              <a:t>The first is the graduality with which changes take place. These can be </a:t>
            </a:r>
            <a:r>
              <a:rPr lang="en-US" sz="1600" b="1">
                <a:latin typeface="Calisto MT"/>
                <a:cs typeface="Calibri"/>
              </a:rPr>
              <a:t>abrupt</a:t>
            </a:r>
            <a:r>
              <a:rPr lang="en-US" sz="1600">
                <a:latin typeface="Calisto MT"/>
                <a:cs typeface="Calibri"/>
              </a:rPr>
              <a:t> or </a:t>
            </a:r>
            <a:r>
              <a:rPr lang="en-US" sz="1600" b="1">
                <a:latin typeface="Calisto MT"/>
                <a:cs typeface="Calibri"/>
              </a:rPr>
              <a:t>gradual.</a:t>
            </a:r>
            <a:endParaRPr lang="en-US" sz="1600">
              <a:latin typeface="Calisto MT"/>
              <a:cs typeface="Calibri"/>
            </a:endParaRPr>
          </a:p>
          <a:p>
            <a:pPr marL="285750" indent="-285750">
              <a:buFont typeface="Arial"/>
              <a:buChar char="•"/>
            </a:pPr>
            <a:r>
              <a:rPr lang="en-US" sz="1600">
                <a:latin typeface="Calisto MT"/>
                <a:cs typeface="Calibri"/>
              </a:rPr>
              <a:t>Another characteristic is whether they are </a:t>
            </a:r>
            <a:r>
              <a:rPr lang="en-US" sz="1600" b="1">
                <a:latin typeface="Calisto MT"/>
                <a:cs typeface="Calibri"/>
              </a:rPr>
              <a:t>permanent</a:t>
            </a:r>
            <a:r>
              <a:rPr lang="en-US" sz="1600">
                <a:latin typeface="Calisto MT"/>
                <a:cs typeface="Calibri"/>
              </a:rPr>
              <a:t> or </a:t>
            </a:r>
            <a:r>
              <a:rPr lang="en-US" sz="1600" b="1">
                <a:latin typeface="Calisto MT"/>
                <a:cs typeface="Calibri"/>
              </a:rPr>
              <a:t>transient.</a:t>
            </a:r>
          </a:p>
          <a:p>
            <a:pPr marL="285750" indent="-285750" algn="l">
              <a:buFont typeface="Arial"/>
              <a:buChar char="•"/>
            </a:pPr>
            <a:endParaRPr lang="en-US" sz="1600" b="1">
              <a:cs typeface="Calibri"/>
            </a:endParaRPr>
          </a:p>
          <a:p>
            <a:r>
              <a:rPr lang="en-US" sz="1600" b="1">
                <a:cs typeface="Calibri"/>
              </a:rPr>
              <a:t>Example:</a:t>
            </a:r>
          </a:p>
          <a:p>
            <a:pPr marL="285750" indent="-285750">
              <a:buFont typeface="Arial"/>
              <a:buChar char="•"/>
            </a:pPr>
            <a:r>
              <a:rPr lang="en-US" sz="1600" b="1">
                <a:cs typeface="Calibri"/>
              </a:rPr>
              <a:t>Abrupt drift: </a:t>
            </a:r>
            <a:r>
              <a:rPr lang="en-US" sz="1600">
                <a:ea typeface="+mn-lt"/>
                <a:cs typeface="+mn-lt"/>
              </a:rPr>
              <a:t>A sudden increase in vibration amplitude or noise levels, often associated with cracks, spalling.</a:t>
            </a:r>
            <a:endParaRPr lang="en-US" sz="1600">
              <a:cs typeface="Calibri"/>
            </a:endParaRPr>
          </a:p>
          <a:p>
            <a:pPr marL="285750" indent="-285750">
              <a:buFont typeface="Arial"/>
              <a:buChar char="•"/>
            </a:pPr>
            <a:r>
              <a:rPr lang="en-US" sz="1600" b="1">
                <a:cs typeface="Calibri"/>
              </a:rPr>
              <a:t>Gradual drift: </a:t>
            </a:r>
            <a:r>
              <a:rPr lang="en-US" sz="1600">
                <a:ea typeface="+mn-lt"/>
                <a:cs typeface="+mn-lt"/>
              </a:rPr>
              <a:t>Gradual increase in the number of bad sectors or a slow rise in read/write latency over time could indicate the disk is wearing out and approaching failure.</a:t>
            </a:r>
            <a:endParaRPr lang="en-US" sz="1600">
              <a:cs typeface="Calibri"/>
            </a:endParaRPr>
          </a:p>
          <a:p>
            <a:pPr marL="285750" indent="-285750">
              <a:buFont typeface="Arial"/>
              <a:buChar char="•"/>
            </a:pPr>
            <a:r>
              <a:rPr lang="en-US" sz="1600" b="1">
                <a:ea typeface="+mn-lt"/>
                <a:cs typeface="+mn-lt"/>
              </a:rPr>
              <a:t>Permanent Drift: </a:t>
            </a:r>
            <a:r>
              <a:rPr lang="en-US" sz="1600">
                <a:ea typeface="+mn-lt"/>
                <a:cs typeface="+mn-lt"/>
              </a:rPr>
              <a:t>once a sector becomes bad and data is reallocated, the change is permanent, indicating physical damage that cannot be reversed.</a:t>
            </a:r>
            <a:endParaRPr lang="en-US" sz="1600">
              <a:cs typeface="Calibri"/>
            </a:endParaRPr>
          </a:p>
          <a:p>
            <a:pPr marL="285750" indent="-285750">
              <a:buFont typeface="Arial"/>
              <a:buChar char="•"/>
            </a:pPr>
            <a:r>
              <a:rPr lang="en-US" sz="1600" b="1">
                <a:ea typeface="+mn-lt"/>
                <a:cs typeface="+mn-lt"/>
              </a:rPr>
              <a:t>Transient Drift: </a:t>
            </a:r>
            <a:r>
              <a:rPr lang="en-US" sz="1600">
                <a:ea typeface="+mn-lt"/>
                <a:cs typeface="+mn-lt"/>
              </a:rPr>
              <a:t>A temporary increase in temperature due to a high workload that normalizes once the workload decreases; this drift is not necessarily indicative of a permanent issue.</a:t>
            </a:r>
            <a:endParaRPr lang="en-US" sz="1600" b="1">
              <a:cs typeface="Calibri"/>
            </a:endParaRPr>
          </a:p>
          <a:p>
            <a:pPr marL="285750" indent="-285750">
              <a:buFont typeface="Arial"/>
              <a:buChar char="•"/>
            </a:pPr>
            <a:endParaRPr lang="en-US" sz="1600">
              <a:cs typeface="Calibri"/>
            </a:endParaRPr>
          </a:p>
          <a:p>
            <a:r>
              <a:rPr lang="en-US" sz="1600">
                <a:ea typeface="+mn-lt"/>
                <a:cs typeface="+mn-lt"/>
              </a:rPr>
              <a:t>Understanding these characteristics will helps understanding the Dataset better (choosing suitable input for the model )</a:t>
            </a:r>
            <a:endParaRPr lang="en-US"/>
          </a:p>
          <a:p>
            <a:endParaRPr lang="en-US" sz="1600">
              <a:cs typeface="Calibri"/>
            </a:endParaRPr>
          </a:p>
          <a:p>
            <a:endParaRPr lang="en-US" sz="1400">
              <a:cs typeface="Calibri"/>
            </a:endParaRPr>
          </a:p>
        </p:txBody>
      </p:sp>
    </p:spTree>
    <p:extLst>
      <p:ext uri="{BB962C8B-B14F-4D97-AF65-F5344CB8AC3E}">
        <p14:creationId xmlns:p14="http://schemas.microsoft.com/office/powerpoint/2010/main" val="42672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64200"/>
            <a:ext cx="10788692" cy="4256254"/>
          </a:xfrm>
        </p:spPr>
        <p:txBody>
          <a:bodyPr vert="horz" lIns="91440" tIns="45720" rIns="91440" bIns="45720" rtlCol="0" anchor="t">
            <a:normAutofit/>
          </a:bodyPr>
          <a:lstStyle/>
          <a:p>
            <a:endParaRPr lang="en-US" sz="1800"/>
          </a:p>
          <a:p>
            <a:pPr lvl="1">
              <a:buFont typeface="Courier New" panose="020B0604020202020204" pitchFamily="34" charset="0"/>
              <a:buChar char="o"/>
            </a:pPr>
            <a:endParaRPr lang="en-US" sz="1600"/>
          </a:p>
          <a:p>
            <a:pPr marL="457200" lvl="1" indent="0">
              <a:buNone/>
            </a:pPr>
            <a:endParaRPr lang="en-US" sz="1600"/>
          </a:p>
          <a:p>
            <a:pPr marL="457200" lvl="1" indent="0">
              <a:buNone/>
            </a:pPr>
            <a:r>
              <a:rPr lang="en-US" sz="1600"/>
              <a:t> </a:t>
            </a:r>
            <a:br>
              <a:rPr lang="en-US" sz="1600"/>
            </a:br>
            <a:endParaRPr lang="en-US" sz="1600"/>
          </a:p>
          <a:p>
            <a:pPr marL="0" indent="0">
              <a:buNone/>
            </a:pP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6</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1048627"/>
            <a:ext cx="1074490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Dataset review</a:t>
            </a:r>
            <a:endParaRPr lang="en-US"/>
          </a:p>
          <a:p>
            <a:pPr>
              <a:spcBef>
                <a:spcPct val="0"/>
              </a:spcBef>
            </a:pPr>
            <a:endParaRPr lang="en-US"/>
          </a:p>
          <a:p>
            <a:pPr>
              <a:spcBef>
                <a:spcPct val="0"/>
              </a:spcBef>
            </a:pPr>
            <a:endParaRPr lang="en-US"/>
          </a:p>
        </p:txBody>
      </p:sp>
      <p:sp>
        <p:nvSpPr>
          <p:cNvPr id="8" name="TextBox 7">
            <a:extLst>
              <a:ext uri="{FF2B5EF4-FFF2-40B4-BE49-F238E27FC236}">
                <a16:creationId xmlns:a16="http://schemas.microsoft.com/office/drawing/2014/main" id="{198D0526-C5A6-559B-4141-00763932AA71}"/>
              </a:ext>
            </a:extLst>
          </p:cNvPr>
          <p:cNvSpPr txBox="1"/>
          <p:nvPr/>
        </p:nvSpPr>
        <p:spPr>
          <a:xfrm>
            <a:off x="801584" y="1761506"/>
            <a:ext cx="106680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The </a:t>
            </a:r>
            <a:r>
              <a:rPr lang="en-US" sz="1600" err="1">
                <a:ea typeface="+mn-lt"/>
                <a:cs typeface="+mn-lt"/>
              </a:rPr>
              <a:t>Backblaze</a:t>
            </a:r>
            <a:r>
              <a:rPr lang="en-US" sz="1600">
                <a:ea typeface="+mn-lt"/>
                <a:cs typeface="+mn-lt"/>
              </a:rPr>
              <a:t> data report the SMART values of hard drives at the end of each day.</a:t>
            </a:r>
            <a:endParaRPr lang="en-US">
              <a:ea typeface="+mn-lt"/>
              <a:cs typeface="+mn-lt"/>
            </a:endParaRPr>
          </a:p>
          <a:p>
            <a:endParaRPr lang="en-US" sz="1600">
              <a:cs typeface="Calibri"/>
            </a:endParaRPr>
          </a:p>
          <a:p>
            <a:r>
              <a:rPr lang="en-US" sz="1600">
                <a:latin typeface="Calisto MT"/>
                <a:cs typeface="Calibri"/>
              </a:rPr>
              <a:t>A daily snapshot of a single disk is "one record or row of data"</a:t>
            </a:r>
            <a:endParaRPr lang="en-US" sz="1600">
              <a:latin typeface="Calisto MT"/>
            </a:endParaRPr>
          </a:p>
          <a:p>
            <a:r>
              <a:rPr lang="en-US" sz="1600">
                <a:latin typeface="Calisto MT"/>
                <a:cs typeface="Calibri"/>
              </a:rPr>
              <a:t>All disk snapshots for a particular day are collected into a file consisting of rows for each active hard disk.</a:t>
            </a:r>
            <a:endParaRPr lang="en-US" sz="1600">
              <a:latin typeface="Calisto MT"/>
            </a:endParaRPr>
          </a:p>
          <a:p>
            <a:r>
              <a:rPr lang="en-US" sz="1600">
                <a:latin typeface="Calisto MT"/>
                <a:cs typeface="Calibri"/>
              </a:rPr>
              <a:t>Thus, each day a file with the name in the format YYYYY-MM-DD.csv is formed.</a:t>
            </a:r>
            <a:endParaRPr lang="en-US" sz="1600">
              <a:latin typeface="Calisto MT"/>
            </a:endParaRPr>
          </a:p>
          <a:p>
            <a:pPr marL="285750" indent="-285750">
              <a:buFont typeface="Arial"/>
              <a:buChar char="•"/>
            </a:pPr>
            <a:r>
              <a:rPr lang="en-US" sz="1600">
                <a:latin typeface="Calisto MT"/>
                <a:cs typeface="Calibri"/>
              </a:rPr>
              <a:t>the first line of each file contains the column names, the remaining lines are historical data of the drive status.</a:t>
            </a:r>
            <a:endParaRPr lang="en-US" sz="1600">
              <a:latin typeface="Calisto MT"/>
            </a:endParaRPr>
          </a:p>
          <a:p>
            <a:pPr marL="285750" indent="-285750">
              <a:buFont typeface="Arial"/>
              <a:buChar char="•"/>
            </a:pPr>
            <a:r>
              <a:rPr lang="en-US" sz="1600">
                <a:latin typeface="Calisto MT"/>
                <a:cs typeface="Calibri"/>
              </a:rPr>
              <a:t>columns contain the following information:</a:t>
            </a:r>
            <a:endParaRPr lang="en-US" sz="1600">
              <a:latin typeface="Calisto MT"/>
            </a:endParaRPr>
          </a:p>
          <a:p>
            <a:pPr marL="742950" lvl="1" indent="-285750">
              <a:buFont typeface="Courier New"/>
              <a:buChar char="o"/>
            </a:pPr>
            <a:r>
              <a:rPr lang="en-US" sz="1600">
                <a:latin typeface="Calisto MT"/>
                <a:cs typeface="Calibri"/>
              </a:rPr>
              <a:t>date - file date in YYYY-mm-dd format;</a:t>
            </a:r>
            <a:endParaRPr lang="en-US" sz="1600">
              <a:latin typeface="Calisto MT"/>
            </a:endParaRPr>
          </a:p>
          <a:p>
            <a:pPr marL="742950" lvl="1" indent="-285750">
              <a:buFont typeface="Courier New"/>
              <a:buChar char="o"/>
            </a:pPr>
            <a:r>
              <a:rPr lang="en-US" sz="1600">
                <a:latin typeface="Calisto MT"/>
                <a:cs typeface="Calibri"/>
              </a:rPr>
              <a:t>serial number </a:t>
            </a:r>
            <a:endParaRPr lang="en-US" sz="1600">
              <a:latin typeface="Calisto MT"/>
            </a:endParaRPr>
          </a:p>
          <a:p>
            <a:pPr marL="742950" lvl="1" indent="-285750">
              <a:buFont typeface="Courier New"/>
              <a:buChar char="o"/>
            </a:pPr>
            <a:r>
              <a:rPr lang="en-US" sz="1600">
                <a:latin typeface="Calisto MT"/>
                <a:cs typeface="Calibri"/>
              </a:rPr>
              <a:t>the drive serial number assigned by the manufacturer; </a:t>
            </a:r>
            <a:endParaRPr lang="en-US" sz="1600">
              <a:latin typeface="Calisto MT"/>
            </a:endParaRPr>
          </a:p>
          <a:p>
            <a:pPr marL="742950" lvl="1" indent="-285750">
              <a:buFont typeface="Courier New"/>
              <a:buChar char="o"/>
            </a:pPr>
            <a:r>
              <a:rPr lang="en-US" sz="1600">
                <a:latin typeface="Calisto MT"/>
                <a:cs typeface="Calibri"/>
              </a:rPr>
              <a:t>model - the drive model number assigned by the manufacturer</a:t>
            </a:r>
            <a:endParaRPr lang="en-US" sz="1600">
              <a:latin typeface="Calisto MT"/>
            </a:endParaRPr>
          </a:p>
          <a:p>
            <a:pPr marL="742950" lvl="1" indent="-285750">
              <a:buFont typeface="Courier New"/>
              <a:buChar char="o"/>
            </a:pPr>
            <a:r>
              <a:rPr lang="en-US" sz="1600">
                <a:latin typeface="Calisto MT"/>
                <a:cs typeface="Calibri"/>
              </a:rPr>
              <a:t>capacity - the capacity of the drive in bytes</a:t>
            </a:r>
            <a:endParaRPr lang="en-US" sz="1600">
              <a:latin typeface="Calisto MT"/>
            </a:endParaRPr>
          </a:p>
          <a:p>
            <a:pPr marL="742950" lvl="1" indent="-285750">
              <a:buFont typeface="Courier New"/>
              <a:buChar char="o"/>
            </a:pPr>
            <a:r>
              <a:rPr lang="en-US" sz="1600">
                <a:latin typeface="Calisto MT"/>
                <a:cs typeface="Calibri"/>
              </a:rPr>
              <a:t>failure - contains «0» if the drive is OK. Contains a «1» if this is the last day the drive was operational before the failure.</a:t>
            </a:r>
          </a:p>
          <a:p>
            <a:pPr marL="742950" lvl="1" indent="-285750">
              <a:buFont typeface="Courier New"/>
              <a:buChar char="o"/>
            </a:pPr>
            <a:r>
              <a:rPr lang="en-US" sz="1600">
                <a:cs typeface="Calibri"/>
              </a:rPr>
              <a:t>SMART stats: consist of normalized and raw value from 1 to 254</a:t>
            </a:r>
          </a:p>
          <a:p>
            <a:endParaRPr lang="en-US" sz="1600">
              <a:cs typeface="Calibri"/>
            </a:endParaRPr>
          </a:p>
          <a:p>
            <a:endParaRPr lang="en-US" sz="1400">
              <a:cs typeface="Calibri"/>
            </a:endParaRPr>
          </a:p>
        </p:txBody>
      </p:sp>
    </p:spTree>
    <p:extLst>
      <p:ext uri="{BB962C8B-B14F-4D97-AF65-F5344CB8AC3E}">
        <p14:creationId xmlns:p14="http://schemas.microsoft.com/office/powerpoint/2010/main" val="1796193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701161" cy="569446"/>
          </a:xfrm>
        </p:spPr>
        <p:txBody>
          <a:bodyPr>
            <a:normAutofit fontScale="90000"/>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99247" y="1582130"/>
            <a:ext cx="10788692" cy="4256254"/>
          </a:xfrm>
        </p:spPr>
        <p:txBody>
          <a:bodyPr vert="horz" lIns="91440" tIns="45720" rIns="91440" bIns="45720" rtlCol="0" anchor="t">
            <a:normAutofit/>
          </a:bodyPr>
          <a:lstStyle/>
          <a:p>
            <a:r>
              <a:rPr lang="en-US" sz="1800">
                <a:ea typeface="+mn-lt"/>
                <a:cs typeface="+mn-lt"/>
              </a:rPr>
              <a:t>SMART is </a:t>
            </a:r>
            <a:r>
              <a:rPr lang="en-US" sz="1800" b="1">
                <a:ea typeface="+mn-lt"/>
                <a:cs typeface="+mn-lt"/>
              </a:rPr>
              <a:t>not fully standardized across all manufacturers</a:t>
            </a:r>
            <a:r>
              <a:rPr lang="en-US" sz="1800">
                <a:ea typeface="+mn-lt"/>
                <a:cs typeface="+mn-lt"/>
              </a:rPr>
              <a:t>. </a:t>
            </a:r>
            <a:endParaRPr lang="en-US" sz="1600">
              <a:ea typeface="+mn-lt"/>
              <a:cs typeface="+mn-lt"/>
            </a:endParaRPr>
          </a:p>
          <a:p>
            <a:r>
              <a:rPr lang="en-US" sz="1600">
                <a:ea typeface="+mn-lt"/>
                <a:cs typeface="+mn-lt"/>
              </a:rPr>
              <a:t>The ATA (Advanced Technology Attachment) standard defines some attributes, but manufacturers have room to define and implement </a:t>
            </a:r>
            <a:r>
              <a:rPr lang="en-US" sz="1600" b="1">
                <a:ea typeface="+mn-lt"/>
                <a:cs typeface="+mn-lt"/>
              </a:rPr>
              <a:t>vendor-specific attributes</a:t>
            </a:r>
            <a:r>
              <a:rPr lang="en-US" sz="1600">
                <a:ea typeface="+mn-lt"/>
                <a:cs typeface="+mn-lt"/>
              </a:rPr>
              <a:t>. This leads to different vendors using different numbers and methods for similar metrics, such as lifespan.</a:t>
            </a:r>
          </a:p>
          <a:p>
            <a:r>
              <a:rPr lang="en-US" sz="1600">
                <a:latin typeface="Calisto MT"/>
                <a:cs typeface="Calibri"/>
              </a:rPr>
              <a:t>Even though two attributes (like SMART 169 and SMART 202) might track a similar concept, they may represent it in </a:t>
            </a:r>
            <a:r>
              <a:rPr lang="en-US" sz="1600" b="1">
                <a:latin typeface="Calisto MT"/>
                <a:cs typeface="Calibri"/>
              </a:rPr>
              <a:t>different ways</a:t>
            </a:r>
            <a:r>
              <a:rPr lang="en-US" sz="1600">
                <a:latin typeface="Calisto MT"/>
                <a:cs typeface="Calibri"/>
              </a:rPr>
              <a:t> depending on how the manufacturer expects users to interact with the data. For instance:</a:t>
            </a:r>
            <a:endParaRPr lang="en-US" sz="1600">
              <a:latin typeface="Calisto MT"/>
            </a:endParaRPr>
          </a:p>
          <a:p>
            <a:pPr lvl="1">
              <a:buFont typeface="Courier New" panose="020B0604020202020204" pitchFamily="34" charset="0"/>
              <a:buChar char="o"/>
            </a:pPr>
            <a:r>
              <a:rPr lang="en-US" sz="1400" b="1">
                <a:latin typeface="Calisto MT"/>
                <a:cs typeface="Calibri"/>
              </a:rPr>
              <a:t>Western Digital (SMART 169)</a:t>
            </a:r>
            <a:r>
              <a:rPr lang="en-US" sz="1400">
                <a:latin typeface="Calisto MT"/>
                <a:cs typeface="Calibri"/>
              </a:rPr>
              <a:t>: Uses a decreasing value from 100 to 0 to indicate how much of the lifespan remains. This might be intuitive for users who want to know how much life their drive still has.</a:t>
            </a:r>
            <a:endParaRPr lang="en-US" sz="1400">
              <a:latin typeface="Calisto MT"/>
            </a:endParaRPr>
          </a:p>
          <a:p>
            <a:pPr lvl="1">
              <a:buFont typeface="Courier New" panose="020B0604020202020204" pitchFamily="34" charset="0"/>
              <a:buChar char="o"/>
            </a:pPr>
            <a:r>
              <a:rPr lang="en-US" sz="1400" b="1">
                <a:latin typeface="Calisto MT"/>
                <a:cs typeface="Calibri"/>
              </a:rPr>
              <a:t>Crucial (SMART 202)</a:t>
            </a:r>
            <a:r>
              <a:rPr lang="en-US" sz="1400">
                <a:latin typeface="Calisto MT"/>
                <a:cs typeface="Calibri"/>
              </a:rPr>
              <a:t>: Uses an increasing value from 0 to 100 to indicate how much of the lifespan has been used. This can be useful for users or systems that track how much wear the drive has endured so far.</a:t>
            </a:r>
            <a:endParaRPr lang="en-US" sz="1400">
              <a:latin typeface="Calisto MT"/>
            </a:endParaRPr>
          </a:p>
          <a:p>
            <a:r>
              <a:rPr lang="en-US" sz="1600">
                <a:ea typeface="+mn-lt"/>
                <a:cs typeface="+mn-lt"/>
              </a:rPr>
              <a:t>Different manufacturers may have </a:t>
            </a:r>
            <a:r>
              <a:rPr lang="en-US" sz="1600" b="1">
                <a:ea typeface="+mn-lt"/>
                <a:cs typeface="+mn-lt"/>
              </a:rPr>
              <a:t>different philosophies</a:t>
            </a:r>
            <a:r>
              <a:rPr lang="en-US" sz="1600">
                <a:ea typeface="+mn-lt"/>
                <a:cs typeface="+mn-lt"/>
              </a:rPr>
              <a:t> on how to track and report drive health. Some vendors prioritize </a:t>
            </a:r>
            <a:r>
              <a:rPr lang="en-US" sz="1600" b="1">
                <a:ea typeface="+mn-lt"/>
                <a:cs typeface="+mn-lt"/>
              </a:rPr>
              <a:t>remaining lifespan</a:t>
            </a:r>
            <a:r>
              <a:rPr lang="en-US" sz="1600">
                <a:ea typeface="+mn-lt"/>
                <a:cs typeface="+mn-lt"/>
              </a:rPr>
              <a:t>, while others may focus on how much of the drive’s lifespan has been used up. </a:t>
            </a:r>
            <a:endParaRPr lang="en-US"/>
          </a:p>
          <a:p>
            <a:pPr marL="0" indent="0">
              <a:buNone/>
            </a:pP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7</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1048627"/>
            <a:ext cx="1070904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ea typeface="+mn-lt"/>
                <a:cs typeface="+mn-lt"/>
              </a:rPr>
              <a:t>Why are there multiple SMART value that track same concept ? </a:t>
            </a:r>
            <a:endParaRPr lang="en-US"/>
          </a:p>
          <a:p>
            <a:pPr>
              <a:spcBef>
                <a:spcPct val="0"/>
              </a:spcBef>
            </a:pPr>
            <a:endParaRPr lang="en-US"/>
          </a:p>
          <a:p>
            <a:pPr>
              <a:spcBef>
                <a:spcPct val="0"/>
              </a:spcBef>
            </a:pPr>
            <a:endParaRPr lang="en-US"/>
          </a:p>
        </p:txBody>
      </p:sp>
    </p:spTree>
    <p:extLst>
      <p:ext uri="{BB962C8B-B14F-4D97-AF65-F5344CB8AC3E}">
        <p14:creationId xmlns:p14="http://schemas.microsoft.com/office/powerpoint/2010/main" val="1606674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99247" y="1582130"/>
            <a:ext cx="10788692" cy="4256254"/>
          </a:xfrm>
        </p:spPr>
        <p:txBody>
          <a:bodyPr vert="horz" lIns="91440" tIns="45720" rIns="91440" bIns="45720" rtlCol="0" anchor="t">
            <a:normAutofit/>
          </a:bodyPr>
          <a:lstStyle/>
          <a:p>
            <a:r>
              <a:rPr lang="en-US" sz="1600" b="1">
                <a:latin typeface="Calisto MT"/>
                <a:ea typeface="+mn-lt"/>
                <a:cs typeface="Calibri"/>
              </a:rPr>
              <a:t>Raw</a:t>
            </a:r>
            <a:r>
              <a:rPr lang="en-US" sz="1600" b="1">
                <a:latin typeface="Calisto MT"/>
                <a:cs typeface="Calibri"/>
              </a:rPr>
              <a:t> Value</a:t>
            </a:r>
            <a:r>
              <a:rPr lang="en-US" sz="1600">
                <a:latin typeface="Calisto MT"/>
                <a:cs typeface="Calibri"/>
              </a:rPr>
              <a:t>: This </a:t>
            </a:r>
            <a:r>
              <a:rPr lang="en-US" sz="1600">
                <a:latin typeface="Calisto MT"/>
                <a:ea typeface="+mn-lt"/>
                <a:cs typeface="Calibri"/>
              </a:rPr>
              <a:t>is </a:t>
            </a:r>
            <a:r>
              <a:rPr lang="en-US" sz="1600">
                <a:latin typeface="Calisto MT"/>
                <a:cs typeface="Calibri"/>
              </a:rPr>
              <a:t>the actual, direct measurement of the attribute (such as the number of bad sectors or hours powered on).</a:t>
            </a:r>
          </a:p>
          <a:p>
            <a:pPr lvl="1"/>
            <a:r>
              <a:rPr lang="en-US" sz="1600">
                <a:latin typeface="Calisto MT"/>
                <a:cs typeface="Calibri"/>
              </a:rPr>
              <a:t>Manufacturer-specific</a:t>
            </a:r>
            <a:r>
              <a:rPr lang="en-US" sz="1600">
                <a:latin typeface="Calisto MT"/>
                <a:ea typeface="+mn-lt"/>
                <a:cs typeface="Calibri"/>
              </a:rPr>
              <a:t>.</a:t>
            </a:r>
            <a:endParaRPr lang="en-US" sz="1600">
              <a:latin typeface="Calisto MT"/>
              <a:cs typeface="Calibri"/>
            </a:endParaRPr>
          </a:p>
          <a:p>
            <a:pPr lvl="1"/>
            <a:r>
              <a:rPr lang="en-US" sz="1600">
                <a:latin typeface="Calisto MT"/>
                <a:cs typeface="Calibri"/>
              </a:rPr>
              <a:t>Can be difficult </a:t>
            </a:r>
            <a:r>
              <a:rPr lang="en-US" sz="1600">
                <a:latin typeface="Calisto MT"/>
                <a:ea typeface="+mn-lt"/>
                <a:cs typeface="Calibri"/>
              </a:rPr>
              <a:t>to </a:t>
            </a:r>
            <a:r>
              <a:rPr lang="en-US" sz="1600">
                <a:latin typeface="Calisto MT"/>
                <a:cs typeface="Calibri"/>
              </a:rPr>
              <a:t>interpret directly</a:t>
            </a:r>
            <a:r>
              <a:rPr lang="en-US" sz="1600">
                <a:latin typeface="Calisto MT"/>
                <a:ea typeface="+mn-lt"/>
                <a:cs typeface="Calibri"/>
              </a:rPr>
              <a:t>.</a:t>
            </a:r>
            <a:endParaRPr lang="en-US" sz="1600">
              <a:latin typeface="Calisto MT"/>
              <a:cs typeface="Calibri"/>
            </a:endParaRPr>
          </a:p>
          <a:p>
            <a:pPr lvl="1"/>
            <a:r>
              <a:rPr lang="en-US" sz="1600">
                <a:latin typeface="Calisto MT"/>
                <a:ea typeface="+mn-lt"/>
                <a:cs typeface="Calibri"/>
              </a:rPr>
              <a:t>Not user-friendly, as it often requires interpretation.</a:t>
            </a:r>
            <a:endParaRPr lang="en-US" sz="1600">
              <a:latin typeface="Calisto MT"/>
              <a:cs typeface="Calibri"/>
            </a:endParaRPr>
          </a:p>
          <a:p>
            <a:r>
              <a:rPr lang="en-US" sz="1600" b="1">
                <a:latin typeface="Calisto MT"/>
                <a:cs typeface="Calibri"/>
              </a:rPr>
              <a:t>Normalized Value</a:t>
            </a:r>
            <a:r>
              <a:rPr lang="en-US" sz="1600">
                <a:latin typeface="Calisto MT"/>
                <a:cs typeface="Calibri"/>
              </a:rPr>
              <a:t>: This is a scaled, user-friendly number designed to represent the health of that particular attribute.</a:t>
            </a:r>
            <a:endParaRPr lang="en-US" sz="1600">
              <a:latin typeface="Calisto MT"/>
            </a:endParaRPr>
          </a:p>
          <a:p>
            <a:pPr lvl="1"/>
            <a:r>
              <a:rPr lang="en-US" sz="1600">
                <a:latin typeface="Calisto MT"/>
                <a:cs typeface="Calibri"/>
              </a:rPr>
              <a:t>Generally follows a 1-100 scale.</a:t>
            </a:r>
            <a:endParaRPr lang="en-US" sz="1600">
              <a:latin typeface="Calisto MT"/>
            </a:endParaRPr>
          </a:p>
          <a:p>
            <a:pPr lvl="1"/>
            <a:r>
              <a:rPr lang="en-US" sz="1600">
                <a:latin typeface="Calisto MT"/>
                <a:cs typeface="Calibri"/>
              </a:rPr>
              <a:t>Provides a better, more intuitive sense of drive health.</a:t>
            </a:r>
            <a:endParaRPr lang="en-US" sz="1600">
              <a:latin typeface="Calisto MT"/>
            </a:endParaRPr>
          </a:p>
          <a:p>
            <a:pPr lvl="1"/>
            <a:r>
              <a:rPr lang="en-US" sz="1600">
                <a:latin typeface="Calisto MT"/>
                <a:cs typeface="Calibri"/>
              </a:rPr>
              <a:t>Easier to interpret for non-technical users</a:t>
            </a:r>
            <a:r>
              <a:rPr lang="en-US" sz="1600">
                <a:latin typeface="Calisto MT"/>
                <a:ea typeface="+mn-lt"/>
                <a:cs typeface="Calibri"/>
              </a:rPr>
              <a:t>.</a:t>
            </a:r>
            <a:endParaRPr lang="en-US" sz="1600">
              <a:latin typeface="Calisto MT"/>
              <a:cs typeface="Calibri"/>
            </a:endParaRPr>
          </a:p>
          <a:p>
            <a:endParaRPr lang="en-US" sz="18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8</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1048627"/>
            <a:ext cx="1070904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ea typeface="+mn-lt"/>
                <a:cs typeface="+mn-lt"/>
              </a:rPr>
              <a:t>Raw Value vs Normalized Value </a:t>
            </a:r>
            <a:endParaRPr lang="en-US"/>
          </a:p>
          <a:p>
            <a:pPr>
              <a:spcBef>
                <a:spcPct val="0"/>
              </a:spcBef>
            </a:pPr>
            <a:endParaRPr lang="en-US"/>
          </a:p>
          <a:p>
            <a:pPr>
              <a:spcBef>
                <a:spcPct val="0"/>
              </a:spcBef>
            </a:pPr>
            <a:endParaRPr lang="en-US"/>
          </a:p>
        </p:txBody>
      </p:sp>
    </p:spTree>
    <p:extLst>
      <p:ext uri="{BB962C8B-B14F-4D97-AF65-F5344CB8AC3E}">
        <p14:creationId xmlns:p14="http://schemas.microsoft.com/office/powerpoint/2010/main" val="339758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pPr marL="514350" indent="-514350">
              <a:buAutoNum type="arabicPeriod"/>
            </a:pPr>
            <a:r>
              <a:rPr lang="en-US" sz="3200" err="1">
                <a:ea typeface="+mj-lt"/>
                <a:cs typeface="+mj-lt"/>
              </a:rPr>
              <a:t>Backblaze</a:t>
            </a:r>
            <a:r>
              <a:rPr lang="en-US" sz="3200">
                <a:ea typeface="+mj-lt"/>
                <a:cs typeface="+mj-lt"/>
              </a:rPr>
              <a:t> Hard drive dataset (Continue)</a:t>
            </a:r>
            <a:endParaRPr lang="en-US"/>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99247" y="1411801"/>
            <a:ext cx="10788692" cy="4256254"/>
          </a:xfrm>
        </p:spPr>
        <p:txBody>
          <a:bodyPr vert="horz" lIns="91440" tIns="45720" rIns="91440" bIns="45720" rtlCol="0" anchor="t">
            <a:noAutofit/>
          </a:bodyPr>
          <a:lstStyle/>
          <a:p>
            <a:pPr>
              <a:lnSpc>
                <a:spcPct val="100000"/>
              </a:lnSpc>
            </a:pPr>
            <a:r>
              <a:rPr lang="en-US" sz="1600">
                <a:latin typeface="Calisto MT"/>
                <a:ea typeface="+mn-lt"/>
                <a:cs typeface="Calibri"/>
              </a:rPr>
              <a:t>Example: SMART - 1 </a:t>
            </a:r>
            <a:endParaRPr lang="en-US" sz="1600">
              <a:latin typeface="Calisto MT"/>
            </a:endParaRPr>
          </a:p>
          <a:p>
            <a:pPr marL="0" indent="0">
              <a:lnSpc>
                <a:spcPct val="100000"/>
              </a:lnSpc>
              <a:buNone/>
            </a:pPr>
            <a:r>
              <a:rPr lang="en-US" sz="1600" b="1">
                <a:latin typeface="Calisto MT"/>
                <a:ea typeface="+mn-lt"/>
                <a:cs typeface="Calibri"/>
              </a:rPr>
              <a:t>1. Raw</a:t>
            </a:r>
            <a:r>
              <a:rPr lang="en-US" sz="1600" b="1">
                <a:latin typeface="Calisto MT"/>
                <a:cs typeface="Calibri"/>
              </a:rPr>
              <a:t> Value:</a:t>
            </a:r>
            <a:endParaRPr lang="en-US" sz="1600" b="1">
              <a:latin typeface="Calisto MT"/>
            </a:endParaRPr>
          </a:p>
          <a:p>
            <a:pPr lvl="1">
              <a:lnSpc>
                <a:spcPct val="100000"/>
              </a:lnSpc>
              <a:buFont typeface="Courier New"/>
              <a:buChar char="o"/>
            </a:pPr>
            <a:r>
              <a:rPr lang="en-US" sz="1400">
                <a:latin typeface="Calisto MT"/>
                <a:cs typeface="Calibri"/>
              </a:rPr>
              <a:t>The raw value for </a:t>
            </a:r>
            <a:r>
              <a:rPr lang="en-US" sz="1400" b="1">
                <a:latin typeface="Calisto MT"/>
                <a:cs typeface="Calibri"/>
              </a:rPr>
              <a:t>Read Error Rate</a:t>
            </a:r>
            <a:r>
              <a:rPr lang="en-US" sz="1400">
                <a:latin typeface="Calisto MT"/>
                <a:cs typeface="Calibri"/>
              </a:rPr>
              <a:t> usually represents</a:t>
            </a:r>
            <a:r>
              <a:rPr lang="en-US" sz="1400">
                <a:latin typeface="Calisto MT"/>
                <a:ea typeface="+mn-lt"/>
                <a:cs typeface="Calibri"/>
              </a:rPr>
              <a:t> </a:t>
            </a:r>
            <a:r>
              <a:rPr lang="en-US" sz="1400">
                <a:latin typeface="Calisto MT"/>
                <a:cs typeface="Calibri"/>
              </a:rPr>
              <a:t>the actual number of </a:t>
            </a:r>
            <a:r>
              <a:rPr lang="en-US" sz="1400" b="1">
                <a:latin typeface="Calisto MT"/>
                <a:cs typeface="Calibri"/>
              </a:rPr>
              <a:t>low-level read errors</a:t>
            </a:r>
            <a:r>
              <a:rPr lang="en-US" sz="1400">
                <a:latin typeface="Calisto MT"/>
                <a:cs typeface="Calibri"/>
              </a:rPr>
              <a:t> that have occurred</a:t>
            </a:r>
            <a:r>
              <a:rPr lang="en-US" sz="1400">
                <a:latin typeface="Calisto MT"/>
                <a:ea typeface="+mn-lt"/>
                <a:cs typeface="Calibri"/>
              </a:rPr>
              <a:t>. However, this raw value is often more complex than a simple count, as it may include additional information like error-correction events, retries, or other factors.</a:t>
            </a:r>
            <a:endParaRPr lang="en-US" sz="1400">
              <a:latin typeface="Calisto MT"/>
            </a:endParaRPr>
          </a:p>
          <a:p>
            <a:pPr lvl="1">
              <a:lnSpc>
                <a:spcPct val="100000"/>
              </a:lnSpc>
              <a:buFont typeface="Courier New"/>
              <a:buChar char="o"/>
            </a:pPr>
            <a:r>
              <a:rPr lang="en-US" sz="1400" b="1">
                <a:latin typeface="Calisto MT"/>
                <a:cs typeface="Calibri"/>
              </a:rPr>
              <a:t>Example</a:t>
            </a:r>
            <a:r>
              <a:rPr lang="en-US" sz="1400">
                <a:latin typeface="Calisto MT"/>
                <a:cs typeface="Calibri"/>
              </a:rPr>
              <a:t>: The raw value might be a large number (e.g., </a:t>
            </a:r>
            <a:r>
              <a:rPr lang="en-US" sz="1400" b="1">
                <a:latin typeface="Calisto MT"/>
                <a:cs typeface="Calibri"/>
              </a:rPr>
              <a:t>123456789</a:t>
            </a:r>
            <a:r>
              <a:rPr lang="en-US" sz="1400">
                <a:latin typeface="Calisto MT"/>
                <a:cs typeface="Calibri"/>
              </a:rPr>
              <a:t>), and it’s typically not useful to directly interpret this number without knowing how the manufacturer calculates it. For some drives, this might represent the number of sectors that needed error correction during read operations.</a:t>
            </a:r>
            <a:endParaRPr lang="en-US" sz="1400">
              <a:latin typeface="Calisto MT"/>
            </a:endParaRPr>
          </a:p>
          <a:p>
            <a:pPr marL="0" indent="0">
              <a:lnSpc>
                <a:spcPct val="100000"/>
              </a:lnSpc>
              <a:buNone/>
            </a:pPr>
            <a:r>
              <a:rPr lang="en-US" sz="1600" b="1">
                <a:latin typeface="Calisto MT"/>
                <a:cs typeface="Calibri"/>
              </a:rPr>
              <a:t>2. Normalized Value:</a:t>
            </a:r>
            <a:endParaRPr lang="en-US" sz="1600">
              <a:latin typeface="Calisto MT"/>
              <a:cs typeface="Calibri"/>
            </a:endParaRPr>
          </a:p>
          <a:p>
            <a:pPr lvl="1">
              <a:lnSpc>
                <a:spcPct val="100000"/>
              </a:lnSpc>
              <a:buFont typeface="Courier New"/>
              <a:buChar char="o"/>
            </a:pPr>
            <a:r>
              <a:rPr lang="en-US" sz="1400">
                <a:latin typeface="Calisto MT"/>
                <a:cs typeface="Calibri"/>
              </a:rPr>
              <a:t>The normalized value typically starts at </a:t>
            </a:r>
            <a:r>
              <a:rPr lang="en-US" sz="1400" b="1">
                <a:latin typeface="Calisto MT"/>
                <a:cs typeface="Calibri"/>
              </a:rPr>
              <a:t>100</a:t>
            </a:r>
            <a:r>
              <a:rPr lang="en-US" sz="1400">
                <a:latin typeface="Calisto MT"/>
                <a:cs typeface="Calibri"/>
              </a:rPr>
              <a:t> or </a:t>
            </a:r>
            <a:r>
              <a:rPr lang="en-US" sz="1400" b="1">
                <a:latin typeface="Calisto MT"/>
                <a:cs typeface="Calibri"/>
              </a:rPr>
              <a:t>200</a:t>
            </a:r>
            <a:r>
              <a:rPr lang="en-US" sz="1400">
                <a:latin typeface="Calisto MT"/>
                <a:cs typeface="Calibri"/>
              </a:rPr>
              <a:t> (depending on the manufacturer) and decreases over time as more read errors are detected.</a:t>
            </a:r>
          </a:p>
          <a:p>
            <a:pPr lvl="1">
              <a:lnSpc>
                <a:spcPct val="100000"/>
              </a:lnSpc>
              <a:buFont typeface="Courier New"/>
              <a:buChar char="o"/>
            </a:pPr>
            <a:r>
              <a:rPr lang="en-US" sz="1400">
                <a:latin typeface="Calisto MT"/>
                <a:cs typeface="Calibri"/>
              </a:rPr>
              <a:t>A higher normalized value indicates that the drive is reading data reliably, whereas a lower value indicates deteriorating read performance.</a:t>
            </a:r>
            <a:endParaRPr lang="en-US" sz="1400">
              <a:latin typeface="Calisto MT"/>
            </a:endParaRPr>
          </a:p>
          <a:p>
            <a:pPr lvl="1">
              <a:lnSpc>
                <a:spcPct val="100000"/>
              </a:lnSpc>
              <a:buFont typeface="Courier New"/>
              <a:buChar char="o"/>
            </a:pPr>
            <a:r>
              <a:rPr lang="en-US" sz="1400" b="1">
                <a:latin typeface="Calisto MT"/>
                <a:cs typeface="Calibri"/>
              </a:rPr>
              <a:t>Example</a:t>
            </a:r>
            <a:r>
              <a:rPr lang="en-US" sz="1400">
                <a:latin typeface="Calisto MT"/>
                <a:cs typeface="Calibri"/>
              </a:rPr>
              <a:t>: For a healthy drive, the normalized value might be </a:t>
            </a:r>
            <a:r>
              <a:rPr lang="en-US" sz="1400" b="1">
                <a:latin typeface="Calisto MT"/>
                <a:cs typeface="Calibri"/>
              </a:rPr>
              <a:t>100</a:t>
            </a:r>
            <a:r>
              <a:rPr lang="en-US" sz="1400">
                <a:latin typeface="Calisto MT"/>
                <a:cs typeface="Calibri"/>
              </a:rPr>
              <a:t> or higher. As the drive ages or if there are serious read problems, the value might drop. If the normalized value drops to something like </a:t>
            </a:r>
            <a:r>
              <a:rPr lang="en-US" sz="1400" b="1">
                <a:latin typeface="Calisto MT"/>
                <a:cs typeface="Calibri"/>
              </a:rPr>
              <a:t>50</a:t>
            </a:r>
            <a:r>
              <a:rPr lang="en-US" sz="1400">
                <a:latin typeface="Calisto MT"/>
                <a:cs typeface="Calibri"/>
              </a:rPr>
              <a:t>, it could indicate that the drive is starting to have difficulty reading data consistently</a:t>
            </a:r>
            <a:r>
              <a:rPr lang="en-US" sz="1400">
                <a:latin typeface="Calisto MT"/>
                <a:ea typeface="+mn-lt"/>
                <a:cs typeface="Calibri"/>
              </a:rPr>
              <a:t>.</a:t>
            </a:r>
            <a:endParaRPr lang="en-US" sz="1400">
              <a:latin typeface="Calisto MT"/>
            </a:endParaRPr>
          </a:p>
          <a:p>
            <a:pPr>
              <a:lnSpc>
                <a:spcPct val="100000"/>
              </a:lnSpc>
              <a:buFont typeface="Arial"/>
              <a:buChar char="•"/>
            </a:pPr>
            <a:r>
              <a:rPr lang="en-US" sz="1600">
                <a:latin typeface="Calisto MT"/>
                <a:cs typeface="Calibri"/>
              </a:rPr>
              <a:t>Other failure-related SMART-Stats are also documented.</a:t>
            </a:r>
          </a:p>
          <a:p>
            <a:pPr>
              <a:lnSpc>
                <a:spcPct val="100000"/>
              </a:lnSpc>
            </a:pPr>
            <a:endParaRPr lang="en-US" sz="1600">
              <a:cs typeface="Calibri"/>
            </a:endParaRPr>
          </a:p>
          <a:p>
            <a:pPr>
              <a:lnSpc>
                <a:spcPct val="100000"/>
              </a:lnSpc>
            </a:pPr>
            <a:endParaRPr lang="en-US" sz="1600">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9/20/2024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9</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904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ea typeface="+mn-lt"/>
                <a:cs typeface="+mn-lt"/>
              </a:rPr>
              <a:t>Raw Value vs Normalized Value </a:t>
            </a:r>
            <a:endParaRPr lang="en-US"/>
          </a:p>
          <a:p>
            <a:pPr>
              <a:spcBef>
                <a:spcPct val="0"/>
              </a:spcBef>
            </a:pPr>
            <a:endParaRPr lang="en-US"/>
          </a:p>
          <a:p>
            <a:pPr>
              <a:spcBef>
                <a:spcPct val="0"/>
              </a:spcBef>
            </a:pPr>
            <a:endParaRPr lang="en-US"/>
          </a:p>
        </p:txBody>
      </p:sp>
    </p:spTree>
    <p:extLst>
      <p:ext uri="{BB962C8B-B14F-4D97-AF65-F5344CB8AC3E}">
        <p14:creationId xmlns:p14="http://schemas.microsoft.com/office/powerpoint/2010/main" val="1900911772"/>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ChronicleVTI</vt:lpstr>
      <vt:lpstr>Progress report 20/09</vt:lpstr>
      <vt:lpstr>Overview</vt:lpstr>
      <vt:lpstr>Backblaze Hard drive dataset (Continue)</vt:lpstr>
      <vt:lpstr>Backblaze Hard drive dataset (Continue)</vt:lpstr>
      <vt:lpstr>Backblaze Hard drive dataset (Continue)</vt:lpstr>
      <vt:lpstr>Backblaze Hard drive dataset (Continue)</vt:lpstr>
      <vt:lpstr>Backblaze Hard drive dataset (Continue)</vt:lpstr>
      <vt:lpstr>Backblaze Hard drive dataset (Continue)</vt:lpstr>
      <vt:lpstr>Backblaze Hard drive dataset (Continue)</vt:lpstr>
      <vt:lpstr>Backblaze Hard drive dataset (Continue)</vt:lpstr>
      <vt:lpstr> Backblaze Hard drive dataset (Continue)</vt:lpstr>
      <vt:lpstr>2.   Bearing ring dataset (Continue)</vt:lpstr>
      <vt:lpstr>2.   Bearing ring dataset (Continue)</vt:lpstr>
      <vt:lpstr>2.   Bearing ring dataset (Continue)</vt:lpstr>
      <vt:lpstr>2.   Bearing ring dataset (Continue)</vt:lpstr>
      <vt:lpstr>2.   Bearing ring dataset (Continue)</vt:lpstr>
      <vt:lpstr>2.   Bearing ring dataset (Continue)</vt:lpstr>
      <vt:lpstr>2.   Bearing ring dataset (Continue)</vt:lpstr>
      <vt:lpstr>2.   Bearing ring dataset (Continue)</vt:lpstr>
      <vt:lpstr>2.   Bearing ring dataset (Continue)</vt:lpstr>
      <vt:lpstr>3.   Injection molding Logo (continue)</vt:lpstr>
      <vt:lpstr>3.   Injection molding Logo (continue)</vt:lpstr>
      <vt:lpstr>3.   Injection molding Logo (continue)</vt:lpstr>
      <vt:lpstr>3.   Injection molding Logo (continue)</vt:lpstr>
      <vt:lpstr>3.   Hyperparameters Optimization in CL (continue)</vt:lpstr>
      <vt:lpstr>3.   Hyperparameters Optimization in CL (continue)</vt:lpstr>
      <vt:lpstr>3.   Hyperparameters Optimization in CL (continue)</vt:lpstr>
      <vt:lpstr>3.   Hyperparameters Optimization in CL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2024-08-20T17:54:49Z</dcterms:created>
  <dcterms:modified xsi:type="dcterms:W3CDTF">2024-09-20T17:10:52Z</dcterms:modified>
</cp:coreProperties>
</file>