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5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BF19-0F6E-2243-B1C5-33F4160D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8AFAE-A2D2-6641-966A-5A2E8C5A6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F63E0-AC7A-2E45-90A6-506D3FCF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E5A51-78C1-8040-BB4D-16D5AFA9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E6547-3F42-7A45-ACD4-0346002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E6C2-DA11-A34B-A834-542B6581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13E19-8053-1F42-B9FB-6CBC384C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1C73-150D-F846-B3FD-B2FABA7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6801-5AC9-1E41-809D-3C292DB0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B732F-43A9-C94D-BD28-EEC2C50E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4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AF15A2-3026-3D4E-A037-74F8ABE3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125E4-E1D4-AB42-9223-109637E5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2B089-4CF4-9041-8596-0D7C56CA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1E3A6-22E7-1341-A16B-07D627F8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456F3-A6E0-A743-BA41-1E8184EA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4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5E490-C3A1-4649-9B21-A5F04E18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C6324-D144-FF48-A13D-F563652A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2C23-1609-504D-A93A-7C21D391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3280-A8DE-934A-9BD0-1996200C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3AF8B-DA81-ED4A-92D7-B5E513F5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9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B84B-4A02-A94C-ACF5-1A45B5F5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0412D-1D49-B842-903D-104ED21B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0DF8B-2528-614C-84F2-82F6C012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9DD5-C6B0-E648-B6E2-DC55D553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C6FED-5E8E-5849-A708-6529E67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9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DFB7C-F8ED-4A4A-8396-A2E09A9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3B95A-A3CE-4445-9128-0560793A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8F604-EE0D-0A4E-A914-1C05B110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AC018-C2F1-F044-B42C-2C3EFF38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3C95D-5F5C-4B40-94FA-5E651E63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09D63-D64F-B043-8424-F7C91B6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51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979F-E84E-AB42-979D-A4BBAFF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CF883-E4F9-4E48-9464-FE592C09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2D493-2F84-344A-980B-E7870D00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14AA0-B195-0A4F-969F-B2FCE301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4746D-4F40-7240-A74A-5DB8B87C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869753-4F8F-DD4B-B8A2-ED9FD3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C04A68-6518-1241-AE4F-8B38909F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985BA-B71F-5F4D-A1EF-056EE807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E07E-258E-4940-B21C-0B68B1FD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07CDF-68CC-3E44-B944-8C86372D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3DAF0-3359-D34F-9183-807042C3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1F265-12AB-234E-BD07-C598FE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E73B73-224C-564F-8EE3-E4BD70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7479B-7A4C-3045-8AEB-80A73E0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8CFB6-0B27-3943-8080-95DC96DE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2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D3FA-B9F9-9349-9A8E-39CE13AD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A2A73-AA20-F747-8896-1538CFB2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4B5C4-ABC2-B94D-A7AD-85FF6636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D5401-25D2-084F-8C6D-59556E3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7DA15-1DDF-FA4A-A28B-E8B2195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2F941-257F-3A41-ABE0-2B87E4B5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8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955BD-F65F-CC42-B1C4-1286FCB8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66095-AA3C-794C-8659-66E10FFF5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E26E0-28E0-BC4A-8488-53F54722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81DC6-416D-9F4B-A86D-3930D6A5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729D6-7CDD-BA4A-B18B-641FBB2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9DED8-F95A-7D49-898C-1CBEEF9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E9D2E-26B4-B74F-B2C9-1A404149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A4AF4-BAA7-C349-9265-A64F0DD7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59FD-539F-0D46-ACFD-6828C549F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6772-C314-D143-8B72-8057685835E7}" type="datetimeFigureOut">
              <a:rPr kumimoji="1" lang="zh-CN" altLang="en-US" smtClean="0"/>
              <a:t>2020/1/31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198B2-ADF4-5843-9F3B-AC982ACB2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14A56-C608-8A44-86B4-0B46D7D84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0751-057C-A443-8B97-44514F517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6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26DB52-A621-5E49-800E-0559D6F8264A}"/>
              </a:ext>
            </a:extLst>
          </p:cNvPr>
          <p:cNvSpPr/>
          <p:nvPr/>
        </p:nvSpPr>
        <p:spPr>
          <a:xfrm>
            <a:off x="1251857" y="37011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BE3512-48A5-B64E-992E-2A1253D48B3D}"/>
              </a:ext>
            </a:extLst>
          </p:cNvPr>
          <p:cNvSpPr/>
          <p:nvPr/>
        </p:nvSpPr>
        <p:spPr>
          <a:xfrm>
            <a:off x="3407229" y="37011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124070F-124F-7F48-94AC-21D775509184}"/>
              </a:ext>
            </a:extLst>
          </p:cNvPr>
          <p:cNvCxnSpPr>
            <a:cxnSpLocks/>
          </p:cNvCxnSpPr>
          <p:nvPr/>
        </p:nvCxnSpPr>
        <p:spPr>
          <a:xfrm>
            <a:off x="1447799" y="71845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F7FB4A-79FE-9F4A-BD3F-32BD240727EF}"/>
              </a:ext>
            </a:extLst>
          </p:cNvPr>
          <p:cNvSpPr/>
          <p:nvPr/>
        </p:nvSpPr>
        <p:spPr>
          <a:xfrm>
            <a:off x="1164769" y="1251858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2CF45-BC79-FD45-B1D9-44E4E664CB0E}"/>
              </a:ext>
            </a:extLst>
          </p:cNvPr>
          <p:cNvSpPr/>
          <p:nvPr/>
        </p:nvSpPr>
        <p:spPr>
          <a:xfrm>
            <a:off x="1828798" y="126274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8ABDAF4-6F8B-4743-A636-3791C26BEC3D}"/>
              </a:ext>
            </a:extLst>
          </p:cNvPr>
          <p:cNvCxnSpPr>
            <a:cxnSpLocks/>
          </p:cNvCxnSpPr>
          <p:nvPr/>
        </p:nvCxnSpPr>
        <p:spPr>
          <a:xfrm>
            <a:off x="1992087" y="71845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571A6F-C1D1-0042-AE1A-7890FA514D7C}"/>
              </a:ext>
            </a:extLst>
          </p:cNvPr>
          <p:cNvSpPr/>
          <p:nvPr/>
        </p:nvSpPr>
        <p:spPr>
          <a:xfrm>
            <a:off x="849084" y="214448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D32BE6-6A46-1C43-AFBD-C757CD2484ED}"/>
              </a:ext>
            </a:extLst>
          </p:cNvPr>
          <p:cNvSpPr/>
          <p:nvPr/>
        </p:nvSpPr>
        <p:spPr>
          <a:xfrm>
            <a:off x="1872346" y="216625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%XMM4</a:t>
            </a:r>
            <a:endParaRPr kumimoji="1" lang="zh-CN" altLang="en-US" sz="16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B216EBD-3992-BF47-B13C-40CEBA658AC8}"/>
              </a:ext>
            </a:extLst>
          </p:cNvPr>
          <p:cNvCxnSpPr>
            <a:cxnSpLocks/>
          </p:cNvCxnSpPr>
          <p:nvPr/>
        </p:nvCxnSpPr>
        <p:spPr>
          <a:xfrm>
            <a:off x="1436913" y="160020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AD55EA4-018A-8140-B717-071C1FC64513}"/>
              </a:ext>
            </a:extLst>
          </p:cNvPr>
          <p:cNvCxnSpPr>
            <a:cxnSpLocks/>
          </p:cNvCxnSpPr>
          <p:nvPr/>
        </p:nvCxnSpPr>
        <p:spPr>
          <a:xfrm>
            <a:off x="2002973" y="161109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B793600-F0CE-9045-A621-4AE4F7A16411}"/>
              </a:ext>
            </a:extLst>
          </p:cNvPr>
          <p:cNvSpPr/>
          <p:nvPr/>
        </p:nvSpPr>
        <p:spPr>
          <a:xfrm>
            <a:off x="3352801" y="127362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28E15CC-B466-2F40-ABF3-ADF4E27F947F}"/>
              </a:ext>
            </a:extLst>
          </p:cNvPr>
          <p:cNvCxnSpPr>
            <a:cxnSpLocks/>
          </p:cNvCxnSpPr>
          <p:nvPr/>
        </p:nvCxnSpPr>
        <p:spPr>
          <a:xfrm>
            <a:off x="3516090" y="72934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B51A4F-BD7E-4E47-9100-B5A9242168D6}"/>
              </a:ext>
            </a:extLst>
          </p:cNvPr>
          <p:cNvSpPr/>
          <p:nvPr/>
        </p:nvSpPr>
        <p:spPr>
          <a:xfrm>
            <a:off x="3004460" y="2177138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%XMM5</a:t>
            </a:r>
            <a:endParaRPr kumimoji="1" lang="zh-CN" altLang="en-US" sz="16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AD488BF-74CF-454E-BAC7-97DA1EC1B33F}"/>
              </a:ext>
            </a:extLst>
          </p:cNvPr>
          <p:cNvCxnSpPr>
            <a:cxnSpLocks/>
          </p:cNvCxnSpPr>
          <p:nvPr/>
        </p:nvCxnSpPr>
        <p:spPr>
          <a:xfrm>
            <a:off x="3526976" y="1621972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56314AB-671C-F74E-BE02-91E3D90FFA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7797" y="729341"/>
            <a:ext cx="2743206" cy="2046516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24EA3B0-9A36-2945-A54A-F467EA04608E}"/>
              </a:ext>
            </a:extLst>
          </p:cNvPr>
          <p:cNvCxnSpPr>
            <a:cxnSpLocks/>
          </p:cNvCxnSpPr>
          <p:nvPr/>
        </p:nvCxnSpPr>
        <p:spPr>
          <a:xfrm>
            <a:off x="1447801" y="250371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51198E6-FC8F-E844-B561-C849A43DD991}"/>
              </a:ext>
            </a:extLst>
          </p:cNvPr>
          <p:cNvSpPr/>
          <p:nvPr/>
        </p:nvSpPr>
        <p:spPr>
          <a:xfrm>
            <a:off x="1142996" y="3069771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4FF0DFD-9024-1246-8282-4C971E1092A3}"/>
              </a:ext>
            </a:extLst>
          </p:cNvPr>
          <p:cNvCxnSpPr>
            <a:cxnSpLocks/>
          </p:cNvCxnSpPr>
          <p:nvPr/>
        </p:nvCxnSpPr>
        <p:spPr>
          <a:xfrm>
            <a:off x="2351314" y="252548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59D7DDB-45E2-244A-91AE-9FA34B1AF00D}"/>
              </a:ext>
            </a:extLst>
          </p:cNvPr>
          <p:cNvCxnSpPr>
            <a:cxnSpLocks/>
          </p:cNvCxnSpPr>
          <p:nvPr/>
        </p:nvCxnSpPr>
        <p:spPr>
          <a:xfrm>
            <a:off x="3526975" y="252548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049FBEC-417D-7F49-A6E3-07AB6A934713}"/>
              </a:ext>
            </a:extLst>
          </p:cNvPr>
          <p:cNvCxnSpPr/>
          <p:nvPr/>
        </p:nvCxnSpPr>
        <p:spPr>
          <a:xfrm>
            <a:off x="2351314" y="2873829"/>
            <a:ext cx="117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0BD337F-C984-3D4A-9062-507B0706AA2C}"/>
              </a:ext>
            </a:extLst>
          </p:cNvPr>
          <p:cNvSpPr/>
          <p:nvPr/>
        </p:nvSpPr>
        <p:spPr>
          <a:xfrm>
            <a:off x="2318659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D507EC7-F04C-E544-B579-9385012AA493}"/>
              </a:ext>
            </a:extLst>
          </p:cNvPr>
          <p:cNvSpPr/>
          <p:nvPr/>
        </p:nvSpPr>
        <p:spPr>
          <a:xfrm>
            <a:off x="3494315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5E59EF-908A-AF41-86FC-ED8283808749}"/>
              </a:ext>
            </a:extLst>
          </p:cNvPr>
          <p:cNvSpPr/>
          <p:nvPr/>
        </p:nvSpPr>
        <p:spPr>
          <a:xfrm>
            <a:off x="2079167" y="3069769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Sub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11C763-447A-9440-A3AD-7F6C272B8C8B}"/>
              </a:ext>
            </a:extLst>
          </p:cNvPr>
          <p:cNvSpPr/>
          <p:nvPr/>
        </p:nvSpPr>
        <p:spPr>
          <a:xfrm>
            <a:off x="3254825" y="3069767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A26E81B-D12C-2944-A9CF-1D16D69A2768}"/>
              </a:ext>
            </a:extLst>
          </p:cNvPr>
          <p:cNvCxnSpPr>
            <a:cxnSpLocks/>
          </p:cNvCxnSpPr>
          <p:nvPr/>
        </p:nvCxnSpPr>
        <p:spPr>
          <a:xfrm>
            <a:off x="1447799" y="340723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30B0483-A658-154D-849E-58FAB5110A24}"/>
              </a:ext>
            </a:extLst>
          </p:cNvPr>
          <p:cNvSpPr/>
          <p:nvPr/>
        </p:nvSpPr>
        <p:spPr>
          <a:xfrm>
            <a:off x="849084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90D179-7220-C845-9F20-997BB86CB47C}"/>
              </a:ext>
            </a:extLst>
          </p:cNvPr>
          <p:cNvSpPr/>
          <p:nvPr/>
        </p:nvSpPr>
        <p:spPr>
          <a:xfrm>
            <a:off x="1872343" y="396240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94AB6BE-A70B-7E4A-A7E3-FDBD91B18F9D}"/>
              </a:ext>
            </a:extLst>
          </p:cNvPr>
          <p:cNvCxnSpPr>
            <a:cxnSpLocks/>
          </p:cNvCxnSpPr>
          <p:nvPr/>
        </p:nvCxnSpPr>
        <p:spPr>
          <a:xfrm>
            <a:off x="2362198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E5AF95C-8634-C744-8680-B6EF9FC9EE13}"/>
              </a:ext>
            </a:extLst>
          </p:cNvPr>
          <p:cNvSpPr/>
          <p:nvPr/>
        </p:nvSpPr>
        <p:spPr>
          <a:xfrm>
            <a:off x="3004460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%XMM6</a:t>
            </a:r>
            <a:endParaRPr kumimoji="1" lang="zh-CN" altLang="en-US" sz="16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769EAAA-88AB-2A40-A02B-F2D9934F56CA}"/>
              </a:ext>
            </a:extLst>
          </p:cNvPr>
          <p:cNvCxnSpPr>
            <a:cxnSpLocks/>
          </p:cNvCxnSpPr>
          <p:nvPr/>
        </p:nvCxnSpPr>
        <p:spPr>
          <a:xfrm>
            <a:off x="3526970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3AE067E-B07B-004E-8FE4-DD8EA14DA70E}"/>
              </a:ext>
            </a:extLst>
          </p:cNvPr>
          <p:cNvCxnSpPr>
            <a:cxnSpLocks/>
          </p:cNvCxnSpPr>
          <p:nvPr/>
        </p:nvCxnSpPr>
        <p:spPr>
          <a:xfrm>
            <a:off x="3559627" y="429986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9B79AEB-C702-DC4A-978D-4F3782C9DB69}"/>
              </a:ext>
            </a:extLst>
          </p:cNvPr>
          <p:cNvSpPr/>
          <p:nvPr/>
        </p:nvSpPr>
        <p:spPr>
          <a:xfrm>
            <a:off x="3211283" y="4833272"/>
            <a:ext cx="685802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Cmp</a:t>
            </a:r>
            <a:endParaRPr kumimoji="1" lang="zh-CN" altLang="en-US" sz="16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2A9FE61-027D-3249-93DF-EA4F526DBE8D}"/>
              </a:ext>
            </a:extLst>
          </p:cNvPr>
          <p:cNvCxnSpPr>
            <a:cxnSpLocks/>
          </p:cNvCxnSpPr>
          <p:nvPr/>
        </p:nvCxnSpPr>
        <p:spPr>
          <a:xfrm>
            <a:off x="1458685" y="429986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3007142-B82A-6E4F-826A-804C577B62D9}"/>
              </a:ext>
            </a:extLst>
          </p:cNvPr>
          <p:cNvSpPr/>
          <p:nvPr/>
        </p:nvSpPr>
        <p:spPr>
          <a:xfrm>
            <a:off x="1142996" y="4844148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D88BEEC-9D5D-9446-91DD-91256450A00F}"/>
              </a:ext>
            </a:extLst>
          </p:cNvPr>
          <p:cNvCxnSpPr>
            <a:endCxn id="55" idx="1"/>
          </p:cNvCxnSpPr>
          <p:nvPr/>
        </p:nvCxnSpPr>
        <p:spPr>
          <a:xfrm>
            <a:off x="849084" y="5018319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2C5B3CC0-34EC-F54C-90C0-A82F0A701E89}"/>
              </a:ext>
            </a:extLst>
          </p:cNvPr>
          <p:cNvCxnSpPr>
            <a:cxnSpLocks/>
          </p:cNvCxnSpPr>
          <p:nvPr/>
        </p:nvCxnSpPr>
        <p:spPr>
          <a:xfrm>
            <a:off x="1447800" y="5181611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13C7B35-1377-E443-A283-E81BDA6BBFA9}"/>
              </a:ext>
            </a:extLst>
          </p:cNvPr>
          <p:cNvSpPr/>
          <p:nvPr/>
        </p:nvSpPr>
        <p:spPr>
          <a:xfrm>
            <a:off x="849084" y="572589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58097B-CC76-3D41-9AC2-B074171652F5}"/>
              </a:ext>
            </a:extLst>
          </p:cNvPr>
          <p:cNvCxnSpPr>
            <a:cxnSpLocks/>
          </p:cNvCxnSpPr>
          <p:nvPr/>
        </p:nvCxnSpPr>
        <p:spPr>
          <a:xfrm>
            <a:off x="2503717" y="4299864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DF0191E-CC41-DE4E-9F7C-696FC20D55AB}"/>
              </a:ext>
            </a:extLst>
          </p:cNvPr>
          <p:cNvSpPr/>
          <p:nvPr/>
        </p:nvSpPr>
        <p:spPr>
          <a:xfrm>
            <a:off x="2188028" y="4844147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3188359E-D918-9445-B427-9154CAFB7E65}"/>
              </a:ext>
            </a:extLst>
          </p:cNvPr>
          <p:cNvCxnSpPr>
            <a:endCxn id="62" idx="1"/>
          </p:cNvCxnSpPr>
          <p:nvPr/>
        </p:nvCxnSpPr>
        <p:spPr>
          <a:xfrm>
            <a:off x="1894116" y="5018318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300EA07-4787-4F4C-9F20-73C03EB9CF00}"/>
              </a:ext>
            </a:extLst>
          </p:cNvPr>
          <p:cNvCxnSpPr>
            <a:cxnSpLocks/>
          </p:cNvCxnSpPr>
          <p:nvPr/>
        </p:nvCxnSpPr>
        <p:spPr>
          <a:xfrm>
            <a:off x="2492832" y="518161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A095C8-6200-564F-80D1-3015CD86347D}"/>
              </a:ext>
            </a:extLst>
          </p:cNvPr>
          <p:cNvSpPr/>
          <p:nvPr/>
        </p:nvSpPr>
        <p:spPr>
          <a:xfrm>
            <a:off x="1894116" y="572589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8A47B8D-D8F8-264A-8A8E-FDCF179D5565}"/>
              </a:ext>
            </a:extLst>
          </p:cNvPr>
          <p:cNvCxnSpPr/>
          <p:nvPr/>
        </p:nvCxnSpPr>
        <p:spPr>
          <a:xfrm>
            <a:off x="2939146" y="5018318"/>
            <a:ext cx="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FECB42-F837-4D4C-BD54-399AB5FF9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1303"/>
              </p:ext>
            </p:extLst>
          </p:nvPr>
        </p:nvGraphicFramePr>
        <p:xfrm>
          <a:off x="5682352" y="2155375"/>
          <a:ext cx="47486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738">
                  <a:extLst>
                    <a:ext uri="{9D8B030D-6E8A-4147-A177-3AD203B41FA5}">
                      <a16:colId xmlns:a16="http://schemas.microsoft.com/office/drawing/2014/main" val="1286207388"/>
                    </a:ext>
                  </a:extLst>
                </a:gridCol>
                <a:gridCol w="1168329">
                  <a:extLst>
                    <a:ext uri="{9D8B030D-6E8A-4147-A177-3AD203B41FA5}">
                      <a16:colId xmlns:a16="http://schemas.microsoft.com/office/drawing/2014/main" val="4199505422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446541647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021011511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429774071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229324704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929453306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1881347688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1124206992"/>
                    </a:ext>
                  </a:extLst>
                </a:gridCol>
                <a:gridCol w="389442">
                  <a:extLst>
                    <a:ext uri="{9D8B030D-6E8A-4147-A177-3AD203B41FA5}">
                      <a16:colId xmlns:a16="http://schemas.microsoft.com/office/drawing/2014/main" val="245769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U5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5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26DB52-A621-5E49-800E-0559D6F8264A}"/>
              </a:ext>
            </a:extLst>
          </p:cNvPr>
          <p:cNvSpPr/>
          <p:nvPr/>
        </p:nvSpPr>
        <p:spPr>
          <a:xfrm>
            <a:off x="5176297" y="441263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Z_re (%XMM2)</a:t>
            </a:r>
            <a:endParaRPr kumimoji="1" lang="zh-CN" altLang="en-US" sz="16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124070F-124F-7F48-94AC-21D775509184}"/>
              </a:ext>
            </a:extLst>
          </p:cNvPr>
          <p:cNvCxnSpPr>
            <a:cxnSpLocks/>
          </p:cNvCxnSpPr>
          <p:nvPr/>
        </p:nvCxnSpPr>
        <p:spPr>
          <a:xfrm>
            <a:off x="5644913" y="743146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F7FB4A-79FE-9F4A-BD3F-32BD240727EF}"/>
              </a:ext>
            </a:extLst>
          </p:cNvPr>
          <p:cNvSpPr/>
          <p:nvPr/>
        </p:nvSpPr>
        <p:spPr>
          <a:xfrm>
            <a:off x="5361883" y="1276546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2CF45-BC79-FD45-B1D9-44E4E664CB0E}"/>
              </a:ext>
            </a:extLst>
          </p:cNvPr>
          <p:cNvSpPr/>
          <p:nvPr/>
        </p:nvSpPr>
        <p:spPr>
          <a:xfrm>
            <a:off x="6063735" y="129008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8ABDAF4-6F8B-4743-A636-3791C26BEC3D}"/>
              </a:ext>
            </a:extLst>
          </p:cNvPr>
          <p:cNvCxnSpPr>
            <a:cxnSpLocks/>
          </p:cNvCxnSpPr>
          <p:nvPr/>
        </p:nvCxnSpPr>
        <p:spPr>
          <a:xfrm>
            <a:off x="6227024" y="745798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571A6F-C1D1-0042-AE1A-7890FA514D7C}"/>
              </a:ext>
            </a:extLst>
          </p:cNvPr>
          <p:cNvSpPr/>
          <p:nvPr/>
        </p:nvSpPr>
        <p:spPr>
          <a:xfrm>
            <a:off x="849084" y="214448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D32BE6-6A46-1C43-AFBD-C757CD2484ED}"/>
              </a:ext>
            </a:extLst>
          </p:cNvPr>
          <p:cNvSpPr/>
          <p:nvPr/>
        </p:nvSpPr>
        <p:spPr>
          <a:xfrm>
            <a:off x="1872346" y="216625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%XMM4</a:t>
            </a:r>
            <a:endParaRPr kumimoji="1" lang="zh-CN" altLang="en-US" sz="16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B216EBD-3992-BF47-B13C-40CEBA658AC8}"/>
              </a:ext>
            </a:extLst>
          </p:cNvPr>
          <p:cNvCxnSpPr>
            <a:cxnSpLocks/>
          </p:cNvCxnSpPr>
          <p:nvPr/>
        </p:nvCxnSpPr>
        <p:spPr>
          <a:xfrm>
            <a:off x="5634027" y="1624891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AD55EA4-018A-8140-B717-071C1FC6451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237910" y="1638430"/>
            <a:ext cx="262481" cy="91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B793600-F0CE-9045-A621-4AE4F7A16411}"/>
              </a:ext>
            </a:extLst>
          </p:cNvPr>
          <p:cNvSpPr/>
          <p:nvPr/>
        </p:nvSpPr>
        <p:spPr>
          <a:xfrm>
            <a:off x="7587738" y="130096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28E15CC-B466-2F40-ABF3-ADF4E27F947F}"/>
              </a:ext>
            </a:extLst>
          </p:cNvPr>
          <p:cNvCxnSpPr>
            <a:cxnSpLocks/>
          </p:cNvCxnSpPr>
          <p:nvPr/>
        </p:nvCxnSpPr>
        <p:spPr>
          <a:xfrm>
            <a:off x="7751027" y="75668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6B51A4F-BD7E-4E47-9100-B5A9242168D6}"/>
              </a:ext>
            </a:extLst>
          </p:cNvPr>
          <p:cNvSpPr/>
          <p:nvPr/>
        </p:nvSpPr>
        <p:spPr>
          <a:xfrm>
            <a:off x="3004460" y="2177138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%XMM5</a:t>
            </a:r>
            <a:endParaRPr kumimoji="1" lang="zh-CN" altLang="en-US" sz="16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AD488BF-74CF-454E-BAC7-97DA1EC1B33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500391" y="1649312"/>
            <a:ext cx="1261522" cy="90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56314AB-671C-F74E-BE02-91E3D90FFA4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5922637" y="771555"/>
            <a:ext cx="2617337" cy="1579762"/>
          </a:xfrm>
          <a:prstGeom prst="bentConnector3">
            <a:avLst>
              <a:gd name="adj1" fmla="val 3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51198E6-FC8F-E844-B561-C849A43DD991}"/>
              </a:ext>
            </a:extLst>
          </p:cNvPr>
          <p:cNvSpPr/>
          <p:nvPr/>
        </p:nvSpPr>
        <p:spPr>
          <a:xfrm>
            <a:off x="5356580" y="2177145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Mul</a:t>
            </a:r>
            <a:endParaRPr kumimoji="1" lang="zh-CN" altLang="en-US" sz="16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4FF0DFD-9024-1246-8282-4C971E1092A3}"/>
              </a:ext>
            </a:extLst>
          </p:cNvPr>
          <p:cNvCxnSpPr>
            <a:cxnSpLocks/>
          </p:cNvCxnSpPr>
          <p:nvPr/>
        </p:nvCxnSpPr>
        <p:spPr>
          <a:xfrm>
            <a:off x="2351314" y="252548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59D7DDB-45E2-244A-91AE-9FA34B1AF00D}"/>
              </a:ext>
            </a:extLst>
          </p:cNvPr>
          <p:cNvCxnSpPr>
            <a:cxnSpLocks/>
          </p:cNvCxnSpPr>
          <p:nvPr/>
        </p:nvCxnSpPr>
        <p:spPr>
          <a:xfrm>
            <a:off x="3526975" y="2525483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049FBEC-417D-7F49-A6E3-07AB6A934713}"/>
              </a:ext>
            </a:extLst>
          </p:cNvPr>
          <p:cNvCxnSpPr/>
          <p:nvPr/>
        </p:nvCxnSpPr>
        <p:spPr>
          <a:xfrm>
            <a:off x="2351314" y="2873829"/>
            <a:ext cx="117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0BD337F-C984-3D4A-9062-507B0706AA2C}"/>
              </a:ext>
            </a:extLst>
          </p:cNvPr>
          <p:cNvSpPr/>
          <p:nvPr/>
        </p:nvSpPr>
        <p:spPr>
          <a:xfrm>
            <a:off x="2318659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D507EC7-F04C-E544-B579-9385012AA493}"/>
              </a:ext>
            </a:extLst>
          </p:cNvPr>
          <p:cNvSpPr/>
          <p:nvPr/>
        </p:nvSpPr>
        <p:spPr>
          <a:xfrm>
            <a:off x="3494315" y="2852054"/>
            <a:ext cx="65314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15E59EF-908A-AF41-86FC-ED8283808749}"/>
              </a:ext>
            </a:extLst>
          </p:cNvPr>
          <p:cNvSpPr/>
          <p:nvPr/>
        </p:nvSpPr>
        <p:spPr>
          <a:xfrm>
            <a:off x="6217363" y="2551813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Sub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11C763-447A-9440-A3AD-7F6C272B8C8B}"/>
              </a:ext>
            </a:extLst>
          </p:cNvPr>
          <p:cNvSpPr/>
          <p:nvPr/>
        </p:nvSpPr>
        <p:spPr>
          <a:xfrm>
            <a:off x="7393021" y="2551811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A26E81B-D12C-2944-A9CF-1D16D69A2768}"/>
              </a:ext>
            </a:extLst>
          </p:cNvPr>
          <p:cNvCxnSpPr>
            <a:cxnSpLocks/>
          </p:cNvCxnSpPr>
          <p:nvPr/>
        </p:nvCxnSpPr>
        <p:spPr>
          <a:xfrm>
            <a:off x="5661383" y="2514609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30B0483-A658-154D-849E-58FAB5110A24}"/>
              </a:ext>
            </a:extLst>
          </p:cNvPr>
          <p:cNvSpPr/>
          <p:nvPr/>
        </p:nvSpPr>
        <p:spPr>
          <a:xfrm>
            <a:off x="849084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90D179-7220-C845-9F20-997BB86CB47C}"/>
              </a:ext>
            </a:extLst>
          </p:cNvPr>
          <p:cNvSpPr/>
          <p:nvPr/>
        </p:nvSpPr>
        <p:spPr>
          <a:xfrm>
            <a:off x="1872343" y="3962407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94AB6BE-A70B-7E4A-A7E3-FDBD91B18F9D}"/>
              </a:ext>
            </a:extLst>
          </p:cNvPr>
          <p:cNvCxnSpPr>
            <a:cxnSpLocks/>
          </p:cNvCxnSpPr>
          <p:nvPr/>
        </p:nvCxnSpPr>
        <p:spPr>
          <a:xfrm>
            <a:off x="2362198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E5AF95C-8634-C744-8680-B6EF9FC9EE13}"/>
              </a:ext>
            </a:extLst>
          </p:cNvPr>
          <p:cNvSpPr/>
          <p:nvPr/>
        </p:nvSpPr>
        <p:spPr>
          <a:xfrm>
            <a:off x="3004460" y="3951520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%XMM6</a:t>
            </a:r>
            <a:endParaRPr kumimoji="1" lang="zh-CN" altLang="en-US" sz="16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769EAAA-88AB-2A40-A02B-F2D9934F56CA}"/>
              </a:ext>
            </a:extLst>
          </p:cNvPr>
          <p:cNvCxnSpPr>
            <a:cxnSpLocks/>
          </p:cNvCxnSpPr>
          <p:nvPr/>
        </p:nvCxnSpPr>
        <p:spPr>
          <a:xfrm>
            <a:off x="3526970" y="3429000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3AE067E-B07B-004E-8FE4-DD8EA14DA70E}"/>
              </a:ext>
            </a:extLst>
          </p:cNvPr>
          <p:cNvCxnSpPr>
            <a:cxnSpLocks/>
          </p:cNvCxnSpPr>
          <p:nvPr/>
        </p:nvCxnSpPr>
        <p:spPr>
          <a:xfrm flipH="1">
            <a:off x="7676049" y="2894800"/>
            <a:ext cx="5443" cy="18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9B79AEB-C702-DC4A-978D-4F3782C9DB69}"/>
              </a:ext>
            </a:extLst>
          </p:cNvPr>
          <p:cNvSpPr/>
          <p:nvPr/>
        </p:nvSpPr>
        <p:spPr>
          <a:xfrm>
            <a:off x="7312186" y="3069768"/>
            <a:ext cx="685802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Cmp</a:t>
            </a:r>
            <a:endParaRPr kumimoji="1" lang="zh-CN" altLang="en-US" sz="16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2A9FE61-027D-3249-93DF-EA4F526DBE8D}"/>
              </a:ext>
            </a:extLst>
          </p:cNvPr>
          <p:cNvCxnSpPr>
            <a:cxnSpLocks/>
          </p:cNvCxnSpPr>
          <p:nvPr/>
        </p:nvCxnSpPr>
        <p:spPr>
          <a:xfrm>
            <a:off x="1458685" y="429986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3007142-B82A-6E4F-826A-804C577B62D9}"/>
              </a:ext>
            </a:extLst>
          </p:cNvPr>
          <p:cNvSpPr/>
          <p:nvPr/>
        </p:nvSpPr>
        <p:spPr>
          <a:xfrm>
            <a:off x="5354972" y="3069772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2C5B3CC0-34EC-F54C-90C0-A82F0A701E89}"/>
              </a:ext>
            </a:extLst>
          </p:cNvPr>
          <p:cNvCxnSpPr>
            <a:cxnSpLocks/>
          </p:cNvCxnSpPr>
          <p:nvPr/>
        </p:nvCxnSpPr>
        <p:spPr>
          <a:xfrm>
            <a:off x="5659776" y="3407235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13C7B35-1377-E443-A283-E81BDA6BBFA9}"/>
              </a:ext>
            </a:extLst>
          </p:cNvPr>
          <p:cNvSpPr/>
          <p:nvPr/>
        </p:nvSpPr>
        <p:spPr>
          <a:xfrm>
            <a:off x="849084" y="5725896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%XMM3</a:t>
            </a:r>
            <a:endParaRPr kumimoji="1" lang="zh-CN" altLang="en-US" sz="16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58097B-CC76-3D41-9AC2-B074171652F5}"/>
              </a:ext>
            </a:extLst>
          </p:cNvPr>
          <p:cNvCxnSpPr>
            <a:cxnSpLocks/>
          </p:cNvCxnSpPr>
          <p:nvPr/>
        </p:nvCxnSpPr>
        <p:spPr>
          <a:xfrm>
            <a:off x="6533052" y="2903574"/>
            <a:ext cx="0" cy="16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7DF0191E-CC41-DE4E-9F7C-696FC20D55AB}"/>
              </a:ext>
            </a:extLst>
          </p:cNvPr>
          <p:cNvSpPr/>
          <p:nvPr/>
        </p:nvSpPr>
        <p:spPr>
          <a:xfrm>
            <a:off x="6217363" y="3079866"/>
            <a:ext cx="566056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Add</a:t>
            </a:r>
            <a:endParaRPr kumimoji="1" lang="zh-CN" altLang="en-US" sz="16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300EA07-4787-4F4C-9F20-73C03EB9CF00}"/>
              </a:ext>
            </a:extLst>
          </p:cNvPr>
          <p:cNvCxnSpPr>
            <a:cxnSpLocks/>
          </p:cNvCxnSpPr>
          <p:nvPr/>
        </p:nvCxnSpPr>
        <p:spPr>
          <a:xfrm>
            <a:off x="6522167" y="3417329"/>
            <a:ext cx="0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A095C8-6200-564F-80D1-3015CD86347D}"/>
              </a:ext>
            </a:extLst>
          </p:cNvPr>
          <p:cNvSpPr/>
          <p:nvPr/>
        </p:nvSpPr>
        <p:spPr>
          <a:xfrm>
            <a:off x="1894116" y="5725895"/>
            <a:ext cx="925286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%XMM2</a:t>
            </a:r>
            <a:endParaRPr kumimoji="1"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C81C-43DB-8B4D-AE02-69A582FBE5AF}"/>
              </a:ext>
            </a:extLst>
          </p:cNvPr>
          <p:cNvSpPr/>
          <p:nvPr/>
        </p:nvSpPr>
        <p:spPr>
          <a:xfrm>
            <a:off x="7202105" y="448699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Z_im (%XMM3)</a:t>
            </a:r>
            <a:endParaRPr kumimoji="1" lang="zh-CN" altLang="en-US" sz="1600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875E8AB-27F5-A047-80A8-2E0346A35C86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450929" y="1623582"/>
            <a:ext cx="1225120" cy="9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9CF023A-5160-884C-8968-E2B8151B0F56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flipH="1">
            <a:off x="7676049" y="1649308"/>
            <a:ext cx="194717" cy="90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D258A49-03D5-0E4E-9D9E-BCEE18DA8AA1}"/>
              </a:ext>
            </a:extLst>
          </p:cNvPr>
          <p:cNvSpPr/>
          <p:nvPr/>
        </p:nvSpPr>
        <p:spPr>
          <a:xfrm>
            <a:off x="6440377" y="3975826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Z_re (%XMM2)</a:t>
            </a:r>
            <a:endParaRPr kumimoji="1"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02B03D2-044F-C64D-B28F-3F7F70A19888}"/>
              </a:ext>
            </a:extLst>
          </p:cNvPr>
          <p:cNvSpPr/>
          <p:nvPr/>
        </p:nvSpPr>
        <p:spPr>
          <a:xfrm>
            <a:off x="4731885" y="3962407"/>
            <a:ext cx="1523455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Z_im (%XMM3)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09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691F8E-FCF1-5E4E-B02E-D2CB8A9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84096"/>
              </p:ext>
            </p:extLst>
          </p:nvPr>
        </p:nvGraphicFramePr>
        <p:xfrm>
          <a:off x="1483113" y="2316480"/>
          <a:ext cx="467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97">
                  <a:extLst>
                    <a:ext uri="{9D8B030D-6E8A-4147-A177-3AD203B41FA5}">
                      <a16:colId xmlns:a16="http://schemas.microsoft.com/office/drawing/2014/main" val="3869769294"/>
                    </a:ext>
                  </a:extLst>
                </a:gridCol>
                <a:gridCol w="632441">
                  <a:extLst>
                    <a:ext uri="{9D8B030D-6E8A-4147-A177-3AD203B41FA5}">
                      <a16:colId xmlns:a16="http://schemas.microsoft.com/office/drawing/2014/main" val="4045655917"/>
                    </a:ext>
                  </a:extLst>
                </a:gridCol>
                <a:gridCol w="787912">
                  <a:extLst>
                    <a:ext uri="{9D8B030D-6E8A-4147-A177-3AD203B41FA5}">
                      <a16:colId xmlns:a16="http://schemas.microsoft.com/office/drawing/2014/main" val="3092232321"/>
                    </a:ext>
                  </a:extLst>
                </a:gridCol>
                <a:gridCol w="787912">
                  <a:extLst>
                    <a:ext uri="{9D8B030D-6E8A-4147-A177-3AD203B41FA5}">
                      <a16:colId xmlns:a16="http://schemas.microsoft.com/office/drawing/2014/main" val="4215441501"/>
                    </a:ext>
                  </a:extLst>
                </a:gridCol>
                <a:gridCol w="787912">
                  <a:extLst>
                    <a:ext uri="{9D8B030D-6E8A-4147-A177-3AD203B41FA5}">
                      <a16:colId xmlns:a16="http://schemas.microsoft.com/office/drawing/2014/main" val="3022099171"/>
                    </a:ext>
                  </a:extLst>
                </a:gridCol>
                <a:gridCol w="787912">
                  <a:extLst>
                    <a:ext uri="{9D8B030D-6E8A-4147-A177-3AD203B41FA5}">
                      <a16:colId xmlns:a16="http://schemas.microsoft.com/office/drawing/2014/main" val="1527591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L/S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 x1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 y1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05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L/S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 x2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L y2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Store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ysClr val="windowText" lastClr="000000"/>
                          </a:solidFill>
                        </a:rPr>
                        <a:t>Arith</a:t>
                      </a:r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ysClr val="windowText" lastClr="000000"/>
                          </a:solidFill>
                        </a:rPr>
                        <a:t>Mul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>
                          <a:solidFill>
                            <a:sysClr val="windowText" lastClr="000000"/>
                          </a:solidFill>
                        </a:rPr>
                        <a:t>Mul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</a:rPr>
                        <a:t>Add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23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108</Words>
  <Application>Microsoft Macintosh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jiaqiang</dc:creator>
  <cp:lastModifiedBy>ruan jiaqiang</cp:lastModifiedBy>
  <cp:revision>12</cp:revision>
  <dcterms:created xsi:type="dcterms:W3CDTF">2020-01-17T03:38:28Z</dcterms:created>
  <dcterms:modified xsi:type="dcterms:W3CDTF">2020-02-01T02:34:31Z</dcterms:modified>
</cp:coreProperties>
</file>