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2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B1EC8-FC9B-4ED1-A193-D6108B1BE4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B1EC8-FC9B-4ED1-A193-D6108B1BE4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9pPr>
          </a:lstStyle>
          <a:p>
            <a:fld id="{9D9ECE27-3E2F-4124-A5CE-8CFEB707CDE0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9pPr>
          </a:lstStyle>
          <a:p>
            <a:fld id="{9D9ECE27-3E2F-4124-A5CE-8CFEB707CDE0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9pPr>
          </a:lstStyle>
          <a:p>
            <a:fld id="{9D9ECE27-3E2F-4124-A5CE-8CFEB707CDE0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9pPr>
          </a:lstStyle>
          <a:p>
            <a:fld id="{9D9ECE27-3E2F-4124-A5CE-8CFEB707CDE0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9pPr>
          </a:lstStyle>
          <a:p>
            <a:fld id="{9D9ECE27-3E2F-4124-A5CE-8CFEB707CDE0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宋体" panose="02010600030101010101" pitchFamily="2" charset="-122"/>
              </a:defRPr>
            </a:lvl9pPr>
          </a:lstStyle>
          <a:p>
            <a:fld id="{9D9ECE27-3E2F-4124-A5CE-8CFEB707CDE0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315"/>
            <a:ext cx="9144000" cy="116322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9538"/>
            <a:ext cx="9144000" cy="492370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003"/>
            <a:ext cx="10515600" cy="11501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8001"/>
            <a:ext cx="10515600" cy="346037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1911"/>
            <a:ext cx="10515600" cy="16785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4664" y="3862634"/>
            <a:ext cx="6342673" cy="6624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796"/>
            <a:ext cx="10515600" cy="1037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5284"/>
            <a:ext cx="5065449" cy="37877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1334" y="1725284"/>
            <a:ext cx="5065449" cy="37877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805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91380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3533"/>
            <a:ext cx="5157787" cy="310209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91380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3533"/>
            <a:ext cx="5183188" cy="310209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6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432979" y="1044515"/>
            <a:ext cx="4240750" cy="4242623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40048" y="1104455"/>
            <a:ext cx="4152713" cy="4150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77847" y="2320111"/>
            <a:ext cx="597526" cy="5975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35118" y="1449110"/>
            <a:ext cx="273476" cy="273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45419" y="4740186"/>
            <a:ext cx="597527" cy="5975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56429" y="5538136"/>
            <a:ext cx="275348" cy="27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40048" y="1134099"/>
            <a:ext cx="4152713" cy="4121196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6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6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502" y="5313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7131" y="531343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502" y="2131542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355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2396-D038-42D1-B183-3069D62222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D983-97C2-4624-98F9-F9D6AE8A9B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963B22"/>
        </a:buClr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963B22"/>
        </a:buClr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963B22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963B22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963B22"/>
        </a:buClr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7" Type="http://schemas.openxmlformats.org/officeDocument/2006/relationships/notesSlide" Target="../notesSlides/notesSlide4.xml"/><Relationship Id="rId66" Type="http://schemas.openxmlformats.org/officeDocument/2006/relationships/slideLayout" Target="../slideLayouts/slideLayout13.xml"/><Relationship Id="rId65" Type="http://schemas.openxmlformats.org/officeDocument/2006/relationships/tags" Target="../tags/tag85.xml"/><Relationship Id="rId64" Type="http://schemas.openxmlformats.org/officeDocument/2006/relationships/tags" Target="../tags/tag84.xml"/><Relationship Id="rId63" Type="http://schemas.openxmlformats.org/officeDocument/2006/relationships/tags" Target="../tags/tag83.xml"/><Relationship Id="rId62" Type="http://schemas.openxmlformats.org/officeDocument/2006/relationships/tags" Target="../tags/tag82.xml"/><Relationship Id="rId61" Type="http://schemas.openxmlformats.org/officeDocument/2006/relationships/tags" Target="../tags/tag81.xml"/><Relationship Id="rId60" Type="http://schemas.openxmlformats.org/officeDocument/2006/relationships/tags" Target="../tags/tag80.xml"/><Relationship Id="rId6" Type="http://schemas.openxmlformats.org/officeDocument/2006/relationships/tags" Target="../tags/tag26.xml"/><Relationship Id="rId59" Type="http://schemas.openxmlformats.org/officeDocument/2006/relationships/tags" Target="../tags/tag79.xml"/><Relationship Id="rId58" Type="http://schemas.openxmlformats.org/officeDocument/2006/relationships/tags" Target="../tags/tag78.xml"/><Relationship Id="rId57" Type="http://schemas.openxmlformats.org/officeDocument/2006/relationships/tags" Target="../tags/tag77.xml"/><Relationship Id="rId56" Type="http://schemas.openxmlformats.org/officeDocument/2006/relationships/tags" Target="../tags/tag76.xml"/><Relationship Id="rId55" Type="http://schemas.openxmlformats.org/officeDocument/2006/relationships/tags" Target="../tags/tag75.xml"/><Relationship Id="rId54" Type="http://schemas.openxmlformats.org/officeDocument/2006/relationships/tags" Target="../tags/tag74.xml"/><Relationship Id="rId53" Type="http://schemas.openxmlformats.org/officeDocument/2006/relationships/tags" Target="../tags/tag73.xml"/><Relationship Id="rId52" Type="http://schemas.openxmlformats.org/officeDocument/2006/relationships/tags" Target="../tags/tag72.xml"/><Relationship Id="rId51" Type="http://schemas.openxmlformats.org/officeDocument/2006/relationships/tags" Target="../tags/tag71.xml"/><Relationship Id="rId50" Type="http://schemas.openxmlformats.org/officeDocument/2006/relationships/tags" Target="../tags/tag70.xml"/><Relationship Id="rId5" Type="http://schemas.openxmlformats.org/officeDocument/2006/relationships/tags" Target="../tags/tag25.xml"/><Relationship Id="rId49" Type="http://schemas.openxmlformats.org/officeDocument/2006/relationships/tags" Target="../tags/tag69.xml"/><Relationship Id="rId48" Type="http://schemas.openxmlformats.org/officeDocument/2006/relationships/tags" Target="../tags/tag68.xml"/><Relationship Id="rId47" Type="http://schemas.openxmlformats.org/officeDocument/2006/relationships/tags" Target="../tags/tag67.xml"/><Relationship Id="rId46" Type="http://schemas.openxmlformats.org/officeDocument/2006/relationships/tags" Target="../tags/tag66.xml"/><Relationship Id="rId45" Type="http://schemas.openxmlformats.org/officeDocument/2006/relationships/tags" Target="../tags/tag65.xml"/><Relationship Id="rId44" Type="http://schemas.openxmlformats.org/officeDocument/2006/relationships/tags" Target="../tags/tag64.xml"/><Relationship Id="rId43" Type="http://schemas.openxmlformats.org/officeDocument/2006/relationships/tags" Target="../tags/tag63.xml"/><Relationship Id="rId42" Type="http://schemas.openxmlformats.org/officeDocument/2006/relationships/tags" Target="../tags/tag62.xml"/><Relationship Id="rId41" Type="http://schemas.openxmlformats.org/officeDocument/2006/relationships/tags" Target="../tags/tag61.xml"/><Relationship Id="rId40" Type="http://schemas.openxmlformats.org/officeDocument/2006/relationships/tags" Target="../tags/tag60.xml"/><Relationship Id="rId4" Type="http://schemas.openxmlformats.org/officeDocument/2006/relationships/tags" Target="../tags/tag24.xml"/><Relationship Id="rId39" Type="http://schemas.openxmlformats.org/officeDocument/2006/relationships/tags" Target="../tags/tag59.xml"/><Relationship Id="rId38" Type="http://schemas.openxmlformats.org/officeDocument/2006/relationships/tags" Target="../tags/tag58.xml"/><Relationship Id="rId37" Type="http://schemas.openxmlformats.org/officeDocument/2006/relationships/tags" Target="../tags/tag57.xml"/><Relationship Id="rId36" Type="http://schemas.openxmlformats.org/officeDocument/2006/relationships/tags" Target="../tags/tag56.xml"/><Relationship Id="rId35" Type="http://schemas.openxmlformats.org/officeDocument/2006/relationships/tags" Target="../tags/tag55.xml"/><Relationship Id="rId34" Type="http://schemas.openxmlformats.org/officeDocument/2006/relationships/tags" Target="../tags/tag54.xml"/><Relationship Id="rId33" Type="http://schemas.openxmlformats.org/officeDocument/2006/relationships/tags" Target="../tags/tag53.xml"/><Relationship Id="rId32" Type="http://schemas.openxmlformats.org/officeDocument/2006/relationships/tags" Target="../tags/tag52.xml"/><Relationship Id="rId31" Type="http://schemas.openxmlformats.org/officeDocument/2006/relationships/tags" Target="../tags/tag51.xml"/><Relationship Id="rId30" Type="http://schemas.openxmlformats.org/officeDocument/2006/relationships/tags" Target="../tags/tag50.xml"/><Relationship Id="rId3" Type="http://schemas.openxmlformats.org/officeDocument/2006/relationships/tags" Target="../tags/tag23.xml"/><Relationship Id="rId29" Type="http://schemas.openxmlformats.org/officeDocument/2006/relationships/tags" Target="../tags/tag49.xml"/><Relationship Id="rId28" Type="http://schemas.openxmlformats.org/officeDocument/2006/relationships/tags" Target="../tags/tag48.xml"/><Relationship Id="rId27" Type="http://schemas.openxmlformats.org/officeDocument/2006/relationships/tags" Target="../tags/tag47.xml"/><Relationship Id="rId26" Type="http://schemas.openxmlformats.org/officeDocument/2006/relationships/tags" Target="../tags/tag46.xml"/><Relationship Id="rId25" Type="http://schemas.openxmlformats.org/officeDocument/2006/relationships/tags" Target="../tags/tag45.xml"/><Relationship Id="rId24" Type="http://schemas.openxmlformats.org/officeDocument/2006/relationships/tags" Target="../tags/tag44.xml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公司品牌关键词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" y="90170"/>
            <a:ext cx="12122785" cy="674179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>
            <a:off x="3805973" y="4373696"/>
            <a:ext cx="1284132" cy="1284132"/>
          </a:xfrm>
          <a:custGeom>
            <a:avLst/>
            <a:gdLst>
              <a:gd name="connsiteX0" fmla="*/ 727377 w 1454752"/>
              <a:gd name="connsiteY0" fmla="*/ 160023 h 1454752"/>
              <a:gd name="connsiteX1" fmla="*/ 160023 w 1454752"/>
              <a:gd name="connsiteY1" fmla="*/ 727377 h 1454752"/>
              <a:gd name="connsiteX2" fmla="*/ 727377 w 1454752"/>
              <a:gd name="connsiteY2" fmla="*/ 1294731 h 1454752"/>
              <a:gd name="connsiteX3" fmla="*/ 1294731 w 1454752"/>
              <a:gd name="connsiteY3" fmla="*/ 727377 h 1454752"/>
              <a:gd name="connsiteX4" fmla="*/ 727377 w 1454752"/>
              <a:gd name="connsiteY4" fmla="*/ 160023 h 1454752"/>
              <a:gd name="connsiteX5" fmla="*/ 727376 w 1454752"/>
              <a:gd name="connsiteY5" fmla="*/ 0 h 1454752"/>
              <a:gd name="connsiteX6" fmla="*/ 1454752 w 1454752"/>
              <a:gd name="connsiteY6" fmla="*/ 727376 h 1454752"/>
              <a:gd name="connsiteX7" fmla="*/ 727376 w 1454752"/>
              <a:gd name="connsiteY7" fmla="*/ 1454752 h 1454752"/>
              <a:gd name="connsiteX8" fmla="*/ 0 w 1454752"/>
              <a:gd name="connsiteY8" fmla="*/ 727376 h 1454752"/>
              <a:gd name="connsiteX9" fmla="*/ 727376 w 1454752"/>
              <a:gd name="connsiteY9" fmla="*/ 0 h 145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4752" h="1454752">
                <a:moveTo>
                  <a:pt x="727377" y="160023"/>
                </a:moveTo>
                <a:cubicBezTo>
                  <a:pt x="414036" y="160023"/>
                  <a:pt x="160023" y="414036"/>
                  <a:pt x="160023" y="727377"/>
                </a:cubicBezTo>
                <a:cubicBezTo>
                  <a:pt x="160023" y="1040718"/>
                  <a:pt x="414036" y="1294731"/>
                  <a:pt x="727377" y="1294731"/>
                </a:cubicBezTo>
                <a:cubicBezTo>
                  <a:pt x="1040718" y="1294731"/>
                  <a:pt x="1294731" y="1040718"/>
                  <a:pt x="1294731" y="727377"/>
                </a:cubicBezTo>
                <a:cubicBezTo>
                  <a:pt x="1294731" y="414036"/>
                  <a:pt x="1040718" y="160023"/>
                  <a:pt x="727377" y="160023"/>
                </a:cubicBezTo>
                <a:close/>
                <a:moveTo>
                  <a:pt x="727376" y="0"/>
                </a:moveTo>
                <a:cubicBezTo>
                  <a:pt x="1129095" y="0"/>
                  <a:pt x="1454752" y="325657"/>
                  <a:pt x="1454752" y="727376"/>
                </a:cubicBezTo>
                <a:cubicBezTo>
                  <a:pt x="1454752" y="1129095"/>
                  <a:pt x="1129095" y="1454752"/>
                  <a:pt x="727376" y="1454752"/>
                </a:cubicBezTo>
                <a:cubicBezTo>
                  <a:pt x="325657" y="1454752"/>
                  <a:pt x="0" y="1129095"/>
                  <a:pt x="0" y="727376"/>
                </a:cubicBezTo>
                <a:cubicBezTo>
                  <a:pt x="0" y="325657"/>
                  <a:pt x="325657" y="0"/>
                  <a:pt x="727376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lstStyle/>
          <a:p>
            <a:pPr algn="ctr">
              <a:defRPr/>
            </a:pPr>
            <a:r>
              <a:rPr lang="zh-CN" altLang="en-US" kern="0" dirty="0"/>
              <a:t>计算机</a:t>
            </a:r>
            <a:endParaRPr lang="zh-CN" altLang="en-US" kern="0" dirty="0"/>
          </a:p>
        </p:txBody>
      </p:sp>
      <p:sp>
        <p:nvSpPr>
          <p:cNvPr id="48" name="椭圆 7"/>
          <p:cNvSpPr/>
          <p:nvPr>
            <p:custDataLst>
              <p:tags r:id="rId2"/>
            </p:custDataLst>
          </p:nvPr>
        </p:nvSpPr>
        <p:spPr>
          <a:xfrm>
            <a:off x="3975291" y="4514515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01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25" name="任意多边形 24"/>
          <p:cNvSpPr/>
          <p:nvPr>
            <p:custDataLst>
              <p:tags r:id="rId3"/>
            </p:custDataLst>
          </p:nvPr>
        </p:nvSpPr>
        <p:spPr>
          <a:xfrm>
            <a:off x="4639150" y="1956309"/>
            <a:ext cx="1416569" cy="1414892"/>
          </a:xfrm>
          <a:custGeom>
            <a:avLst/>
            <a:gdLst>
              <a:gd name="connsiteX0" fmla="*/ 670162 w 1340324"/>
              <a:gd name="connsiteY0" fmla="*/ 147436 h 1340324"/>
              <a:gd name="connsiteX1" fmla="*/ 147436 w 1340324"/>
              <a:gd name="connsiteY1" fmla="*/ 670162 h 1340324"/>
              <a:gd name="connsiteX2" fmla="*/ 670162 w 1340324"/>
              <a:gd name="connsiteY2" fmla="*/ 1192888 h 1340324"/>
              <a:gd name="connsiteX3" fmla="*/ 1192888 w 1340324"/>
              <a:gd name="connsiteY3" fmla="*/ 670162 h 1340324"/>
              <a:gd name="connsiteX4" fmla="*/ 670162 w 1340324"/>
              <a:gd name="connsiteY4" fmla="*/ 147436 h 1340324"/>
              <a:gd name="connsiteX5" fmla="*/ 670162 w 1340324"/>
              <a:gd name="connsiteY5" fmla="*/ 0 h 1340324"/>
              <a:gd name="connsiteX6" fmla="*/ 1340324 w 1340324"/>
              <a:gd name="connsiteY6" fmla="*/ 670162 h 1340324"/>
              <a:gd name="connsiteX7" fmla="*/ 670162 w 1340324"/>
              <a:gd name="connsiteY7" fmla="*/ 1340324 h 1340324"/>
              <a:gd name="connsiteX8" fmla="*/ 0 w 1340324"/>
              <a:gd name="connsiteY8" fmla="*/ 670162 h 1340324"/>
              <a:gd name="connsiteX9" fmla="*/ 670162 w 1340324"/>
              <a:gd name="connsiteY9" fmla="*/ 0 h 134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324" h="1340324">
                <a:moveTo>
                  <a:pt x="670162" y="147436"/>
                </a:moveTo>
                <a:cubicBezTo>
                  <a:pt x="381468" y="147436"/>
                  <a:pt x="147436" y="381468"/>
                  <a:pt x="147436" y="670162"/>
                </a:cubicBezTo>
                <a:cubicBezTo>
                  <a:pt x="147436" y="958856"/>
                  <a:pt x="381468" y="1192888"/>
                  <a:pt x="670162" y="1192888"/>
                </a:cubicBezTo>
                <a:cubicBezTo>
                  <a:pt x="958856" y="1192888"/>
                  <a:pt x="1192888" y="958856"/>
                  <a:pt x="1192888" y="670162"/>
                </a:cubicBezTo>
                <a:cubicBezTo>
                  <a:pt x="1192888" y="381468"/>
                  <a:pt x="958856" y="147436"/>
                  <a:pt x="670162" y="147436"/>
                </a:cubicBezTo>
                <a:close/>
                <a:moveTo>
                  <a:pt x="670162" y="0"/>
                </a:moveTo>
                <a:cubicBezTo>
                  <a:pt x="1040282" y="0"/>
                  <a:pt x="1340324" y="300042"/>
                  <a:pt x="1340324" y="670162"/>
                </a:cubicBezTo>
                <a:cubicBezTo>
                  <a:pt x="1340324" y="1040282"/>
                  <a:pt x="1040282" y="1340324"/>
                  <a:pt x="670162" y="1340324"/>
                </a:cubicBezTo>
                <a:cubicBezTo>
                  <a:pt x="300042" y="1340324"/>
                  <a:pt x="0" y="1040282"/>
                  <a:pt x="0" y="670162"/>
                </a:cubicBezTo>
                <a:cubicBezTo>
                  <a:pt x="0" y="300042"/>
                  <a:pt x="300042" y="0"/>
                  <a:pt x="670162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lstStyle/>
          <a:p>
            <a:pPr algn="ctr">
              <a:defRPr/>
            </a:pPr>
            <a:r>
              <a:rPr lang="zh-CN" altLang="en-US" kern="0" dirty="0"/>
              <a:t>物联网</a:t>
            </a:r>
            <a:endParaRPr lang="zh-CN" altLang="en-US" kern="0" dirty="0"/>
          </a:p>
        </p:txBody>
      </p:sp>
      <p:sp>
        <p:nvSpPr>
          <p:cNvPr id="52" name="椭圆 7"/>
          <p:cNvSpPr/>
          <p:nvPr>
            <p:custDataLst>
              <p:tags r:id="rId4"/>
            </p:custDataLst>
          </p:nvPr>
        </p:nvSpPr>
        <p:spPr>
          <a:xfrm>
            <a:off x="4829597" y="2105509"/>
            <a:ext cx="1048424" cy="372164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03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53" name="任意多边形 52"/>
          <p:cNvSpPr/>
          <p:nvPr>
            <p:custDataLst>
              <p:tags r:id="rId5"/>
            </p:custDataLst>
          </p:nvPr>
        </p:nvSpPr>
        <p:spPr>
          <a:xfrm>
            <a:off x="5784140" y="3051006"/>
            <a:ext cx="1946315" cy="3279063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任意多边形 53"/>
          <p:cNvSpPr/>
          <p:nvPr>
            <p:custDataLst>
              <p:tags r:id="rId6"/>
            </p:custDataLst>
          </p:nvPr>
        </p:nvSpPr>
        <p:spPr>
          <a:xfrm rot="4888143" flipV="1">
            <a:off x="5626558" y="4211084"/>
            <a:ext cx="1621091" cy="2804639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4" name="任意多边形 23"/>
          <p:cNvSpPr/>
          <p:nvPr>
            <p:custDataLst>
              <p:tags r:id="rId7"/>
            </p:custDataLst>
          </p:nvPr>
        </p:nvSpPr>
        <p:spPr>
          <a:xfrm>
            <a:off x="3026441" y="294874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lstStyle/>
          <a:p>
            <a:pPr algn="ctr">
              <a:defRPr/>
            </a:pPr>
            <a:r>
              <a:rPr lang="zh-CN" altLang="en-US" kern="0" dirty="0"/>
              <a:t>互联网</a:t>
            </a:r>
            <a:endParaRPr lang="zh-CN" altLang="en-US" kern="0" dirty="0"/>
          </a:p>
        </p:txBody>
      </p:sp>
      <p:sp>
        <p:nvSpPr>
          <p:cNvPr id="58" name="椭圆 7"/>
          <p:cNvSpPr/>
          <p:nvPr>
            <p:custDataLst>
              <p:tags r:id="rId8"/>
            </p:custDataLst>
          </p:nvPr>
        </p:nvSpPr>
        <p:spPr>
          <a:xfrm>
            <a:off x="3204141" y="3096270"/>
            <a:ext cx="997466" cy="357075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lnSpcReduction="10000"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02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28" name="任意多边形 27"/>
          <p:cNvSpPr/>
          <p:nvPr>
            <p:custDataLst>
              <p:tags r:id="rId9"/>
            </p:custDataLst>
          </p:nvPr>
        </p:nvSpPr>
        <p:spPr>
          <a:xfrm>
            <a:off x="6206596" y="2987302"/>
            <a:ext cx="1228810" cy="1228811"/>
          </a:xfrm>
          <a:custGeom>
            <a:avLst/>
            <a:gdLst>
              <a:gd name="connsiteX0" fmla="*/ 581930 w 1163860"/>
              <a:gd name="connsiteY0" fmla="*/ 128025 h 1163860"/>
              <a:gd name="connsiteX1" fmla="*/ 128025 w 1163860"/>
              <a:gd name="connsiteY1" fmla="*/ 581930 h 1163860"/>
              <a:gd name="connsiteX2" fmla="*/ 581930 w 1163860"/>
              <a:gd name="connsiteY2" fmla="*/ 1035835 h 1163860"/>
              <a:gd name="connsiteX3" fmla="*/ 1035835 w 1163860"/>
              <a:gd name="connsiteY3" fmla="*/ 581930 h 1163860"/>
              <a:gd name="connsiteX4" fmla="*/ 581930 w 1163860"/>
              <a:gd name="connsiteY4" fmla="*/ 128025 h 1163860"/>
              <a:gd name="connsiteX5" fmla="*/ 581930 w 1163860"/>
              <a:gd name="connsiteY5" fmla="*/ 0 h 1163860"/>
              <a:gd name="connsiteX6" fmla="*/ 1163860 w 1163860"/>
              <a:gd name="connsiteY6" fmla="*/ 581930 h 1163860"/>
              <a:gd name="connsiteX7" fmla="*/ 581930 w 1163860"/>
              <a:gd name="connsiteY7" fmla="*/ 1163860 h 1163860"/>
              <a:gd name="connsiteX8" fmla="*/ 0 w 1163860"/>
              <a:gd name="connsiteY8" fmla="*/ 581930 h 1163860"/>
              <a:gd name="connsiteX9" fmla="*/ 581930 w 1163860"/>
              <a:gd name="connsiteY9" fmla="*/ 0 h 116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3860" h="1163860">
                <a:moveTo>
                  <a:pt x="581930" y="128025"/>
                </a:moveTo>
                <a:cubicBezTo>
                  <a:pt x="331245" y="128025"/>
                  <a:pt x="128025" y="331245"/>
                  <a:pt x="128025" y="581930"/>
                </a:cubicBezTo>
                <a:cubicBezTo>
                  <a:pt x="128025" y="832615"/>
                  <a:pt x="331245" y="1035835"/>
                  <a:pt x="581930" y="1035835"/>
                </a:cubicBezTo>
                <a:cubicBezTo>
                  <a:pt x="832615" y="1035835"/>
                  <a:pt x="1035835" y="832615"/>
                  <a:pt x="1035835" y="581930"/>
                </a:cubicBezTo>
                <a:cubicBezTo>
                  <a:pt x="1035835" y="331245"/>
                  <a:pt x="832615" y="128025"/>
                  <a:pt x="581930" y="128025"/>
                </a:cubicBezTo>
                <a:close/>
                <a:moveTo>
                  <a:pt x="581930" y="0"/>
                </a:moveTo>
                <a:cubicBezTo>
                  <a:pt x="903321" y="0"/>
                  <a:pt x="1163860" y="260539"/>
                  <a:pt x="1163860" y="581930"/>
                </a:cubicBezTo>
                <a:cubicBezTo>
                  <a:pt x="1163860" y="903321"/>
                  <a:pt x="903321" y="1163860"/>
                  <a:pt x="581930" y="1163860"/>
                </a:cubicBezTo>
                <a:cubicBezTo>
                  <a:pt x="260539" y="1163860"/>
                  <a:pt x="0" y="903321"/>
                  <a:pt x="0" y="581930"/>
                </a:cubicBezTo>
                <a:cubicBezTo>
                  <a:pt x="0" y="260539"/>
                  <a:pt x="260539" y="0"/>
                  <a:pt x="58193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lstStyle/>
          <a:p>
            <a:pPr algn="ctr">
              <a:defRPr/>
            </a:pPr>
            <a:r>
              <a:rPr lang="en-US" altLang="zh-CN" kern="0" dirty="0"/>
              <a:t>?</a:t>
            </a:r>
            <a:r>
              <a:rPr lang="zh-CN" altLang="en-US" kern="0" dirty="0"/>
              <a:t>未知</a:t>
            </a:r>
            <a:endParaRPr lang="zh-CN" altLang="en-US" kern="0" dirty="0"/>
          </a:p>
        </p:txBody>
      </p:sp>
      <p:sp>
        <p:nvSpPr>
          <p:cNvPr id="62" name="椭圆 7"/>
          <p:cNvSpPr/>
          <p:nvPr>
            <p:custDataLst>
              <p:tags r:id="rId10"/>
            </p:custDataLst>
          </p:nvPr>
        </p:nvSpPr>
        <p:spPr>
          <a:xfrm>
            <a:off x="6377591" y="3121415"/>
            <a:ext cx="905263" cy="32354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2500" lnSpcReduction="10000"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04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63" name="任意多边形 62"/>
          <p:cNvSpPr/>
          <p:nvPr>
            <p:custDataLst>
              <p:tags r:id="rId11"/>
            </p:custDataLst>
          </p:nvPr>
        </p:nvSpPr>
        <p:spPr>
          <a:xfrm>
            <a:off x="4168079" y="3733306"/>
            <a:ext cx="3334384" cy="2284950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4" name="任意多边形 63"/>
          <p:cNvSpPr/>
          <p:nvPr>
            <p:custDataLst>
              <p:tags r:id="rId12"/>
            </p:custDataLst>
          </p:nvPr>
        </p:nvSpPr>
        <p:spPr>
          <a:xfrm rot="2767013">
            <a:off x="6030573" y="4584924"/>
            <a:ext cx="2085457" cy="831501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" name="椭圆 15"/>
          <p:cNvSpPr/>
          <p:nvPr>
            <p:custDataLst>
              <p:tags r:id="rId13"/>
            </p:custDataLst>
          </p:nvPr>
        </p:nvSpPr>
        <p:spPr>
          <a:xfrm>
            <a:off x="7249325" y="5738296"/>
            <a:ext cx="942144" cy="942144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0" rIns="0" bIns="0" anchor="ctr" anchorCtr="1">
            <a:normAutofit/>
          </a:bodyPr>
          <a:lstStyle/>
          <a:p>
            <a:pPr algn="ctr"/>
            <a:r>
              <a:rPr lang="zh-CN" alt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信息技术</a:t>
            </a:r>
            <a:endParaRPr lang="zh-CN" altLang="en-US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71120" y="5195570"/>
            <a:ext cx="2698750" cy="1632585"/>
          </a:xfrm>
          <a:prstGeom prst="wedgeEllipseCallout">
            <a:avLst>
              <a:gd name="adj1" fmla="val 94752"/>
              <a:gd name="adj2" fmla="val -35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上世纪</a:t>
            </a:r>
            <a:r>
              <a:rPr lang="en-US" altLang="zh-CN"/>
              <a:t>80</a:t>
            </a:r>
            <a:r>
              <a:rPr lang="zh-CN" altLang="en-US"/>
              <a:t>年代起慢慢用计算机替代繁杂的人工重复工作与运作</a:t>
            </a:r>
            <a:endParaRPr lang="zh-CN" altLang="en-US"/>
          </a:p>
        </p:txBody>
      </p:sp>
      <p:sp>
        <p:nvSpPr>
          <p:cNvPr id="3" name="椭圆形标注 2"/>
          <p:cNvSpPr/>
          <p:nvPr/>
        </p:nvSpPr>
        <p:spPr>
          <a:xfrm>
            <a:off x="-7620" y="2458085"/>
            <a:ext cx="2698750" cy="1632585"/>
          </a:xfrm>
          <a:prstGeom prst="wedgeEllipseCallout">
            <a:avLst>
              <a:gd name="adj1" fmla="val 62564"/>
              <a:gd name="adj2" fmla="val 20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一切联络均是那么的快速与高效</a:t>
            </a:r>
            <a:endParaRPr lang="zh-CN"/>
          </a:p>
        </p:txBody>
      </p:sp>
      <p:sp>
        <p:nvSpPr>
          <p:cNvPr id="4" name="椭圆形标注 3"/>
          <p:cNvSpPr/>
          <p:nvPr/>
        </p:nvSpPr>
        <p:spPr>
          <a:xfrm>
            <a:off x="1469390" y="128905"/>
            <a:ext cx="2698750" cy="1632585"/>
          </a:xfrm>
          <a:prstGeom prst="wedgeEllipseCallout">
            <a:avLst>
              <a:gd name="adj1" fmla="val 77200"/>
              <a:gd name="adj2" fmla="val 82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各事务之间顺畅闭环，一切是那么的平滑藕合</a:t>
            </a:r>
            <a:endParaRPr lang="zh-CN"/>
          </a:p>
        </p:txBody>
      </p:sp>
      <p:sp>
        <p:nvSpPr>
          <p:cNvPr id="5" name="椭圆形标注 4"/>
          <p:cNvSpPr/>
          <p:nvPr/>
        </p:nvSpPr>
        <p:spPr>
          <a:xfrm>
            <a:off x="9496425" y="3218815"/>
            <a:ext cx="2501265" cy="1632585"/>
          </a:xfrm>
          <a:prstGeom prst="wedgeEllipseCallout">
            <a:avLst>
              <a:gd name="adj1" fmla="val -104125"/>
              <a:gd name="adj2" fmla="val 11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三次信息技术革命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>
            <a:off x="8586253" y="5244281"/>
            <a:ext cx="1284132" cy="1284132"/>
          </a:xfrm>
          <a:custGeom>
            <a:avLst/>
            <a:gdLst>
              <a:gd name="connsiteX0" fmla="*/ 727377 w 1454752"/>
              <a:gd name="connsiteY0" fmla="*/ 160023 h 1454752"/>
              <a:gd name="connsiteX1" fmla="*/ 160023 w 1454752"/>
              <a:gd name="connsiteY1" fmla="*/ 727377 h 1454752"/>
              <a:gd name="connsiteX2" fmla="*/ 727377 w 1454752"/>
              <a:gd name="connsiteY2" fmla="*/ 1294731 h 1454752"/>
              <a:gd name="connsiteX3" fmla="*/ 1294731 w 1454752"/>
              <a:gd name="connsiteY3" fmla="*/ 727377 h 1454752"/>
              <a:gd name="connsiteX4" fmla="*/ 727377 w 1454752"/>
              <a:gd name="connsiteY4" fmla="*/ 160023 h 1454752"/>
              <a:gd name="connsiteX5" fmla="*/ 727376 w 1454752"/>
              <a:gd name="connsiteY5" fmla="*/ 0 h 1454752"/>
              <a:gd name="connsiteX6" fmla="*/ 1454752 w 1454752"/>
              <a:gd name="connsiteY6" fmla="*/ 727376 h 1454752"/>
              <a:gd name="connsiteX7" fmla="*/ 727376 w 1454752"/>
              <a:gd name="connsiteY7" fmla="*/ 1454752 h 1454752"/>
              <a:gd name="connsiteX8" fmla="*/ 0 w 1454752"/>
              <a:gd name="connsiteY8" fmla="*/ 727376 h 1454752"/>
              <a:gd name="connsiteX9" fmla="*/ 727376 w 1454752"/>
              <a:gd name="connsiteY9" fmla="*/ 0 h 145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4752" h="1454752">
                <a:moveTo>
                  <a:pt x="727377" y="160023"/>
                </a:moveTo>
                <a:cubicBezTo>
                  <a:pt x="414036" y="160023"/>
                  <a:pt x="160023" y="414036"/>
                  <a:pt x="160023" y="727377"/>
                </a:cubicBezTo>
                <a:cubicBezTo>
                  <a:pt x="160023" y="1040718"/>
                  <a:pt x="414036" y="1294731"/>
                  <a:pt x="727377" y="1294731"/>
                </a:cubicBezTo>
                <a:cubicBezTo>
                  <a:pt x="1040718" y="1294731"/>
                  <a:pt x="1294731" y="1040718"/>
                  <a:pt x="1294731" y="727377"/>
                </a:cubicBezTo>
                <a:cubicBezTo>
                  <a:pt x="1294731" y="414036"/>
                  <a:pt x="1040718" y="160023"/>
                  <a:pt x="727377" y="160023"/>
                </a:cubicBezTo>
                <a:close/>
                <a:moveTo>
                  <a:pt x="727376" y="0"/>
                </a:moveTo>
                <a:cubicBezTo>
                  <a:pt x="1129095" y="0"/>
                  <a:pt x="1454752" y="325657"/>
                  <a:pt x="1454752" y="727376"/>
                </a:cubicBezTo>
                <a:cubicBezTo>
                  <a:pt x="1454752" y="1129095"/>
                  <a:pt x="1129095" y="1454752"/>
                  <a:pt x="727376" y="1454752"/>
                </a:cubicBezTo>
                <a:cubicBezTo>
                  <a:pt x="325657" y="1454752"/>
                  <a:pt x="0" y="1129095"/>
                  <a:pt x="0" y="727376"/>
                </a:cubicBezTo>
                <a:cubicBezTo>
                  <a:pt x="0" y="325657"/>
                  <a:pt x="325657" y="0"/>
                  <a:pt x="727376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lstStyle/>
          <a:p>
            <a:pPr algn="ctr">
              <a:defRPr/>
            </a:pPr>
            <a:r>
              <a:rPr lang="zh-CN" altLang="en-US" kern="0" dirty="0"/>
              <a:t>计算机</a:t>
            </a:r>
            <a:endParaRPr lang="zh-CN" altLang="en-US" kern="0" dirty="0"/>
          </a:p>
        </p:txBody>
      </p:sp>
      <p:sp>
        <p:nvSpPr>
          <p:cNvPr id="48" name="椭圆 7"/>
          <p:cNvSpPr/>
          <p:nvPr>
            <p:custDataLst>
              <p:tags r:id="rId2"/>
            </p:custDataLst>
          </p:nvPr>
        </p:nvSpPr>
        <p:spPr>
          <a:xfrm>
            <a:off x="8755571" y="5385100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01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25" name="任意多边形 24"/>
          <p:cNvSpPr/>
          <p:nvPr>
            <p:custDataLst>
              <p:tags r:id="rId3"/>
            </p:custDataLst>
          </p:nvPr>
        </p:nvSpPr>
        <p:spPr>
          <a:xfrm>
            <a:off x="9700735" y="2471294"/>
            <a:ext cx="1416569" cy="1414892"/>
          </a:xfrm>
          <a:custGeom>
            <a:avLst/>
            <a:gdLst>
              <a:gd name="connsiteX0" fmla="*/ 670162 w 1340324"/>
              <a:gd name="connsiteY0" fmla="*/ 147436 h 1340324"/>
              <a:gd name="connsiteX1" fmla="*/ 147436 w 1340324"/>
              <a:gd name="connsiteY1" fmla="*/ 670162 h 1340324"/>
              <a:gd name="connsiteX2" fmla="*/ 670162 w 1340324"/>
              <a:gd name="connsiteY2" fmla="*/ 1192888 h 1340324"/>
              <a:gd name="connsiteX3" fmla="*/ 1192888 w 1340324"/>
              <a:gd name="connsiteY3" fmla="*/ 670162 h 1340324"/>
              <a:gd name="connsiteX4" fmla="*/ 670162 w 1340324"/>
              <a:gd name="connsiteY4" fmla="*/ 147436 h 1340324"/>
              <a:gd name="connsiteX5" fmla="*/ 670162 w 1340324"/>
              <a:gd name="connsiteY5" fmla="*/ 0 h 1340324"/>
              <a:gd name="connsiteX6" fmla="*/ 1340324 w 1340324"/>
              <a:gd name="connsiteY6" fmla="*/ 670162 h 1340324"/>
              <a:gd name="connsiteX7" fmla="*/ 670162 w 1340324"/>
              <a:gd name="connsiteY7" fmla="*/ 1340324 h 1340324"/>
              <a:gd name="connsiteX8" fmla="*/ 0 w 1340324"/>
              <a:gd name="connsiteY8" fmla="*/ 670162 h 1340324"/>
              <a:gd name="connsiteX9" fmla="*/ 670162 w 1340324"/>
              <a:gd name="connsiteY9" fmla="*/ 0 h 134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0324" h="1340324">
                <a:moveTo>
                  <a:pt x="670162" y="147436"/>
                </a:moveTo>
                <a:cubicBezTo>
                  <a:pt x="381468" y="147436"/>
                  <a:pt x="147436" y="381468"/>
                  <a:pt x="147436" y="670162"/>
                </a:cubicBezTo>
                <a:cubicBezTo>
                  <a:pt x="147436" y="958856"/>
                  <a:pt x="381468" y="1192888"/>
                  <a:pt x="670162" y="1192888"/>
                </a:cubicBezTo>
                <a:cubicBezTo>
                  <a:pt x="958856" y="1192888"/>
                  <a:pt x="1192888" y="958856"/>
                  <a:pt x="1192888" y="670162"/>
                </a:cubicBezTo>
                <a:cubicBezTo>
                  <a:pt x="1192888" y="381468"/>
                  <a:pt x="958856" y="147436"/>
                  <a:pt x="670162" y="147436"/>
                </a:cubicBezTo>
                <a:close/>
                <a:moveTo>
                  <a:pt x="670162" y="0"/>
                </a:moveTo>
                <a:cubicBezTo>
                  <a:pt x="1040282" y="0"/>
                  <a:pt x="1340324" y="300042"/>
                  <a:pt x="1340324" y="670162"/>
                </a:cubicBezTo>
                <a:cubicBezTo>
                  <a:pt x="1340324" y="1040282"/>
                  <a:pt x="1040282" y="1340324"/>
                  <a:pt x="670162" y="1340324"/>
                </a:cubicBezTo>
                <a:cubicBezTo>
                  <a:pt x="300042" y="1340324"/>
                  <a:pt x="0" y="1040282"/>
                  <a:pt x="0" y="670162"/>
                </a:cubicBezTo>
                <a:cubicBezTo>
                  <a:pt x="0" y="300042"/>
                  <a:pt x="300042" y="0"/>
                  <a:pt x="670162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lstStyle/>
          <a:p>
            <a:pPr algn="ctr">
              <a:defRPr/>
            </a:pPr>
            <a:r>
              <a:rPr lang="zh-CN" altLang="en-US" kern="0" dirty="0"/>
              <a:t>物联网</a:t>
            </a:r>
            <a:endParaRPr lang="zh-CN" altLang="en-US" kern="0" dirty="0"/>
          </a:p>
        </p:txBody>
      </p:sp>
      <p:sp>
        <p:nvSpPr>
          <p:cNvPr id="52" name="椭圆 7"/>
          <p:cNvSpPr/>
          <p:nvPr>
            <p:custDataLst>
              <p:tags r:id="rId4"/>
            </p:custDataLst>
          </p:nvPr>
        </p:nvSpPr>
        <p:spPr>
          <a:xfrm>
            <a:off x="9891182" y="2620494"/>
            <a:ext cx="1048424" cy="372164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03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53" name="任意多边形 52"/>
          <p:cNvSpPr/>
          <p:nvPr>
            <p:custDataLst>
              <p:tags r:id="rId5"/>
            </p:custDataLst>
          </p:nvPr>
        </p:nvSpPr>
        <p:spPr>
          <a:xfrm>
            <a:off x="10240010" y="3885565"/>
            <a:ext cx="1373505" cy="2550160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任意多边形 53"/>
          <p:cNvSpPr/>
          <p:nvPr>
            <p:custDataLst>
              <p:tags r:id="rId6"/>
            </p:custDataLst>
          </p:nvPr>
        </p:nvSpPr>
        <p:spPr>
          <a:xfrm rot="4888143" flipV="1">
            <a:off x="10389235" y="5074285"/>
            <a:ext cx="899795" cy="1863090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4" name="任意多边形 23"/>
          <p:cNvSpPr/>
          <p:nvPr>
            <p:custDataLst>
              <p:tags r:id="rId7"/>
            </p:custDataLst>
          </p:nvPr>
        </p:nvSpPr>
        <p:spPr>
          <a:xfrm>
            <a:off x="8408701" y="360406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lstStyle/>
          <a:p>
            <a:pPr algn="ctr">
              <a:defRPr/>
            </a:pPr>
            <a:r>
              <a:rPr lang="zh-CN" altLang="en-US" kern="0" dirty="0"/>
              <a:t>互联网</a:t>
            </a:r>
            <a:endParaRPr lang="zh-CN" altLang="en-US" kern="0" dirty="0"/>
          </a:p>
        </p:txBody>
      </p:sp>
      <p:sp>
        <p:nvSpPr>
          <p:cNvPr id="58" name="椭圆 7"/>
          <p:cNvSpPr/>
          <p:nvPr>
            <p:custDataLst>
              <p:tags r:id="rId8"/>
            </p:custDataLst>
          </p:nvPr>
        </p:nvSpPr>
        <p:spPr>
          <a:xfrm>
            <a:off x="8586401" y="3751590"/>
            <a:ext cx="997466" cy="357075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lnSpcReduction="10000"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02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28" name="任意多边形 27"/>
          <p:cNvSpPr/>
          <p:nvPr>
            <p:custDataLst>
              <p:tags r:id="rId9"/>
            </p:custDataLst>
          </p:nvPr>
        </p:nvSpPr>
        <p:spPr>
          <a:xfrm>
            <a:off x="10989416" y="3751842"/>
            <a:ext cx="1228810" cy="1228811"/>
          </a:xfrm>
          <a:custGeom>
            <a:avLst/>
            <a:gdLst>
              <a:gd name="connsiteX0" fmla="*/ 581930 w 1163860"/>
              <a:gd name="connsiteY0" fmla="*/ 128025 h 1163860"/>
              <a:gd name="connsiteX1" fmla="*/ 128025 w 1163860"/>
              <a:gd name="connsiteY1" fmla="*/ 581930 h 1163860"/>
              <a:gd name="connsiteX2" fmla="*/ 581930 w 1163860"/>
              <a:gd name="connsiteY2" fmla="*/ 1035835 h 1163860"/>
              <a:gd name="connsiteX3" fmla="*/ 1035835 w 1163860"/>
              <a:gd name="connsiteY3" fmla="*/ 581930 h 1163860"/>
              <a:gd name="connsiteX4" fmla="*/ 581930 w 1163860"/>
              <a:gd name="connsiteY4" fmla="*/ 128025 h 1163860"/>
              <a:gd name="connsiteX5" fmla="*/ 581930 w 1163860"/>
              <a:gd name="connsiteY5" fmla="*/ 0 h 1163860"/>
              <a:gd name="connsiteX6" fmla="*/ 1163860 w 1163860"/>
              <a:gd name="connsiteY6" fmla="*/ 581930 h 1163860"/>
              <a:gd name="connsiteX7" fmla="*/ 581930 w 1163860"/>
              <a:gd name="connsiteY7" fmla="*/ 1163860 h 1163860"/>
              <a:gd name="connsiteX8" fmla="*/ 0 w 1163860"/>
              <a:gd name="connsiteY8" fmla="*/ 581930 h 1163860"/>
              <a:gd name="connsiteX9" fmla="*/ 581930 w 1163860"/>
              <a:gd name="connsiteY9" fmla="*/ 0 h 116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3860" h="1163860">
                <a:moveTo>
                  <a:pt x="581930" y="128025"/>
                </a:moveTo>
                <a:cubicBezTo>
                  <a:pt x="331245" y="128025"/>
                  <a:pt x="128025" y="331245"/>
                  <a:pt x="128025" y="581930"/>
                </a:cubicBezTo>
                <a:cubicBezTo>
                  <a:pt x="128025" y="832615"/>
                  <a:pt x="331245" y="1035835"/>
                  <a:pt x="581930" y="1035835"/>
                </a:cubicBezTo>
                <a:cubicBezTo>
                  <a:pt x="832615" y="1035835"/>
                  <a:pt x="1035835" y="832615"/>
                  <a:pt x="1035835" y="581930"/>
                </a:cubicBezTo>
                <a:cubicBezTo>
                  <a:pt x="1035835" y="331245"/>
                  <a:pt x="832615" y="128025"/>
                  <a:pt x="581930" y="128025"/>
                </a:cubicBezTo>
                <a:close/>
                <a:moveTo>
                  <a:pt x="581930" y="0"/>
                </a:moveTo>
                <a:cubicBezTo>
                  <a:pt x="903321" y="0"/>
                  <a:pt x="1163860" y="260539"/>
                  <a:pt x="1163860" y="581930"/>
                </a:cubicBezTo>
                <a:cubicBezTo>
                  <a:pt x="1163860" y="903321"/>
                  <a:pt x="903321" y="1163860"/>
                  <a:pt x="581930" y="1163860"/>
                </a:cubicBezTo>
                <a:cubicBezTo>
                  <a:pt x="260539" y="1163860"/>
                  <a:pt x="0" y="903321"/>
                  <a:pt x="0" y="581930"/>
                </a:cubicBezTo>
                <a:cubicBezTo>
                  <a:pt x="0" y="260539"/>
                  <a:pt x="260539" y="0"/>
                  <a:pt x="58193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lstStyle/>
          <a:p>
            <a:pPr algn="ctr">
              <a:defRPr/>
            </a:pPr>
            <a:r>
              <a:rPr lang="en-US" altLang="zh-CN" kern="0" dirty="0"/>
              <a:t>?</a:t>
            </a:r>
            <a:r>
              <a:rPr lang="zh-CN" altLang="en-US" kern="0" dirty="0"/>
              <a:t>未知</a:t>
            </a:r>
            <a:endParaRPr lang="zh-CN" altLang="en-US" kern="0" dirty="0"/>
          </a:p>
        </p:txBody>
      </p:sp>
      <p:sp>
        <p:nvSpPr>
          <p:cNvPr id="62" name="椭圆 7"/>
          <p:cNvSpPr/>
          <p:nvPr>
            <p:custDataLst>
              <p:tags r:id="rId10"/>
            </p:custDataLst>
          </p:nvPr>
        </p:nvSpPr>
        <p:spPr>
          <a:xfrm>
            <a:off x="11160411" y="3885955"/>
            <a:ext cx="905263" cy="32354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2500" lnSpcReduction="10000"/>
          </a:bodyPr>
          <a:lstStyle/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04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63" name="任意多边形 62"/>
          <p:cNvSpPr/>
          <p:nvPr>
            <p:custDataLst>
              <p:tags r:id="rId11"/>
            </p:custDataLst>
          </p:nvPr>
        </p:nvSpPr>
        <p:spPr>
          <a:xfrm>
            <a:off x="9584055" y="4735830"/>
            <a:ext cx="1801495" cy="1400810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4" name="任意多边形 63"/>
          <p:cNvSpPr/>
          <p:nvPr>
            <p:custDataLst>
              <p:tags r:id="rId12"/>
            </p:custDataLst>
          </p:nvPr>
        </p:nvSpPr>
        <p:spPr>
          <a:xfrm rot="2767013">
            <a:off x="10794365" y="5125720"/>
            <a:ext cx="1019175" cy="770890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16" name="椭圆 15"/>
          <p:cNvSpPr/>
          <p:nvPr>
            <p:custDataLst>
              <p:tags r:id="rId13"/>
            </p:custDataLst>
          </p:nvPr>
        </p:nvSpPr>
        <p:spPr>
          <a:xfrm>
            <a:off x="11132350" y="5843706"/>
            <a:ext cx="942144" cy="942144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0" rIns="0" bIns="0" anchor="ctr" anchorCtr="1">
            <a:normAutofit/>
          </a:bodyPr>
          <a:lstStyle/>
          <a:p>
            <a:pPr algn="ctr"/>
            <a:r>
              <a:rPr lang="zh-CN" alt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信息技术</a:t>
            </a:r>
            <a:endParaRPr lang="zh-CN" altLang="en-US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 rot="20160000">
            <a:off x="3585183" y="3406646"/>
            <a:ext cx="4046220" cy="3559175"/>
            <a:chOff x="4304" y="3444"/>
            <a:chExt cx="6372" cy="5605"/>
          </a:xfrm>
        </p:grpSpPr>
        <p:sp>
          <p:nvSpPr>
            <p:cNvPr id="7" name="任意多边形 6"/>
            <p:cNvSpPr/>
            <p:nvPr>
              <p:custDataLst>
                <p:tags r:id="rId14"/>
              </p:custDataLst>
            </p:nvPr>
          </p:nvSpPr>
          <p:spPr>
            <a:xfrm>
              <a:off x="5375" y="6475"/>
              <a:ext cx="2022" cy="2022"/>
            </a:xfrm>
            <a:custGeom>
              <a:avLst/>
              <a:gdLst>
                <a:gd name="connsiteX0" fmla="*/ 727377 w 1454752"/>
                <a:gd name="connsiteY0" fmla="*/ 160023 h 1454752"/>
                <a:gd name="connsiteX1" fmla="*/ 160023 w 1454752"/>
                <a:gd name="connsiteY1" fmla="*/ 727377 h 1454752"/>
                <a:gd name="connsiteX2" fmla="*/ 727377 w 1454752"/>
                <a:gd name="connsiteY2" fmla="*/ 1294731 h 1454752"/>
                <a:gd name="connsiteX3" fmla="*/ 1294731 w 1454752"/>
                <a:gd name="connsiteY3" fmla="*/ 727377 h 1454752"/>
                <a:gd name="connsiteX4" fmla="*/ 727377 w 1454752"/>
                <a:gd name="connsiteY4" fmla="*/ 160023 h 1454752"/>
                <a:gd name="connsiteX5" fmla="*/ 727376 w 1454752"/>
                <a:gd name="connsiteY5" fmla="*/ 0 h 1454752"/>
                <a:gd name="connsiteX6" fmla="*/ 1454752 w 1454752"/>
                <a:gd name="connsiteY6" fmla="*/ 727376 h 1454752"/>
                <a:gd name="connsiteX7" fmla="*/ 727376 w 1454752"/>
                <a:gd name="connsiteY7" fmla="*/ 1454752 h 1454752"/>
                <a:gd name="connsiteX8" fmla="*/ 0 w 1454752"/>
                <a:gd name="connsiteY8" fmla="*/ 727376 h 1454752"/>
                <a:gd name="connsiteX9" fmla="*/ 727376 w 1454752"/>
                <a:gd name="connsiteY9" fmla="*/ 0 h 145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4752" h="1454752">
                  <a:moveTo>
                    <a:pt x="727377" y="160023"/>
                  </a:moveTo>
                  <a:cubicBezTo>
                    <a:pt x="414036" y="160023"/>
                    <a:pt x="160023" y="414036"/>
                    <a:pt x="160023" y="727377"/>
                  </a:cubicBezTo>
                  <a:cubicBezTo>
                    <a:pt x="160023" y="1040718"/>
                    <a:pt x="414036" y="1294731"/>
                    <a:pt x="727377" y="1294731"/>
                  </a:cubicBezTo>
                  <a:cubicBezTo>
                    <a:pt x="1040718" y="1294731"/>
                    <a:pt x="1294731" y="1040718"/>
                    <a:pt x="1294731" y="727377"/>
                  </a:cubicBezTo>
                  <a:cubicBezTo>
                    <a:pt x="1294731" y="414036"/>
                    <a:pt x="1040718" y="160023"/>
                    <a:pt x="727377" y="160023"/>
                  </a:cubicBezTo>
                  <a:close/>
                  <a:moveTo>
                    <a:pt x="727376" y="0"/>
                  </a:moveTo>
                  <a:cubicBezTo>
                    <a:pt x="1129095" y="0"/>
                    <a:pt x="1454752" y="325657"/>
                    <a:pt x="1454752" y="727376"/>
                  </a:cubicBezTo>
                  <a:cubicBezTo>
                    <a:pt x="1454752" y="1129095"/>
                    <a:pt x="1129095" y="1454752"/>
                    <a:pt x="727376" y="1454752"/>
                  </a:cubicBezTo>
                  <a:cubicBezTo>
                    <a:pt x="325657" y="1454752"/>
                    <a:pt x="0" y="1129095"/>
                    <a:pt x="0" y="727376"/>
                  </a:cubicBezTo>
                  <a:cubicBezTo>
                    <a:pt x="0" y="325657"/>
                    <a:pt x="325657" y="0"/>
                    <a:pt x="727376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216000" tIns="360000" rIns="216000" bIns="0" anchor="ctr" anchorCtr="1">
              <a:normAutofit/>
            </a:bodyPr>
            <a:p>
              <a:pPr algn="ctr">
                <a:defRPr/>
              </a:pPr>
              <a:r>
                <a:rPr lang="zh-CN" altLang="en-US" kern="0" dirty="0"/>
                <a:t>微型机</a:t>
              </a:r>
              <a:endParaRPr lang="zh-CN" altLang="en-US" kern="0" dirty="0"/>
            </a:p>
          </p:txBody>
        </p:sp>
        <p:sp>
          <p:nvSpPr>
            <p:cNvPr id="8" name="椭圆 7"/>
            <p:cNvSpPr/>
            <p:nvPr>
              <p:custDataLst>
                <p:tags r:id="rId15"/>
              </p:custDataLst>
            </p:nvPr>
          </p:nvSpPr>
          <p:spPr>
            <a:xfrm>
              <a:off x="5641" y="6696"/>
              <a:ext cx="1489" cy="531"/>
            </a:xfrm>
            <a:custGeom>
              <a:avLst/>
              <a:gdLst/>
              <a:ahLst/>
              <a:cxnLst/>
              <a:rect l="l" t="t" r="r" b="b"/>
              <a:pathLst>
                <a:path w="1538370" h="548701">
                  <a:moveTo>
                    <a:pt x="769185" y="0"/>
                  </a:moveTo>
                  <a:cubicBezTo>
                    <a:pt x="1125831" y="0"/>
                    <a:pt x="1428933" y="229248"/>
                    <a:pt x="1538370" y="548701"/>
                  </a:cubicBezTo>
                  <a:lnTo>
                    <a:pt x="0" y="548701"/>
                  </a:lnTo>
                  <a:cubicBezTo>
                    <a:pt x="109438" y="229248"/>
                    <a:pt x="412539" y="0"/>
                    <a:pt x="7691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 fontScale="90000"/>
            </a:bodyPr>
            <a:p>
              <a:pPr algn="ctr">
                <a:defRPr/>
              </a:pPr>
              <a:r>
                <a:rPr lang="en-US" sz="2400" b="1" kern="0" dirty="0">
                  <a:solidFill>
                    <a:schemeClr val="bg1"/>
                  </a:solidFill>
                </a:rPr>
                <a:t>01</a:t>
              </a:r>
              <a:endParaRPr lang="en-US" sz="24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16"/>
              </p:custDataLst>
            </p:nvPr>
          </p:nvSpPr>
          <p:spPr>
            <a:xfrm>
              <a:off x="6155" y="3444"/>
              <a:ext cx="2231" cy="2228"/>
            </a:xfrm>
            <a:custGeom>
              <a:avLst/>
              <a:gdLst>
                <a:gd name="connsiteX0" fmla="*/ 670162 w 1340324"/>
                <a:gd name="connsiteY0" fmla="*/ 147436 h 1340324"/>
                <a:gd name="connsiteX1" fmla="*/ 147436 w 1340324"/>
                <a:gd name="connsiteY1" fmla="*/ 670162 h 1340324"/>
                <a:gd name="connsiteX2" fmla="*/ 670162 w 1340324"/>
                <a:gd name="connsiteY2" fmla="*/ 1192888 h 1340324"/>
                <a:gd name="connsiteX3" fmla="*/ 1192888 w 1340324"/>
                <a:gd name="connsiteY3" fmla="*/ 670162 h 1340324"/>
                <a:gd name="connsiteX4" fmla="*/ 670162 w 1340324"/>
                <a:gd name="connsiteY4" fmla="*/ 147436 h 1340324"/>
                <a:gd name="connsiteX5" fmla="*/ 670162 w 1340324"/>
                <a:gd name="connsiteY5" fmla="*/ 0 h 1340324"/>
                <a:gd name="connsiteX6" fmla="*/ 1340324 w 1340324"/>
                <a:gd name="connsiteY6" fmla="*/ 670162 h 1340324"/>
                <a:gd name="connsiteX7" fmla="*/ 670162 w 1340324"/>
                <a:gd name="connsiteY7" fmla="*/ 1340324 h 1340324"/>
                <a:gd name="connsiteX8" fmla="*/ 0 w 1340324"/>
                <a:gd name="connsiteY8" fmla="*/ 670162 h 1340324"/>
                <a:gd name="connsiteX9" fmla="*/ 670162 w 1340324"/>
                <a:gd name="connsiteY9" fmla="*/ 0 h 134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0324" h="1340324">
                  <a:moveTo>
                    <a:pt x="670162" y="147436"/>
                  </a:moveTo>
                  <a:cubicBezTo>
                    <a:pt x="381468" y="147436"/>
                    <a:pt x="147436" y="381468"/>
                    <a:pt x="147436" y="670162"/>
                  </a:cubicBezTo>
                  <a:cubicBezTo>
                    <a:pt x="147436" y="958856"/>
                    <a:pt x="381468" y="1192888"/>
                    <a:pt x="670162" y="1192888"/>
                  </a:cubicBezTo>
                  <a:cubicBezTo>
                    <a:pt x="958856" y="1192888"/>
                    <a:pt x="1192888" y="958856"/>
                    <a:pt x="1192888" y="670162"/>
                  </a:cubicBezTo>
                  <a:cubicBezTo>
                    <a:pt x="1192888" y="381468"/>
                    <a:pt x="958856" y="147436"/>
                    <a:pt x="670162" y="147436"/>
                  </a:cubicBezTo>
                  <a:close/>
                  <a:moveTo>
                    <a:pt x="670162" y="0"/>
                  </a:moveTo>
                  <a:cubicBezTo>
                    <a:pt x="1040282" y="0"/>
                    <a:pt x="1340324" y="300042"/>
                    <a:pt x="1340324" y="670162"/>
                  </a:cubicBezTo>
                  <a:cubicBezTo>
                    <a:pt x="1340324" y="1040282"/>
                    <a:pt x="1040282" y="1340324"/>
                    <a:pt x="670162" y="1340324"/>
                  </a:cubicBezTo>
                  <a:cubicBezTo>
                    <a:pt x="300042" y="1340324"/>
                    <a:pt x="0" y="1040282"/>
                    <a:pt x="0" y="670162"/>
                  </a:cubicBezTo>
                  <a:cubicBezTo>
                    <a:pt x="0" y="300042"/>
                    <a:pt x="300042" y="0"/>
                    <a:pt x="670162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216000" tIns="360000" rIns="216000" bIns="0" anchor="ctr" anchorCtr="1">
              <a:normAutofit/>
            </a:bodyPr>
            <a:p>
              <a:pPr algn="ctr">
                <a:defRPr/>
              </a:pPr>
              <a:r>
                <a:rPr lang="zh-CN" altLang="en-US" kern="0" dirty="0"/>
                <a:t>大型机</a:t>
              </a:r>
              <a:endParaRPr lang="zh-CN" altLang="en-US" kern="0" dirty="0"/>
            </a:p>
          </p:txBody>
        </p:sp>
        <p:sp>
          <p:nvSpPr>
            <p:cNvPr id="10" name="椭圆 7"/>
            <p:cNvSpPr/>
            <p:nvPr>
              <p:custDataLst>
                <p:tags r:id="rId17"/>
              </p:custDataLst>
            </p:nvPr>
          </p:nvSpPr>
          <p:spPr>
            <a:xfrm>
              <a:off x="6455" y="3679"/>
              <a:ext cx="1651" cy="586"/>
            </a:xfrm>
            <a:custGeom>
              <a:avLst/>
              <a:gdLst/>
              <a:ahLst/>
              <a:cxnLst/>
              <a:rect l="l" t="t" r="r" b="b"/>
              <a:pathLst>
                <a:path w="1538370" h="548701">
                  <a:moveTo>
                    <a:pt x="769185" y="0"/>
                  </a:moveTo>
                  <a:cubicBezTo>
                    <a:pt x="1125831" y="0"/>
                    <a:pt x="1428933" y="229248"/>
                    <a:pt x="1538370" y="548701"/>
                  </a:cubicBezTo>
                  <a:lnTo>
                    <a:pt x="0" y="548701"/>
                  </a:lnTo>
                  <a:cubicBezTo>
                    <a:pt x="109438" y="229248"/>
                    <a:pt x="412539" y="0"/>
                    <a:pt x="7691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p>
              <a:pPr algn="ctr">
                <a:defRPr/>
              </a:pPr>
              <a:r>
                <a:rPr lang="en-US" sz="2400" b="1" kern="0" dirty="0">
                  <a:solidFill>
                    <a:schemeClr val="bg1"/>
                  </a:solidFill>
                </a:rPr>
                <a:t>03</a:t>
              </a:r>
              <a:endParaRPr lang="en-US" sz="24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18"/>
              </p:custDataLst>
            </p:nvPr>
          </p:nvSpPr>
          <p:spPr>
            <a:xfrm>
              <a:off x="7428" y="5633"/>
              <a:ext cx="2071" cy="2864"/>
            </a:xfrm>
            <a:custGeom>
              <a:avLst/>
              <a:gdLst>
                <a:gd name="connsiteX0" fmla="*/ 1859477 w 3508168"/>
                <a:gd name="connsiteY0" fmla="*/ 3286893 h 3286893"/>
                <a:gd name="connsiteX1" fmla="*/ 44531 w 3508168"/>
                <a:gd name="connsiteY1" fmla="*/ 72638 h 3286893"/>
                <a:gd name="connsiteX2" fmla="*/ 3508168 w 3508168"/>
                <a:gd name="connsiteY2" fmla="*/ 1042456 h 3286893"/>
                <a:gd name="connsiteX0-1" fmla="*/ 1859477 w 1859477"/>
                <a:gd name="connsiteY0-2" fmla="*/ 3214255 h 3214255"/>
                <a:gd name="connsiteX1-3" fmla="*/ 44531 w 1859477"/>
                <a:gd name="connsiteY1-4" fmla="*/ 0 h 32142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59477" h="3214255">
                  <a:moveTo>
                    <a:pt x="1859477" y="3214255"/>
                  </a:moveTo>
                  <a:cubicBezTo>
                    <a:pt x="814613" y="1794164"/>
                    <a:pt x="-230251" y="374073"/>
                    <a:pt x="44531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headEnd type="oval" w="med" len="med"/>
              <a:tailEnd type="oval" w="med" len="med"/>
            </a:ln>
            <a:effectLst/>
          </p:spPr>
          <p:txBody>
            <a:bodyPr anchor="ctr">
              <a:normAutofit/>
            </a:bodyPr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19"/>
              </p:custDataLst>
            </p:nvPr>
          </p:nvSpPr>
          <p:spPr>
            <a:xfrm rot="4888143" flipV="1">
              <a:off x="8087" y="6797"/>
              <a:ext cx="1009" cy="2364"/>
            </a:xfrm>
            <a:custGeom>
              <a:avLst/>
              <a:gdLst>
                <a:gd name="connsiteX0" fmla="*/ 1859477 w 3508168"/>
                <a:gd name="connsiteY0" fmla="*/ 3286893 h 3286893"/>
                <a:gd name="connsiteX1" fmla="*/ 44531 w 3508168"/>
                <a:gd name="connsiteY1" fmla="*/ 72638 h 3286893"/>
                <a:gd name="connsiteX2" fmla="*/ 3508168 w 3508168"/>
                <a:gd name="connsiteY2" fmla="*/ 1042456 h 3286893"/>
                <a:gd name="connsiteX0-1" fmla="*/ 1859477 w 1859477"/>
                <a:gd name="connsiteY0-2" fmla="*/ 3214255 h 3214255"/>
                <a:gd name="connsiteX1-3" fmla="*/ 44531 w 1859477"/>
                <a:gd name="connsiteY1-4" fmla="*/ 0 h 32142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59477" h="3214255">
                  <a:moveTo>
                    <a:pt x="1859477" y="3214255"/>
                  </a:moveTo>
                  <a:cubicBezTo>
                    <a:pt x="814613" y="1794164"/>
                    <a:pt x="-230251" y="374073"/>
                    <a:pt x="44531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headEnd type="oval" w="med" len="med"/>
              <a:tailEnd type="oval" w="med" len="med"/>
            </a:ln>
            <a:effectLst/>
          </p:spPr>
          <p:txBody>
            <a:bodyPr anchor="ctr">
              <a:normAutofit/>
            </a:bodyPr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20"/>
              </p:custDataLst>
            </p:nvPr>
          </p:nvSpPr>
          <p:spPr>
            <a:xfrm>
              <a:off x="4304" y="4345"/>
              <a:ext cx="2130" cy="2130"/>
            </a:xfrm>
            <a:custGeom>
              <a:avLst/>
              <a:gdLst>
                <a:gd name="connsiteX0" fmla="*/ 862364 w 1724728"/>
                <a:gd name="connsiteY0" fmla="*/ 189720 h 1724728"/>
                <a:gd name="connsiteX1" fmla="*/ 189720 w 1724728"/>
                <a:gd name="connsiteY1" fmla="*/ 862364 h 1724728"/>
                <a:gd name="connsiteX2" fmla="*/ 862364 w 1724728"/>
                <a:gd name="connsiteY2" fmla="*/ 1535008 h 1724728"/>
                <a:gd name="connsiteX3" fmla="*/ 1535008 w 1724728"/>
                <a:gd name="connsiteY3" fmla="*/ 862364 h 1724728"/>
                <a:gd name="connsiteX4" fmla="*/ 862364 w 1724728"/>
                <a:gd name="connsiteY4" fmla="*/ 189720 h 1724728"/>
                <a:gd name="connsiteX5" fmla="*/ 862364 w 1724728"/>
                <a:gd name="connsiteY5" fmla="*/ 0 h 1724728"/>
                <a:gd name="connsiteX6" fmla="*/ 1724728 w 1724728"/>
                <a:gd name="connsiteY6" fmla="*/ 862364 h 1724728"/>
                <a:gd name="connsiteX7" fmla="*/ 862364 w 1724728"/>
                <a:gd name="connsiteY7" fmla="*/ 1724728 h 1724728"/>
                <a:gd name="connsiteX8" fmla="*/ 0 w 1724728"/>
                <a:gd name="connsiteY8" fmla="*/ 862364 h 1724728"/>
                <a:gd name="connsiteX9" fmla="*/ 862364 w 1724728"/>
                <a:gd name="connsiteY9" fmla="*/ 0 h 172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4728" h="1724728">
                  <a:moveTo>
                    <a:pt x="862364" y="189720"/>
                  </a:moveTo>
                  <a:cubicBezTo>
                    <a:pt x="490873" y="189720"/>
                    <a:pt x="189720" y="490873"/>
                    <a:pt x="189720" y="862364"/>
                  </a:cubicBezTo>
                  <a:cubicBezTo>
                    <a:pt x="189720" y="1233855"/>
                    <a:pt x="490873" y="1535008"/>
                    <a:pt x="862364" y="1535008"/>
                  </a:cubicBezTo>
                  <a:cubicBezTo>
                    <a:pt x="1233855" y="1535008"/>
                    <a:pt x="1535008" y="1233855"/>
                    <a:pt x="1535008" y="862364"/>
                  </a:cubicBezTo>
                  <a:cubicBezTo>
                    <a:pt x="1535008" y="490873"/>
                    <a:pt x="1233855" y="189720"/>
                    <a:pt x="862364" y="189720"/>
                  </a:cubicBezTo>
                  <a:close/>
                  <a:moveTo>
                    <a:pt x="862364" y="0"/>
                  </a:moveTo>
                  <a:cubicBezTo>
                    <a:pt x="1338634" y="0"/>
                    <a:pt x="1724728" y="386094"/>
                    <a:pt x="1724728" y="862364"/>
                  </a:cubicBezTo>
                  <a:cubicBezTo>
                    <a:pt x="1724728" y="1338634"/>
                    <a:pt x="1338634" y="1724728"/>
                    <a:pt x="862364" y="1724728"/>
                  </a:cubicBezTo>
                  <a:cubicBezTo>
                    <a:pt x="386094" y="1724728"/>
                    <a:pt x="0" y="1338634"/>
                    <a:pt x="0" y="862364"/>
                  </a:cubicBezTo>
                  <a:cubicBezTo>
                    <a:pt x="0" y="386094"/>
                    <a:pt x="386094" y="0"/>
                    <a:pt x="862364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216000" tIns="360000" rIns="216000" bIns="0" anchor="ctr" anchorCtr="1">
              <a:normAutofit/>
            </a:bodyPr>
            <a:p>
              <a:pPr algn="ctr">
                <a:defRPr/>
              </a:pPr>
              <a:r>
                <a:rPr lang="zh-CN" altLang="en-US" kern="0" dirty="0"/>
                <a:t>小型机</a:t>
              </a:r>
              <a:endParaRPr lang="zh-CN" altLang="en-US" kern="0" dirty="0"/>
            </a:p>
          </p:txBody>
        </p:sp>
        <p:sp>
          <p:nvSpPr>
            <p:cNvPr id="14" name="椭圆 7"/>
            <p:cNvSpPr/>
            <p:nvPr>
              <p:custDataLst>
                <p:tags r:id="rId21"/>
              </p:custDataLst>
            </p:nvPr>
          </p:nvSpPr>
          <p:spPr>
            <a:xfrm>
              <a:off x="4584" y="4577"/>
              <a:ext cx="1571" cy="562"/>
            </a:xfrm>
            <a:custGeom>
              <a:avLst/>
              <a:gdLst/>
              <a:ahLst/>
              <a:cxnLst/>
              <a:rect l="l" t="t" r="r" b="b"/>
              <a:pathLst>
                <a:path w="1538370" h="548701">
                  <a:moveTo>
                    <a:pt x="769185" y="0"/>
                  </a:moveTo>
                  <a:cubicBezTo>
                    <a:pt x="1125831" y="0"/>
                    <a:pt x="1428933" y="229248"/>
                    <a:pt x="1538370" y="548701"/>
                  </a:cubicBezTo>
                  <a:lnTo>
                    <a:pt x="0" y="548701"/>
                  </a:lnTo>
                  <a:cubicBezTo>
                    <a:pt x="109438" y="229248"/>
                    <a:pt x="412539" y="0"/>
                    <a:pt x="7691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 lnSpcReduction="10000"/>
            </a:bodyPr>
            <a:p>
              <a:pPr algn="ctr">
                <a:defRPr/>
              </a:pPr>
              <a:r>
                <a:rPr lang="en-US" sz="2400" b="1" kern="0" dirty="0">
                  <a:solidFill>
                    <a:schemeClr val="bg1"/>
                  </a:solidFill>
                </a:rPr>
                <a:t>02</a:t>
              </a:r>
              <a:endParaRPr lang="en-US" sz="24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22"/>
              </p:custDataLst>
            </p:nvPr>
          </p:nvSpPr>
          <p:spPr>
            <a:xfrm>
              <a:off x="8741" y="4443"/>
              <a:ext cx="1935" cy="1935"/>
            </a:xfrm>
            <a:custGeom>
              <a:avLst/>
              <a:gdLst>
                <a:gd name="connsiteX0" fmla="*/ 581930 w 1163860"/>
                <a:gd name="connsiteY0" fmla="*/ 128025 h 1163860"/>
                <a:gd name="connsiteX1" fmla="*/ 128025 w 1163860"/>
                <a:gd name="connsiteY1" fmla="*/ 581930 h 1163860"/>
                <a:gd name="connsiteX2" fmla="*/ 581930 w 1163860"/>
                <a:gd name="connsiteY2" fmla="*/ 1035835 h 1163860"/>
                <a:gd name="connsiteX3" fmla="*/ 1035835 w 1163860"/>
                <a:gd name="connsiteY3" fmla="*/ 581930 h 1163860"/>
                <a:gd name="connsiteX4" fmla="*/ 581930 w 1163860"/>
                <a:gd name="connsiteY4" fmla="*/ 128025 h 1163860"/>
                <a:gd name="connsiteX5" fmla="*/ 581930 w 1163860"/>
                <a:gd name="connsiteY5" fmla="*/ 0 h 1163860"/>
                <a:gd name="connsiteX6" fmla="*/ 1163860 w 1163860"/>
                <a:gd name="connsiteY6" fmla="*/ 581930 h 1163860"/>
                <a:gd name="connsiteX7" fmla="*/ 581930 w 1163860"/>
                <a:gd name="connsiteY7" fmla="*/ 1163860 h 1163860"/>
                <a:gd name="connsiteX8" fmla="*/ 0 w 1163860"/>
                <a:gd name="connsiteY8" fmla="*/ 581930 h 1163860"/>
                <a:gd name="connsiteX9" fmla="*/ 581930 w 1163860"/>
                <a:gd name="connsiteY9" fmla="*/ 0 h 116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3860" h="1163860">
                  <a:moveTo>
                    <a:pt x="581930" y="128025"/>
                  </a:moveTo>
                  <a:cubicBezTo>
                    <a:pt x="331245" y="128025"/>
                    <a:pt x="128025" y="331245"/>
                    <a:pt x="128025" y="581930"/>
                  </a:cubicBezTo>
                  <a:cubicBezTo>
                    <a:pt x="128025" y="832615"/>
                    <a:pt x="331245" y="1035835"/>
                    <a:pt x="581930" y="1035835"/>
                  </a:cubicBezTo>
                  <a:cubicBezTo>
                    <a:pt x="832615" y="1035835"/>
                    <a:pt x="1035835" y="832615"/>
                    <a:pt x="1035835" y="581930"/>
                  </a:cubicBezTo>
                  <a:cubicBezTo>
                    <a:pt x="1035835" y="331245"/>
                    <a:pt x="832615" y="128025"/>
                    <a:pt x="581930" y="128025"/>
                  </a:cubicBezTo>
                  <a:close/>
                  <a:moveTo>
                    <a:pt x="581930" y="0"/>
                  </a:moveTo>
                  <a:cubicBezTo>
                    <a:pt x="903321" y="0"/>
                    <a:pt x="1163860" y="260539"/>
                    <a:pt x="1163860" y="581930"/>
                  </a:cubicBezTo>
                  <a:cubicBezTo>
                    <a:pt x="1163860" y="903321"/>
                    <a:pt x="903321" y="1163860"/>
                    <a:pt x="581930" y="1163860"/>
                  </a:cubicBezTo>
                  <a:cubicBezTo>
                    <a:pt x="260539" y="1163860"/>
                    <a:pt x="0" y="903321"/>
                    <a:pt x="0" y="581930"/>
                  </a:cubicBezTo>
                  <a:cubicBezTo>
                    <a:pt x="0" y="260539"/>
                    <a:pt x="260539" y="0"/>
                    <a:pt x="581930" y="0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216000" tIns="360000" rIns="216000" bIns="0" anchor="ctr" anchorCtr="1">
              <a:normAutofit/>
            </a:bodyPr>
            <a:p>
              <a:pPr algn="ctr">
                <a:defRPr/>
              </a:pPr>
              <a:r>
                <a:rPr lang="zh-CN" kern="0" dirty="0"/>
                <a:t>超算</a:t>
              </a:r>
              <a:endParaRPr lang="zh-CN" kern="0" dirty="0"/>
            </a:p>
          </p:txBody>
        </p:sp>
        <p:sp>
          <p:nvSpPr>
            <p:cNvPr id="17" name="椭圆 7"/>
            <p:cNvSpPr/>
            <p:nvPr>
              <p:custDataLst>
                <p:tags r:id="rId23"/>
              </p:custDataLst>
            </p:nvPr>
          </p:nvSpPr>
          <p:spPr>
            <a:xfrm>
              <a:off x="9010" y="4655"/>
              <a:ext cx="1426" cy="510"/>
            </a:xfrm>
            <a:custGeom>
              <a:avLst/>
              <a:gdLst/>
              <a:ahLst/>
              <a:cxnLst/>
              <a:rect l="l" t="t" r="r" b="b"/>
              <a:pathLst>
                <a:path w="1538370" h="548701">
                  <a:moveTo>
                    <a:pt x="769185" y="0"/>
                  </a:moveTo>
                  <a:cubicBezTo>
                    <a:pt x="1125831" y="0"/>
                    <a:pt x="1428933" y="229248"/>
                    <a:pt x="1538370" y="548701"/>
                  </a:cubicBezTo>
                  <a:lnTo>
                    <a:pt x="0" y="548701"/>
                  </a:lnTo>
                  <a:cubicBezTo>
                    <a:pt x="109438" y="229248"/>
                    <a:pt x="412539" y="0"/>
                    <a:pt x="7691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 fontScale="92500" lnSpcReduction="10000"/>
            </a:bodyPr>
            <a:p>
              <a:pPr algn="ctr">
                <a:defRPr/>
              </a:pPr>
              <a:r>
                <a:rPr lang="en-US" sz="2400" b="1" kern="0" dirty="0">
                  <a:solidFill>
                    <a:schemeClr val="bg1"/>
                  </a:solidFill>
                </a:rPr>
                <a:t>04</a:t>
              </a:r>
              <a:endParaRPr lang="en-US" sz="2400" b="1" kern="0" dirty="0">
                <a:solidFill>
                  <a:schemeClr val="bg1"/>
                </a:solidFill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24"/>
              </p:custDataLst>
            </p:nvPr>
          </p:nvSpPr>
          <p:spPr>
            <a:xfrm>
              <a:off x="6279" y="5900"/>
              <a:ext cx="2861" cy="2105"/>
            </a:xfrm>
            <a:custGeom>
              <a:avLst/>
              <a:gdLst>
                <a:gd name="connsiteX0" fmla="*/ 4253345 w 4253345"/>
                <a:gd name="connsiteY0" fmla="*/ 2620437 h 4144437"/>
                <a:gd name="connsiteX1" fmla="*/ 429491 w 4253345"/>
                <a:gd name="connsiteY1" fmla="*/ 29637 h 4144437"/>
                <a:gd name="connsiteX2" fmla="*/ 41563 w 4253345"/>
                <a:gd name="connsiteY2" fmla="*/ 4144437 h 4144437"/>
                <a:gd name="connsiteX0-1" fmla="*/ 3823854 w 3823854"/>
                <a:gd name="connsiteY0-2" fmla="*/ 2620437 h 2620437"/>
                <a:gd name="connsiteX1-3" fmla="*/ 0 w 3823854"/>
                <a:gd name="connsiteY1-4" fmla="*/ 29637 h 2620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823854" h="2620437">
                  <a:moveTo>
                    <a:pt x="3823854" y="2620437"/>
                  </a:moveTo>
                  <a:cubicBezTo>
                    <a:pt x="2262909" y="1198037"/>
                    <a:pt x="701964" y="-224363"/>
                    <a:pt x="0" y="29637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headEnd type="oval" w="med" len="med"/>
              <a:tailEnd type="oval" w="med" len="med"/>
            </a:ln>
            <a:effectLst/>
          </p:spPr>
          <p:txBody>
            <a:bodyPr anchor="ctr">
              <a:normAutofit/>
            </a:bodyPr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25"/>
              </p:custDataLst>
            </p:nvPr>
          </p:nvSpPr>
          <p:spPr>
            <a:xfrm rot="2767013">
              <a:off x="8377" y="6480"/>
              <a:ext cx="1418" cy="1239"/>
            </a:xfrm>
            <a:custGeom>
              <a:avLst/>
              <a:gdLst>
                <a:gd name="connsiteX0" fmla="*/ 1859477 w 3508168"/>
                <a:gd name="connsiteY0" fmla="*/ 3286893 h 3286893"/>
                <a:gd name="connsiteX1" fmla="*/ 44531 w 3508168"/>
                <a:gd name="connsiteY1" fmla="*/ 72638 h 3286893"/>
                <a:gd name="connsiteX2" fmla="*/ 3508168 w 3508168"/>
                <a:gd name="connsiteY2" fmla="*/ 1042456 h 3286893"/>
                <a:gd name="connsiteX0-1" fmla="*/ 1859477 w 1859477"/>
                <a:gd name="connsiteY0-2" fmla="*/ 3214255 h 3214255"/>
                <a:gd name="connsiteX1-3" fmla="*/ 44531 w 1859477"/>
                <a:gd name="connsiteY1-4" fmla="*/ 0 h 32142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59477" h="3214255">
                  <a:moveTo>
                    <a:pt x="1859477" y="3214255"/>
                  </a:moveTo>
                  <a:cubicBezTo>
                    <a:pt x="814613" y="1794164"/>
                    <a:pt x="-230251" y="374073"/>
                    <a:pt x="44531" y="0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  <a:headEnd type="oval" w="med" len="med"/>
              <a:tailEnd type="oval" w="med" len="med"/>
            </a:ln>
            <a:effectLst/>
          </p:spPr>
          <p:txBody>
            <a:bodyPr anchor="ctr">
              <a:normAutofit/>
            </a:bodyPr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26"/>
              </p:custDataLst>
            </p:nvPr>
          </p:nvSpPr>
          <p:spPr>
            <a:xfrm>
              <a:off x="8741" y="7565"/>
              <a:ext cx="1484" cy="1484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0" tIns="0" rIns="0" bIns="0" anchor="ctr" anchorCtr="1">
              <a:normAutofit/>
            </a:bodyPr>
            <a:p>
              <a:pPr algn="ctr"/>
              <a:r>
                <a:rPr lang="zh-CN" altLang="en-US" kern="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计算机</a:t>
              </a:r>
              <a:endParaRPr lang="zh-CN" alt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1" name="任意多边形 20"/>
          <p:cNvSpPr/>
          <p:nvPr>
            <p:custDataLst>
              <p:tags r:id="rId27"/>
            </p:custDataLst>
          </p:nvPr>
        </p:nvSpPr>
        <p:spPr>
          <a:xfrm rot="4888143" flipV="1">
            <a:off x="7919720" y="5434330"/>
            <a:ext cx="482600" cy="807085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2" name="任意多边形 21"/>
          <p:cNvSpPr/>
          <p:nvPr>
            <p:custDataLst>
              <p:tags r:id="rId28"/>
            </p:custDataLst>
          </p:nvPr>
        </p:nvSpPr>
        <p:spPr>
          <a:xfrm>
            <a:off x="5230913" y="2144211"/>
            <a:ext cx="1284132" cy="1284132"/>
          </a:xfrm>
          <a:custGeom>
            <a:avLst/>
            <a:gdLst>
              <a:gd name="connsiteX0" fmla="*/ 727377 w 1454752"/>
              <a:gd name="connsiteY0" fmla="*/ 160023 h 1454752"/>
              <a:gd name="connsiteX1" fmla="*/ 160023 w 1454752"/>
              <a:gd name="connsiteY1" fmla="*/ 727377 h 1454752"/>
              <a:gd name="connsiteX2" fmla="*/ 727377 w 1454752"/>
              <a:gd name="connsiteY2" fmla="*/ 1294731 h 1454752"/>
              <a:gd name="connsiteX3" fmla="*/ 1294731 w 1454752"/>
              <a:gd name="connsiteY3" fmla="*/ 727377 h 1454752"/>
              <a:gd name="connsiteX4" fmla="*/ 727377 w 1454752"/>
              <a:gd name="connsiteY4" fmla="*/ 160023 h 1454752"/>
              <a:gd name="connsiteX5" fmla="*/ 727376 w 1454752"/>
              <a:gd name="connsiteY5" fmla="*/ 0 h 1454752"/>
              <a:gd name="connsiteX6" fmla="*/ 1454752 w 1454752"/>
              <a:gd name="connsiteY6" fmla="*/ 727376 h 1454752"/>
              <a:gd name="connsiteX7" fmla="*/ 727376 w 1454752"/>
              <a:gd name="connsiteY7" fmla="*/ 1454752 h 1454752"/>
              <a:gd name="connsiteX8" fmla="*/ 0 w 1454752"/>
              <a:gd name="connsiteY8" fmla="*/ 727376 h 1454752"/>
              <a:gd name="connsiteX9" fmla="*/ 727376 w 1454752"/>
              <a:gd name="connsiteY9" fmla="*/ 0 h 145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4752" h="1454752">
                <a:moveTo>
                  <a:pt x="727377" y="160023"/>
                </a:moveTo>
                <a:cubicBezTo>
                  <a:pt x="414036" y="160023"/>
                  <a:pt x="160023" y="414036"/>
                  <a:pt x="160023" y="727377"/>
                </a:cubicBezTo>
                <a:cubicBezTo>
                  <a:pt x="160023" y="1040718"/>
                  <a:pt x="414036" y="1294731"/>
                  <a:pt x="727377" y="1294731"/>
                </a:cubicBezTo>
                <a:cubicBezTo>
                  <a:pt x="1040718" y="1294731"/>
                  <a:pt x="1294731" y="1040718"/>
                  <a:pt x="1294731" y="727377"/>
                </a:cubicBezTo>
                <a:cubicBezTo>
                  <a:pt x="1294731" y="414036"/>
                  <a:pt x="1040718" y="160023"/>
                  <a:pt x="727377" y="160023"/>
                </a:cubicBezTo>
                <a:close/>
                <a:moveTo>
                  <a:pt x="727376" y="0"/>
                </a:moveTo>
                <a:cubicBezTo>
                  <a:pt x="1129095" y="0"/>
                  <a:pt x="1454752" y="325657"/>
                  <a:pt x="1454752" y="727376"/>
                </a:cubicBezTo>
                <a:cubicBezTo>
                  <a:pt x="1454752" y="1129095"/>
                  <a:pt x="1129095" y="1454752"/>
                  <a:pt x="727376" y="1454752"/>
                </a:cubicBezTo>
                <a:cubicBezTo>
                  <a:pt x="325657" y="1454752"/>
                  <a:pt x="0" y="1129095"/>
                  <a:pt x="0" y="727376"/>
                </a:cubicBezTo>
                <a:cubicBezTo>
                  <a:pt x="0" y="325657"/>
                  <a:pt x="325657" y="0"/>
                  <a:pt x="727376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消费互联网</a:t>
            </a:r>
            <a:endParaRPr lang="zh-CN" altLang="en-US" kern="0" dirty="0"/>
          </a:p>
        </p:txBody>
      </p:sp>
      <p:sp>
        <p:nvSpPr>
          <p:cNvPr id="23" name="椭圆 7"/>
          <p:cNvSpPr/>
          <p:nvPr>
            <p:custDataLst>
              <p:tags r:id="rId29"/>
            </p:custDataLst>
          </p:nvPr>
        </p:nvSpPr>
        <p:spPr>
          <a:xfrm>
            <a:off x="5400231" y="2285030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01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26" name="任意多边形 25"/>
          <p:cNvSpPr/>
          <p:nvPr>
            <p:custDataLst>
              <p:tags r:id="rId30"/>
            </p:custDataLst>
          </p:nvPr>
        </p:nvSpPr>
        <p:spPr>
          <a:xfrm rot="4888143" flipV="1">
            <a:off x="7077710" y="2287270"/>
            <a:ext cx="610870" cy="1652270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9" name="任意多边形 28"/>
          <p:cNvSpPr/>
          <p:nvPr>
            <p:custDataLst>
              <p:tags r:id="rId31"/>
            </p:custDataLst>
          </p:nvPr>
        </p:nvSpPr>
        <p:spPr>
          <a:xfrm>
            <a:off x="6892956" y="93198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产业互联网</a:t>
            </a:r>
            <a:endParaRPr lang="zh-CN" altLang="en-US" kern="0" dirty="0"/>
          </a:p>
        </p:txBody>
      </p:sp>
      <p:sp>
        <p:nvSpPr>
          <p:cNvPr id="30" name="椭圆 7"/>
          <p:cNvSpPr/>
          <p:nvPr>
            <p:custDataLst>
              <p:tags r:id="rId32"/>
            </p:custDataLst>
          </p:nvPr>
        </p:nvSpPr>
        <p:spPr>
          <a:xfrm>
            <a:off x="7070656" y="1079510"/>
            <a:ext cx="997466" cy="357075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lnSpcReduction="1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02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31" name="任意多边形 30"/>
          <p:cNvSpPr/>
          <p:nvPr>
            <p:custDataLst>
              <p:tags r:id="rId33"/>
            </p:custDataLst>
          </p:nvPr>
        </p:nvSpPr>
        <p:spPr>
          <a:xfrm>
            <a:off x="7726045" y="2284730"/>
            <a:ext cx="77470" cy="819150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2" name="椭圆 31"/>
          <p:cNvSpPr/>
          <p:nvPr>
            <p:custDataLst>
              <p:tags r:id="rId34"/>
            </p:custDataLst>
          </p:nvPr>
        </p:nvSpPr>
        <p:spPr>
          <a:xfrm>
            <a:off x="7550315" y="2824281"/>
            <a:ext cx="942144" cy="942144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0" rIns="0" bIns="0" anchor="ctr" anchorCtr="1">
            <a:normAutofit/>
          </a:bodyPr>
          <a:p>
            <a:pPr algn="ctr"/>
            <a:r>
              <a:rPr lang="zh-CN" alt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互联网</a:t>
            </a:r>
            <a:endParaRPr lang="zh-CN" altLang="en-US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任意多边形 32"/>
          <p:cNvSpPr/>
          <p:nvPr>
            <p:custDataLst>
              <p:tags r:id="rId35"/>
            </p:custDataLst>
          </p:nvPr>
        </p:nvSpPr>
        <p:spPr>
          <a:xfrm>
            <a:off x="4612671" y="68941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产业互联</a:t>
            </a:r>
            <a:endParaRPr lang="zh-CN" altLang="en-US" kern="0" dirty="0"/>
          </a:p>
          <a:p>
            <a:pPr algn="ctr">
              <a:defRPr/>
            </a:pPr>
            <a:r>
              <a:rPr lang="zh-CN" altLang="en-US" kern="0" dirty="0"/>
              <a:t>网生态</a:t>
            </a:r>
            <a:endParaRPr lang="zh-CN" altLang="en-US" kern="0" dirty="0"/>
          </a:p>
        </p:txBody>
      </p:sp>
      <p:sp>
        <p:nvSpPr>
          <p:cNvPr id="34" name="任意多边形 33"/>
          <p:cNvSpPr/>
          <p:nvPr>
            <p:custDataLst>
              <p:tags r:id="rId36"/>
            </p:custDataLst>
          </p:nvPr>
        </p:nvSpPr>
        <p:spPr>
          <a:xfrm flipV="1">
            <a:off x="5890260" y="1184275"/>
            <a:ext cx="1130300" cy="483235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5" name="椭圆 7"/>
          <p:cNvSpPr/>
          <p:nvPr>
            <p:custDataLst>
              <p:tags r:id="rId37"/>
            </p:custDataLst>
          </p:nvPr>
        </p:nvSpPr>
        <p:spPr>
          <a:xfrm>
            <a:off x="4816666" y="846755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01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36" name="任意多边形 35"/>
          <p:cNvSpPr/>
          <p:nvPr>
            <p:custDataLst>
              <p:tags r:id="rId38"/>
            </p:custDataLst>
          </p:nvPr>
        </p:nvSpPr>
        <p:spPr>
          <a:xfrm rot="4888143" flipV="1">
            <a:off x="8599805" y="3244850"/>
            <a:ext cx="284480" cy="462280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8" name="任意多边形 37"/>
          <p:cNvSpPr/>
          <p:nvPr>
            <p:custDataLst>
              <p:tags r:id="rId39"/>
            </p:custDataLst>
          </p:nvPr>
        </p:nvSpPr>
        <p:spPr>
          <a:xfrm>
            <a:off x="1935511" y="337165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管理体系</a:t>
            </a:r>
            <a:endParaRPr lang="zh-CN" altLang="en-US" kern="0" dirty="0"/>
          </a:p>
        </p:txBody>
      </p:sp>
      <p:sp>
        <p:nvSpPr>
          <p:cNvPr id="39" name="椭圆 7"/>
          <p:cNvSpPr/>
          <p:nvPr>
            <p:custDataLst>
              <p:tags r:id="rId40"/>
            </p:custDataLst>
          </p:nvPr>
        </p:nvSpPr>
        <p:spPr>
          <a:xfrm>
            <a:off x="2139506" y="3528995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01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40" name="任意多边形 39"/>
          <p:cNvSpPr/>
          <p:nvPr>
            <p:custDataLst>
              <p:tags r:id="rId41"/>
            </p:custDataLst>
          </p:nvPr>
        </p:nvSpPr>
        <p:spPr>
          <a:xfrm>
            <a:off x="1204626" y="2075620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内控系统</a:t>
            </a:r>
            <a:endParaRPr lang="zh-CN" altLang="en-US" kern="0" dirty="0"/>
          </a:p>
        </p:txBody>
      </p:sp>
      <p:sp>
        <p:nvSpPr>
          <p:cNvPr id="41" name="椭圆 7"/>
          <p:cNvSpPr/>
          <p:nvPr>
            <p:custDataLst>
              <p:tags r:id="rId42"/>
            </p:custDataLst>
          </p:nvPr>
        </p:nvSpPr>
        <p:spPr>
          <a:xfrm>
            <a:off x="1408621" y="2232960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02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42" name="任意多边形 41"/>
          <p:cNvSpPr/>
          <p:nvPr>
            <p:custDataLst>
              <p:tags r:id="rId43"/>
            </p:custDataLst>
          </p:nvPr>
        </p:nvSpPr>
        <p:spPr>
          <a:xfrm>
            <a:off x="1571656" y="68941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网络营销</a:t>
            </a:r>
            <a:endParaRPr lang="zh-CN" altLang="en-US" kern="0" dirty="0"/>
          </a:p>
        </p:txBody>
      </p:sp>
      <p:sp>
        <p:nvSpPr>
          <p:cNvPr id="43" name="椭圆 7"/>
          <p:cNvSpPr/>
          <p:nvPr>
            <p:custDataLst>
              <p:tags r:id="rId44"/>
            </p:custDataLst>
          </p:nvPr>
        </p:nvSpPr>
        <p:spPr>
          <a:xfrm>
            <a:off x="1775651" y="846755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03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>
            <p:custDataLst>
              <p:tags r:id="rId45"/>
            </p:custDataLst>
          </p:nvPr>
        </p:nvSpPr>
        <p:spPr>
          <a:xfrm>
            <a:off x="2828321" y="-654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坑培值人</a:t>
            </a:r>
            <a:endParaRPr lang="zh-CN" altLang="en-US" kern="0" dirty="0"/>
          </a:p>
        </p:txBody>
      </p:sp>
      <p:sp>
        <p:nvSpPr>
          <p:cNvPr id="45" name="椭圆 7"/>
          <p:cNvSpPr/>
          <p:nvPr>
            <p:custDataLst>
              <p:tags r:id="rId46"/>
            </p:custDataLst>
          </p:nvPr>
        </p:nvSpPr>
        <p:spPr>
          <a:xfrm>
            <a:off x="3032316" y="150795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04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>
            <p:custDataLst>
              <p:tags r:id="rId47"/>
            </p:custDataLst>
          </p:nvPr>
        </p:nvSpPr>
        <p:spPr>
          <a:xfrm>
            <a:off x="3810000" y="1183640"/>
            <a:ext cx="802640" cy="161925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 fontScale="25000"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7" name="任意多边形 46"/>
          <p:cNvSpPr/>
          <p:nvPr>
            <p:custDataLst>
              <p:tags r:id="rId48"/>
            </p:custDataLst>
          </p:nvPr>
        </p:nvSpPr>
        <p:spPr>
          <a:xfrm flipV="1">
            <a:off x="2924810" y="1345565"/>
            <a:ext cx="1687830" cy="187960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 fontScale="30000"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49" name="任意多边形 48"/>
          <p:cNvSpPr/>
          <p:nvPr>
            <p:custDataLst>
              <p:tags r:id="rId49"/>
            </p:custDataLst>
          </p:nvPr>
        </p:nvSpPr>
        <p:spPr>
          <a:xfrm flipV="1">
            <a:off x="2557780" y="1345565"/>
            <a:ext cx="2054860" cy="1275080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0" name="任意多边形 49"/>
          <p:cNvSpPr/>
          <p:nvPr>
            <p:custDataLst>
              <p:tags r:id="rId50"/>
            </p:custDataLst>
          </p:nvPr>
        </p:nvSpPr>
        <p:spPr>
          <a:xfrm flipV="1">
            <a:off x="3255645" y="1346200"/>
            <a:ext cx="1343660" cy="2405380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1" name="任意多边形 50"/>
          <p:cNvSpPr/>
          <p:nvPr>
            <p:custDataLst>
              <p:tags r:id="rId51"/>
            </p:custDataLst>
          </p:nvPr>
        </p:nvSpPr>
        <p:spPr>
          <a:xfrm>
            <a:off x="55276" y="-654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网络营销生态</a:t>
            </a:r>
            <a:endParaRPr lang="zh-CN" altLang="en-US" kern="0" dirty="0"/>
          </a:p>
        </p:txBody>
      </p:sp>
      <p:sp>
        <p:nvSpPr>
          <p:cNvPr id="55" name="椭圆 7"/>
          <p:cNvSpPr/>
          <p:nvPr>
            <p:custDataLst>
              <p:tags r:id="rId52"/>
            </p:custDataLst>
          </p:nvPr>
        </p:nvSpPr>
        <p:spPr>
          <a:xfrm>
            <a:off x="259271" y="150795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01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56" name="任意多边形 55"/>
          <p:cNvSpPr/>
          <p:nvPr>
            <p:custDataLst>
              <p:tags r:id="rId53"/>
            </p:custDataLst>
          </p:nvPr>
        </p:nvSpPr>
        <p:spPr>
          <a:xfrm>
            <a:off x="1407795" y="631825"/>
            <a:ext cx="163195" cy="551815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7" name="任意多边形 56"/>
          <p:cNvSpPr/>
          <p:nvPr>
            <p:custDataLst>
              <p:tags r:id="rId54"/>
            </p:custDataLst>
          </p:nvPr>
        </p:nvSpPr>
        <p:spPr>
          <a:xfrm>
            <a:off x="8978048" y="372561"/>
            <a:ext cx="1284132" cy="1284132"/>
          </a:xfrm>
          <a:custGeom>
            <a:avLst/>
            <a:gdLst>
              <a:gd name="connsiteX0" fmla="*/ 727377 w 1454752"/>
              <a:gd name="connsiteY0" fmla="*/ 160023 h 1454752"/>
              <a:gd name="connsiteX1" fmla="*/ 160023 w 1454752"/>
              <a:gd name="connsiteY1" fmla="*/ 727377 h 1454752"/>
              <a:gd name="connsiteX2" fmla="*/ 727377 w 1454752"/>
              <a:gd name="connsiteY2" fmla="*/ 1294731 h 1454752"/>
              <a:gd name="connsiteX3" fmla="*/ 1294731 w 1454752"/>
              <a:gd name="connsiteY3" fmla="*/ 727377 h 1454752"/>
              <a:gd name="connsiteX4" fmla="*/ 727377 w 1454752"/>
              <a:gd name="connsiteY4" fmla="*/ 160023 h 1454752"/>
              <a:gd name="connsiteX5" fmla="*/ 727376 w 1454752"/>
              <a:gd name="connsiteY5" fmla="*/ 0 h 1454752"/>
              <a:gd name="connsiteX6" fmla="*/ 1454752 w 1454752"/>
              <a:gd name="connsiteY6" fmla="*/ 727376 h 1454752"/>
              <a:gd name="connsiteX7" fmla="*/ 727376 w 1454752"/>
              <a:gd name="connsiteY7" fmla="*/ 1454752 h 1454752"/>
              <a:gd name="connsiteX8" fmla="*/ 0 w 1454752"/>
              <a:gd name="connsiteY8" fmla="*/ 727376 h 1454752"/>
              <a:gd name="connsiteX9" fmla="*/ 727376 w 1454752"/>
              <a:gd name="connsiteY9" fmla="*/ 0 h 145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4752" h="1454752">
                <a:moveTo>
                  <a:pt x="727377" y="160023"/>
                </a:moveTo>
                <a:cubicBezTo>
                  <a:pt x="414036" y="160023"/>
                  <a:pt x="160023" y="414036"/>
                  <a:pt x="160023" y="727377"/>
                </a:cubicBezTo>
                <a:cubicBezTo>
                  <a:pt x="160023" y="1040718"/>
                  <a:pt x="414036" y="1294731"/>
                  <a:pt x="727377" y="1294731"/>
                </a:cubicBezTo>
                <a:cubicBezTo>
                  <a:pt x="1040718" y="1294731"/>
                  <a:pt x="1294731" y="1040718"/>
                  <a:pt x="1294731" y="727377"/>
                </a:cubicBezTo>
                <a:cubicBezTo>
                  <a:pt x="1294731" y="414036"/>
                  <a:pt x="1040718" y="160023"/>
                  <a:pt x="727377" y="160023"/>
                </a:cubicBezTo>
                <a:close/>
                <a:moveTo>
                  <a:pt x="727376" y="0"/>
                </a:moveTo>
                <a:cubicBezTo>
                  <a:pt x="1129095" y="0"/>
                  <a:pt x="1454752" y="325657"/>
                  <a:pt x="1454752" y="727376"/>
                </a:cubicBezTo>
                <a:cubicBezTo>
                  <a:pt x="1454752" y="1129095"/>
                  <a:pt x="1129095" y="1454752"/>
                  <a:pt x="727376" y="1454752"/>
                </a:cubicBezTo>
                <a:cubicBezTo>
                  <a:pt x="325657" y="1454752"/>
                  <a:pt x="0" y="1129095"/>
                  <a:pt x="0" y="727376"/>
                </a:cubicBezTo>
                <a:cubicBezTo>
                  <a:pt x="0" y="325657"/>
                  <a:pt x="325657" y="0"/>
                  <a:pt x="727376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zh-CN" altLang="en-US" kern="0" dirty="0"/>
              <a:t>人工智能</a:t>
            </a:r>
            <a:endParaRPr lang="zh-CN" altLang="en-US" kern="0" dirty="0"/>
          </a:p>
        </p:txBody>
      </p:sp>
      <p:sp>
        <p:nvSpPr>
          <p:cNvPr id="59" name="椭圆 7"/>
          <p:cNvSpPr/>
          <p:nvPr>
            <p:custDataLst>
              <p:tags r:id="rId55"/>
            </p:custDataLst>
          </p:nvPr>
        </p:nvSpPr>
        <p:spPr>
          <a:xfrm>
            <a:off x="9142286" y="509570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01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60" name="任意多边形 59"/>
          <p:cNvSpPr/>
          <p:nvPr>
            <p:custDataLst>
              <p:tags r:id="rId56"/>
            </p:custDataLst>
          </p:nvPr>
        </p:nvSpPr>
        <p:spPr>
          <a:xfrm rot="4888143" flipV="1">
            <a:off x="10499725" y="948690"/>
            <a:ext cx="321945" cy="1174750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1" name="任意多边形 60"/>
          <p:cNvSpPr/>
          <p:nvPr>
            <p:custDataLst>
              <p:tags r:id="rId57"/>
            </p:custDataLst>
          </p:nvPr>
        </p:nvSpPr>
        <p:spPr>
          <a:xfrm>
            <a:off x="10673111" y="-7180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en-US" altLang="zh-CN" kern="0" dirty="0"/>
              <a:t>AR/VR</a:t>
            </a:r>
            <a:endParaRPr lang="en-US" altLang="zh-CN" kern="0" dirty="0"/>
          </a:p>
        </p:txBody>
      </p:sp>
      <p:sp>
        <p:nvSpPr>
          <p:cNvPr id="65" name="椭圆 7"/>
          <p:cNvSpPr/>
          <p:nvPr>
            <p:custDataLst>
              <p:tags r:id="rId58"/>
            </p:custDataLst>
          </p:nvPr>
        </p:nvSpPr>
        <p:spPr>
          <a:xfrm>
            <a:off x="10850176" y="130820"/>
            <a:ext cx="997466" cy="357075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lnSpcReduction="1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02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66" name="任意多边形 65"/>
          <p:cNvSpPr/>
          <p:nvPr>
            <p:custDataLst>
              <p:tags r:id="rId59"/>
            </p:custDataLst>
          </p:nvPr>
        </p:nvSpPr>
        <p:spPr>
          <a:xfrm>
            <a:off x="11160125" y="1344930"/>
            <a:ext cx="242570" cy="162560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 fontScale="25000"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椭圆 66"/>
          <p:cNvSpPr/>
          <p:nvPr>
            <p:custDataLst>
              <p:tags r:id="rId60"/>
            </p:custDataLst>
          </p:nvPr>
        </p:nvSpPr>
        <p:spPr>
          <a:xfrm>
            <a:off x="11144415" y="1518721"/>
            <a:ext cx="942144" cy="942144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0" rIns="0" bIns="0" anchor="ctr" anchorCtr="1">
            <a:normAutofit/>
          </a:bodyPr>
          <a:p>
            <a:pPr algn="ctr"/>
            <a:r>
              <a:rPr lang="zh-CN" altLang="en-US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物联网</a:t>
            </a:r>
            <a:endParaRPr lang="zh-CN" altLang="en-US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任意多边形 67"/>
          <p:cNvSpPr/>
          <p:nvPr>
            <p:custDataLst>
              <p:tags r:id="rId61"/>
            </p:custDataLst>
          </p:nvPr>
        </p:nvSpPr>
        <p:spPr>
          <a:xfrm flipH="1">
            <a:off x="10850880" y="2326640"/>
            <a:ext cx="414655" cy="294640"/>
          </a:xfrm>
          <a:custGeom>
            <a:avLst/>
            <a:gdLst>
              <a:gd name="connsiteX0" fmla="*/ 1859477 w 3508168"/>
              <a:gd name="connsiteY0" fmla="*/ 3286893 h 3286893"/>
              <a:gd name="connsiteX1" fmla="*/ 44531 w 3508168"/>
              <a:gd name="connsiteY1" fmla="*/ 72638 h 3286893"/>
              <a:gd name="connsiteX2" fmla="*/ 3508168 w 3508168"/>
              <a:gd name="connsiteY2" fmla="*/ 1042456 h 3286893"/>
              <a:gd name="connsiteX0-1" fmla="*/ 1859477 w 1859477"/>
              <a:gd name="connsiteY0-2" fmla="*/ 3214255 h 3214255"/>
              <a:gd name="connsiteX1-3" fmla="*/ 44531 w 1859477"/>
              <a:gd name="connsiteY1-4" fmla="*/ 0 h 3214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859477" h="3214255">
                <a:moveTo>
                  <a:pt x="1859477" y="3214255"/>
                </a:moveTo>
                <a:cubicBezTo>
                  <a:pt x="814613" y="1794164"/>
                  <a:pt x="-230251" y="374073"/>
                  <a:pt x="44531" y="0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 fontScale="70000"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9" name="任意多边形 68"/>
          <p:cNvSpPr/>
          <p:nvPr>
            <p:custDataLst>
              <p:tags r:id="rId62"/>
            </p:custDataLst>
          </p:nvPr>
        </p:nvSpPr>
        <p:spPr>
          <a:xfrm>
            <a:off x="55911" y="4735635"/>
            <a:ext cx="1352866" cy="1352865"/>
          </a:xfrm>
          <a:custGeom>
            <a:avLst/>
            <a:gdLst>
              <a:gd name="connsiteX0" fmla="*/ 862364 w 1724728"/>
              <a:gd name="connsiteY0" fmla="*/ 189720 h 1724728"/>
              <a:gd name="connsiteX1" fmla="*/ 189720 w 1724728"/>
              <a:gd name="connsiteY1" fmla="*/ 862364 h 1724728"/>
              <a:gd name="connsiteX2" fmla="*/ 862364 w 1724728"/>
              <a:gd name="connsiteY2" fmla="*/ 1535008 h 1724728"/>
              <a:gd name="connsiteX3" fmla="*/ 1535008 w 1724728"/>
              <a:gd name="connsiteY3" fmla="*/ 862364 h 1724728"/>
              <a:gd name="connsiteX4" fmla="*/ 862364 w 1724728"/>
              <a:gd name="connsiteY4" fmla="*/ 189720 h 1724728"/>
              <a:gd name="connsiteX5" fmla="*/ 862364 w 1724728"/>
              <a:gd name="connsiteY5" fmla="*/ 0 h 1724728"/>
              <a:gd name="connsiteX6" fmla="*/ 1724728 w 1724728"/>
              <a:gd name="connsiteY6" fmla="*/ 862364 h 1724728"/>
              <a:gd name="connsiteX7" fmla="*/ 862364 w 1724728"/>
              <a:gd name="connsiteY7" fmla="*/ 1724728 h 1724728"/>
              <a:gd name="connsiteX8" fmla="*/ 0 w 1724728"/>
              <a:gd name="connsiteY8" fmla="*/ 862364 h 1724728"/>
              <a:gd name="connsiteX9" fmla="*/ 862364 w 1724728"/>
              <a:gd name="connsiteY9" fmla="*/ 0 h 172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4728" h="1724728">
                <a:moveTo>
                  <a:pt x="862364" y="189720"/>
                </a:moveTo>
                <a:cubicBezTo>
                  <a:pt x="490873" y="189720"/>
                  <a:pt x="189720" y="490873"/>
                  <a:pt x="189720" y="862364"/>
                </a:cubicBezTo>
                <a:cubicBezTo>
                  <a:pt x="189720" y="1233855"/>
                  <a:pt x="490873" y="1535008"/>
                  <a:pt x="862364" y="1535008"/>
                </a:cubicBezTo>
                <a:cubicBezTo>
                  <a:pt x="1233855" y="1535008"/>
                  <a:pt x="1535008" y="1233855"/>
                  <a:pt x="1535008" y="862364"/>
                </a:cubicBezTo>
                <a:cubicBezTo>
                  <a:pt x="1535008" y="490873"/>
                  <a:pt x="1233855" y="189720"/>
                  <a:pt x="862364" y="189720"/>
                </a:cubicBezTo>
                <a:close/>
                <a:moveTo>
                  <a:pt x="862364" y="0"/>
                </a:moveTo>
                <a:cubicBezTo>
                  <a:pt x="1338634" y="0"/>
                  <a:pt x="1724728" y="386094"/>
                  <a:pt x="1724728" y="862364"/>
                </a:cubicBezTo>
                <a:cubicBezTo>
                  <a:pt x="1724728" y="1338634"/>
                  <a:pt x="1338634" y="1724728"/>
                  <a:pt x="862364" y="1724728"/>
                </a:cubicBezTo>
                <a:cubicBezTo>
                  <a:pt x="386094" y="1724728"/>
                  <a:pt x="0" y="1338634"/>
                  <a:pt x="0" y="862364"/>
                </a:cubicBezTo>
                <a:cubicBezTo>
                  <a:pt x="0" y="386094"/>
                  <a:pt x="386094" y="0"/>
                  <a:pt x="862364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216000" tIns="360000" rIns="216000" bIns="0" anchor="ctr" anchorCtr="1">
            <a:normAutofit/>
          </a:bodyPr>
          <a:p>
            <a:pPr algn="ctr">
              <a:defRPr/>
            </a:pPr>
            <a:r>
              <a:rPr lang="en-US" altLang="zh-CN" kern="0" dirty="0"/>
              <a:t>60</a:t>
            </a:r>
            <a:r>
              <a:rPr lang="zh-CN" altLang="en-US" kern="0" dirty="0"/>
              <a:t>多项服务</a:t>
            </a:r>
            <a:endParaRPr lang="zh-CN" altLang="en-US" kern="0" dirty="0"/>
          </a:p>
        </p:txBody>
      </p:sp>
      <p:sp>
        <p:nvSpPr>
          <p:cNvPr id="70" name="椭圆 7"/>
          <p:cNvSpPr/>
          <p:nvPr>
            <p:custDataLst>
              <p:tags r:id="rId63"/>
            </p:custDataLst>
          </p:nvPr>
        </p:nvSpPr>
        <p:spPr>
          <a:xfrm>
            <a:off x="259906" y="4885990"/>
            <a:ext cx="945497" cy="336958"/>
          </a:xfrm>
          <a:custGeom>
            <a:avLst/>
            <a:gdLst/>
            <a:ahLst/>
            <a:cxnLst/>
            <a:rect l="l" t="t" r="r" b="b"/>
            <a:pathLst>
              <a:path w="1538370" h="548701">
                <a:moveTo>
                  <a:pt x="769185" y="0"/>
                </a:moveTo>
                <a:cubicBezTo>
                  <a:pt x="1125831" y="0"/>
                  <a:pt x="1428933" y="229248"/>
                  <a:pt x="1538370" y="548701"/>
                </a:cubicBezTo>
                <a:lnTo>
                  <a:pt x="0" y="548701"/>
                </a:lnTo>
                <a:cubicBezTo>
                  <a:pt x="109438" y="229248"/>
                  <a:pt x="412539" y="0"/>
                  <a:pt x="76918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 fontScale="90000"/>
          </a:bodyPr>
          <a:p>
            <a:pPr algn="ctr">
              <a:defRPr/>
            </a:pPr>
            <a:r>
              <a:rPr lang="en-US" sz="2400" b="1" kern="0" dirty="0">
                <a:solidFill>
                  <a:schemeClr val="bg1"/>
                </a:solidFill>
              </a:rPr>
              <a:t>01</a:t>
            </a:r>
            <a:endParaRPr lang="en-US" sz="2400" b="1" kern="0" dirty="0">
              <a:solidFill>
                <a:schemeClr val="bg1"/>
              </a:solidFill>
            </a:endParaRPr>
          </a:p>
        </p:txBody>
      </p:sp>
      <p:sp>
        <p:nvSpPr>
          <p:cNvPr id="71" name="任意多边形 70"/>
          <p:cNvSpPr/>
          <p:nvPr>
            <p:custDataLst>
              <p:tags r:id="rId64"/>
            </p:custDataLst>
          </p:nvPr>
        </p:nvSpPr>
        <p:spPr>
          <a:xfrm flipV="1">
            <a:off x="739140" y="1361440"/>
            <a:ext cx="76200" cy="3363595"/>
          </a:xfrm>
          <a:custGeom>
            <a:avLst/>
            <a:gdLst>
              <a:gd name="connsiteX0" fmla="*/ 4253345 w 4253345"/>
              <a:gd name="connsiteY0" fmla="*/ 2620437 h 4144437"/>
              <a:gd name="connsiteX1" fmla="*/ 429491 w 4253345"/>
              <a:gd name="connsiteY1" fmla="*/ 29637 h 4144437"/>
              <a:gd name="connsiteX2" fmla="*/ 41563 w 4253345"/>
              <a:gd name="connsiteY2" fmla="*/ 4144437 h 4144437"/>
              <a:gd name="connsiteX0-1" fmla="*/ 3823854 w 3823854"/>
              <a:gd name="connsiteY0-2" fmla="*/ 2620437 h 2620437"/>
              <a:gd name="connsiteX1-3" fmla="*/ 0 w 3823854"/>
              <a:gd name="connsiteY1-4" fmla="*/ 29637 h 26204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823854" h="2620437">
                <a:moveTo>
                  <a:pt x="3823854" y="2620437"/>
                </a:moveTo>
                <a:cubicBezTo>
                  <a:pt x="2262909" y="1198037"/>
                  <a:pt x="701964" y="-224363"/>
                  <a:pt x="0" y="29637"/>
                </a:cubicBezTo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txBody>
          <a:bodyPr anchor="ctr">
            <a:normAutofit/>
          </a:bodyPr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</p:spTree>
    <p:custDataLst>
      <p:tags r:id="rId6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9010" y="1052195"/>
            <a:ext cx="335724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核心关键词：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9010" y="2026285"/>
            <a:ext cx="1001776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信息技术、互联网、产业互联网、物联网、消费互联网、互联网生态、企业生态、网络营销生态、生态四层、内控平台、网络营销、网建、周辅、网推、互联网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9010" y="78105"/>
            <a:ext cx="335724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附属关键词：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" y="788670"/>
            <a:ext cx="1195260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长沙网站建设、长沙网站公司、长沙网站公司价格、长沙营销型网站、长沙营销型网站案例、长沙成交型网站案例、什么是营销型网站、 什么是成交型网站、品牌宣传用网站、长沙品牌宣传型网站、长沙微信网站、长沙微商城网站、营销型专题页、网站修改、网站维保、网站维护、手机网站定制、手机浏览器网站、微信营销公司、长沙微信营销、长沙微营销哪家好、长沙微信开发、微信分销商城、微信下制开发、小程序开发、长沙微信小程序、长沙有赞商城开发、有赞商城开通、微信营销公司、三网同步功能、四网同步开发、三网合一、五网合一公司、鼎誉四网同步功能、生态硬件研发、 长沙智能硬件公司、长沙智能硬件、长沙域名购买、长沙网站备案、长沙域名备案、中文域名到期、域名到期还能续吗 、中文域名注册公司、长沙通用网址、通用网址注册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9010" y="78105"/>
            <a:ext cx="335724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附属关键词：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" y="788670"/>
            <a:ext cx="1195260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网站空间、互联网周辅是什么、长沙周辅是什么、阿里云云主机长沙办事处、阿里云服务器长沙 、长沙微视频制作、长沙网站视频拍摄、长沙视频公司、网站录音制作、长沙录音棚哪家好、网站上传视频、网站音乐上传、长沙</a:t>
            </a:r>
            <a:r>
              <a:rPr lang="en-US" altLang="zh-CN" sz="3200"/>
              <a:t>400</a:t>
            </a:r>
            <a:r>
              <a:rPr lang="zh-CN" altLang="en-US" sz="3200"/>
              <a:t>电话开通、长沙</a:t>
            </a:r>
            <a:r>
              <a:rPr lang="en-US" altLang="zh-CN" sz="3200"/>
              <a:t>400</a:t>
            </a:r>
            <a:r>
              <a:rPr lang="zh-CN" altLang="en-US" sz="3200"/>
              <a:t>办理、</a:t>
            </a:r>
            <a:r>
              <a:rPr lang="en-US" altLang="zh-CN" sz="3200"/>
              <a:t>400</a:t>
            </a:r>
            <a:r>
              <a:rPr lang="zh-CN" altLang="en-US" sz="3200"/>
              <a:t>电话在线办理、长沙</a:t>
            </a:r>
            <a:r>
              <a:rPr lang="en-US" altLang="zh-CN" sz="3200"/>
              <a:t>400</a:t>
            </a:r>
            <a:r>
              <a:rPr lang="zh-CN" altLang="en-US" sz="3200"/>
              <a:t>开通、长沙企业邮局、长沙企业邮箱、企业邮箱开通、长沙邮箱开通、鼎誉</a:t>
            </a:r>
            <a:r>
              <a:rPr lang="en-US" altLang="zh-CN" sz="3200"/>
              <a:t>E</a:t>
            </a:r>
            <a:r>
              <a:rPr lang="zh-CN" altLang="en-US" sz="3200"/>
              <a:t>站通、鼎誉怎么样、鼎誉推广助手、网站三备手续、网站备案、长沙网站备案、长沙网站实名、公安备案怎么弄、什么是公安备案、长沙网站公安备案、长沙网站维护公司、长沙网站维保公司、长沙网站建设维护、长沙免费维护、电商平台开发、长沙网站改版、如何做易企秀、长沙</a:t>
            </a:r>
            <a:r>
              <a:rPr lang="en-US" altLang="zh-CN" sz="3200"/>
              <a:t>PPT</a:t>
            </a:r>
            <a:r>
              <a:rPr lang="zh-CN" altLang="en-US" sz="3200"/>
              <a:t>制作、长沙服务器托管、</a:t>
            </a:r>
            <a:r>
              <a:rPr lang="en-US" altLang="zh-CN" sz="3200"/>
              <a:t>IDC</a:t>
            </a:r>
            <a:r>
              <a:rPr lang="zh-CN" altLang="en-US" sz="3200"/>
              <a:t>服务器机房、长沙服务器防护</a:t>
            </a:r>
            <a:endParaRPr lang="zh-CN" altLang="en-US" sz="3200"/>
          </a:p>
          <a:p>
            <a:r>
              <a:rPr lang="zh-CN" altLang="en-US" sz="3200"/>
              <a:t>长沙网站防黑、长沙网站木马、网站系统维护、长沙服务器租用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9010" y="78105"/>
            <a:ext cx="335724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附属关键词：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" y="788670"/>
            <a:ext cx="1195260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/>
              <a:t>长沙服务器系统、长沙企业短信平台、长沙短信充值、长沙短信接口、网站短信发送、长沙</a:t>
            </a:r>
            <a:r>
              <a:rPr lang="en-US" altLang="zh-CN" sz="3200"/>
              <a:t>LOGO</a:t>
            </a:r>
            <a:r>
              <a:rPr lang="zh-CN" altLang="en-US" sz="3200"/>
              <a:t>制作、</a:t>
            </a:r>
            <a:r>
              <a:rPr lang="en-US" altLang="zh-CN" sz="3200"/>
              <a:t>LOGO</a:t>
            </a:r>
            <a:r>
              <a:rPr lang="zh-CN" altLang="en-US" sz="3200"/>
              <a:t>设计公司、长沙网络推广、网络推广公司、长沙</a:t>
            </a:r>
            <a:r>
              <a:rPr lang="en-US" altLang="zh-CN" sz="3200"/>
              <a:t>SEM</a:t>
            </a:r>
            <a:r>
              <a:rPr lang="zh-CN" altLang="en-US" sz="3200"/>
              <a:t>托管营销、长沙百度托管、长沙</a:t>
            </a:r>
            <a:r>
              <a:rPr lang="en-US" altLang="zh-CN" sz="3200"/>
              <a:t>360</a:t>
            </a:r>
            <a:r>
              <a:rPr lang="zh-CN" altLang="en-US" sz="3200"/>
              <a:t>托管公司、网站托管哪家好、长沙竞价标王、湖南博雅立方</a:t>
            </a:r>
            <a:endParaRPr lang="zh-CN" altLang="en-US" sz="3200"/>
          </a:p>
          <a:p>
            <a:r>
              <a:rPr lang="zh-CN" altLang="en-US" sz="3200"/>
              <a:t>长沙云网客、长沙免费云网客、长沙云网客代理有哪些、长沙网站</a:t>
            </a:r>
            <a:r>
              <a:rPr lang="en-US" altLang="zh-CN" sz="3200"/>
              <a:t>SEO</a:t>
            </a:r>
            <a:r>
              <a:rPr lang="zh-CN" altLang="en-US" sz="3200"/>
              <a:t>排名、长沙快照网站、长沙网站快照、鼎誉网络服务好、长沙鼎誉怎么样、软文发布服务、长沙朋友圈广告投放公司、长沙邮箱营销、长沙网络营销培训、长沙培训网络营销、鼎誉奔月计划、长沙活动策划、长沙网站定制建设、一元云购商城开发、微信分销商城建设、长沙微分销系统、微信小程序商城、长沙微营销、微信二次开发、支付宝接口开发、长沙微信支付开发公司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2"/>
  <p:tag name="KSO_WM_UNIT_ID" val="custom160414_27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3"/>
  <p:tag name="KSO_WM_UNIT_ID" val="custom160414_27*n_i*1_3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4"/>
  <p:tag name="KSO_WM_UNIT_ID" val="custom160414_27*n_i*1_4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5"/>
  <p:tag name="KSO_WM_UNIT_ID" val="custom160414_27*n_i*1_5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4"/>
  <p:tag name="KSO_WM_UNIT_ID" val="custom160414_27*n_h_f*1_2_4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6"/>
  <p:tag name="KSO_WM_UNIT_ID" val="custom160414_27*n_i*1_6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8"/>
  <p:tag name="KSO_WM_UNIT_ID" val="custom160414_27*n_i*1_8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h_a"/>
  <p:tag name="KSO_WM_UNIT_INDEX" val="1_1_1"/>
  <p:tag name="KSO_WM_UNIT_ID" val="custom160414_27*n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4"/>
</p:tagLst>
</file>

<file path=ppt/tags/tag20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27"/>
  <p:tag name="KSO_WM_SLIDE_INDEX" val="27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77*135"/>
  <p:tag name="KSO_WM_SLIDE_SIZE" val="406*399"/>
  <p:tag name="KSO_WM_DIAGRAM_GROUP_CODE" val="n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1"/>
  <p:tag name="KSO_WM_UNIT_ID" val="custom160414_27*n_h_f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3"/>
  <p:tag name="KSO_WM_UNIT_ID" val="custom160414_27*n_h_f*1_2_3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2"/>
  <p:tag name="KSO_WM_UNIT_ID" val="custom160414_27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3"/>
  <p:tag name="KSO_WM_UNIT_ID" val="custom160414_27*n_i*1_3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4"/>
  <p:tag name="KSO_WM_UNIT_ID" val="custom160414_27*n_i*1_4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5"/>
  <p:tag name="KSO_WM_UNIT_ID" val="custom160414_27*n_i*1_5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4"/>
  <p:tag name="KSO_WM_UNIT_ID" val="custom160414_27*n_h_f*1_2_4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a"/>
  <p:tag name="KSO_WM_UNIT_INDEX" val="1"/>
  <p:tag name="KSO_WM_UNIT_ID" val="custom160414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6"/>
  <p:tag name="KSO_WM_UNIT_ID" val="custom160414_27*n_i*1_6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8"/>
  <p:tag name="KSO_WM_UNIT_ID" val="custom160414_27*n_i*1_8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h_a"/>
  <p:tag name="KSO_WM_UNIT_INDEX" val="1_1_1"/>
  <p:tag name="KSO_WM_UNIT_ID" val="custom160414_27*n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1"/>
  <p:tag name="KSO_WM_UNIT_ID" val="custom160414_27*n_h_f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3"/>
  <p:tag name="KSO_WM_UNIT_ID" val="custom160414_27*n_h_f*1_2_3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2"/>
  <p:tag name="KSO_WM_UNIT_ID" val="custom160414_27*n_i*1_2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3"/>
  <p:tag name="KSO_WM_UNIT_ID" val="custom160414_27*n_i*1_3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4"/>
  <p:tag name="KSO_WM_UNIT_ID" val="custom160414_27*n_i*1_4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TEMPLATE_THUMBS_INDEX" val="1、9、12、13、16、17、22、29、30"/>
  <p:tag name="KSO_WM_TEMPLATE_CATEGORY" val="custom"/>
  <p:tag name="KSO_WM_TEMPLATE_INDEX" val="160414"/>
  <p:tag name="KSO_WM_TAG_VERSION" val="1.0"/>
  <p:tag name="KSO_WM_SLIDE_ID" val="custom16041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5"/>
  <p:tag name="KSO_WM_UNIT_ID" val="custom160414_27*n_i*1_5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4"/>
  <p:tag name="KSO_WM_UNIT_ID" val="custom160414_27*n_h_f*1_2_4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6"/>
  <p:tag name="KSO_WM_UNIT_ID" val="custom160414_27*n_i*1_6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8"/>
  <p:tag name="KSO_WM_UNIT_ID" val="custom160414_27*n_i*1_8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h_a"/>
  <p:tag name="KSO_WM_UNIT_INDEX" val="1_1_1"/>
  <p:tag name="KSO_WM_UNIT_ID" val="custom160414_27*n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4"/>
  <p:tag name="KSO_WM_UNIT_ID" val="custom160414_27*n_i*1_4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1"/>
  <p:tag name="KSO_WM_UNIT_ID" val="custom160414_27*n_h_f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d"/>
  <p:tag name="KSO_WM_UNIT_INDEX" val="1"/>
  <p:tag name="KSO_WM_UNIT_ID" val="custom160414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4"/>
  <p:tag name="KSO_WM_UNIT_ID" val="custom160414_27*n_i*1_4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5"/>
  <p:tag name="KSO_WM_UNIT_ID" val="custom160414_27*n_i*1_5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h_a"/>
  <p:tag name="KSO_WM_UNIT_INDEX" val="1_1_1"/>
  <p:tag name="KSO_WM_UNIT_ID" val="custom160414_27*n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4"/>
  <p:tag name="KSO_WM_UNIT_ID" val="custom160414_27*n_i*1_4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14"/>
  <p:tag name="KSO_WM_SLIDE_SIZE" val="715*406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1"/>
  <p:tag name="KSO_WM_UNIT_ID" val="custom160414_27*n_h_f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1"/>
  <p:tag name="KSO_WM_UNIT_ID" val="custom160414_27*n_h_f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4"/>
  <p:tag name="KSO_WM_UNIT_ID" val="custom160414_27*n_i*1_4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5"/>
  <p:tag name="KSO_WM_UNIT_ID" val="custom160414_27*n_i*1_5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h_a"/>
  <p:tag name="KSO_WM_UNIT_INDEX" val="1_1_1"/>
  <p:tag name="KSO_WM_UNIT_ID" val="custom160414_27*n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DIAGRAM_GROUP_CODE" val="n1-1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3"/>
  <p:tag name="KSO_WM_UNIT_ID" val="custom160414_27*n_i*1_3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2"/>
  <p:tag name="KSO_WM_UNIT_ID" val="custom160414_27*n_h_f*1_2_2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1"/>
  <p:tag name="KSO_WM_UNIT_ID" val="custom160414_27*n_i*1_1"/>
  <p:tag name="KSO_WM_UNIT_CLEAR" val="1"/>
  <p:tag name="KSO_WM_UNIT_LAYERLEVEL" val="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UNIT_TYPE" val="n_i"/>
  <p:tag name="KSO_WM_UNIT_INDEX" val="1_7"/>
  <p:tag name="KSO_WM_UNIT_ID" val="custom160414_27*n_i*1_7"/>
  <p:tag name="KSO_WM_UNIT_CLEAR" val="1"/>
  <p:tag name="KSO_WM_UNIT_LAYERLEVEL" val="1_1"/>
  <p:tag name="KSO_WM_DIAGRAM_GROUP_CODE" val="n1-1"/>
  <p:tag name="KSO_WM_UNIT_LINE_FORE_SCHEMECOLOR_INDEX" val="14"/>
  <p:tag name="KSO_WM_UNIT_LINE_FILL_TYPE" val="2"/>
  <p:tag name="KSO_WM_UNIT_USESOURCEFORMAT_APPLY" val="1"/>
</p:tagLst>
</file>

<file path=ppt/tags/tag85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27"/>
  <p:tag name="KSO_WM_SLIDE_INDEX" val="27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77*135"/>
  <p:tag name="KSO_WM_SLIDE_SIZE" val="406*399"/>
  <p:tag name="KSO_WM_DIAGRAM_GROUP_CODE" val="n1-1"/>
</p:tagLst>
</file>

<file path=ppt/tags/tag86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27"/>
  <p:tag name="KSO_WM_SLIDE_INDEX" val="27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77*135"/>
  <p:tag name="KSO_WM_SLIDE_SIZE" val="406*399"/>
  <p:tag name="KSO_WM_DIAGRAM_GROUP_CODE" val="n1-1"/>
</p:tagLst>
</file>

<file path=ppt/tags/tag87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27"/>
  <p:tag name="KSO_WM_SLIDE_INDEX" val="27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77*135"/>
  <p:tag name="KSO_WM_SLIDE_SIZE" val="406*399"/>
  <p:tag name="KSO_WM_DIAGRAM_GROUP_CODE" val="n1-1"/>
</p:tagLst>
</file>

<file path=ppt/tags/tag88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27"/>
  <p:tag name="KSO_WM_SLIDE_INDEX" val="27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77*135"/>
  <p:tag name="KSO_WM_SLIDE_SIZE" val="406*399"/>
  <p:tag name="KSO_WM_DIAGRAM_GROUP_CODE" val="n1-1"/>
</p:tagLst>
</file>

<file path=ppt/tags/tag89.xml><?xml version="1.0" encoding="utf-8"?>
<p:tagLst xmlns:p="http://schemas.openxmlformats.org/presentationml/2006/main">
  <p:tag name="KSO_WM_TEMPLATE_CATEGORY" val="custom"/>
  <p:tag name="KSO_WM_TEMPLATE_INDEX" val="160414"/>
  <p:tag name="KSO_WM_TAG_VERSION" val="1.0"/>
  <p:tag name="KSO_WM_SLIDE_ID" val="custom160414_27"/>
  <p:tag name="KSO_WM_SLIDE_INDEX" val="27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277*135"/>
  <p:tag name="KSO_WM_SLIDE_SIZE" val="406*399"/>
  <p:tag name="KSO_WM_DIAGRAM_GROUP_CODE" val="n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4"/>
  <p:tag name="KSO_WM_DIAGRAM_GROUP_CODE" val="n1-1"/>
  <p:tag name="KSO_WM_UNIT_TYPE" val="n_h_f"/>
  <p:tag name="KSO_WM_UNIT_INDEX" val="1_2_3"/>
  <p:tag name="KSO_WM_UNIT_ID" val="custom160414_27*n_h_f*1_2_3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76PPBG">
  <a:themeElements>
    <a:clrScheme name="160126.126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A67653"/>
      </a:accent1>
      <a:accent2>
        <a:srgbClr val="876D5F"/>
      </a:accent2>
      <a:accent3>
        <a:srgbClr val="C7645E"/>
      </a:accent3>
      <a:accent4>
        <a:srgbClr val="AE8BA0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WPS 演示</Application>
  <PresentationFormat>宽屏</PresentationFormat>
  <Paragraphs>131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Broadway BT</vt:lpstr>
      <vt:lpstr>汉仪丫丫体简</vt:lpstr>
      <vt:lpstr>Verdana</vt:lpstr>
      <vt:lpstr>Calibri</vt:lpstr>
      <vt:lpstr>Arial Narrow</vt:lpstr>
      <vt:lpstr>黑体</vt:lpstr>
      <vt:lpstr>微软雅黑</vt:lpstr>
      <vt:lpstr>Arial Unicode MS</vt:lpstr>
      <vt:lpstr>Calibri Light</vt:lpstr>
      <vt:lpstr>Office 主题</vt:lpstr>
      <vt:lpstr>A000120140530A76PPBG</vt:lpstr>
      <vt:lpstr>公司品牌关键词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dywlk</dc:creator>
  <cp:lastModifiedBy>dywlk</cp:lastModifiedBy>
  <cp:revision>4</cp:revision>
  <dcterms:created xsi:type="dcterms:W3CDTF">2015-05-05T08:02:00Z</dcterms:created>
  <dcterms:modified xsi:type="dcterms:W3CDTF">2017-08-24T08:22:24Z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