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65"/>
  </p:notesMasterIdLst>
  <p:handoutMasterIdLst>
    <p:handoutMasterId r:id="rId66"/>
  </p:handoutMasterIdLst>
  <p:sldIdLst>
    <p:sldId id="679" r:id="rId2"/>
    <p:sldId id="867" r:id="rId3"/>
    <p:sldId id="919" r:id="rId4"/>
    <p:sldId id="922" r:id="rId5"/>
    <p:sldId id="984" r:id="rId6"/>
    <p:sldId id="999" r:id="rId7"/>
    <p:sldId id="1000" r:id="rId8"/>
    <p:sldId id="1001" r:id="rId9"/>
    <p:sldId id="1002" r:id="rId10"/>
    <p:sldId id="1003" r:id="rId11"/>
    <p:sldId id="1004" r:id="rId12"/>
    <p:sldId id="1005" r:id="rId13"/>
    <p:sldId id="1006" r:id="rId14"/>
    <p:sldId id="1007" r:id="rId15"/>
    <p:sldId id="1008" r:id="rId16"/>
    <p:sldId id="1009" r:id="rId17"/>
    <p:sldId id="1010" r:id="rId18"/>
    <p:sldId id="1011" r:id="rId19"/>
    <p:sldId id="1013" r:id="rId20"/>
    <p:sldId id="1014" r:id="rId21"/>
    <p:sldId id="1015" r:id="rId22"/>
    <p:sldId id="1016" r:id="rId23"/>
    <p:sldId id="1017" r:id="rId24"/>
    <p:sldId id="1019" r:id="rId25"/>
    <p:sldId id="1022" r:id="rId26"/>
    <p:sldId id="1064" r:id="rId27"/>
    <p:sldId id="1065" r:id="rId28"/>
    <p:sldId id="1066" r:id="rId29"/>
    <p:sldId id="1023" r:id="rId30"/>
    <p:sldId id="1024" r:id="rId31"/>
    <p:sldId id="1025" r:id="rId32"/>
    <p:sldId id="1067" r:id="rId33"/>
    <p:sldId id="1027" r:id="rId34"/>
    <p:sldId id="1028" r:id="rId35"/>
    <p:sldId id="1029" r:id="rId36"/>
    <p:sldId id="1068" r:id="rId37"/>
    <p:sldId id="1031" r:id="rId38"/>
    <p:sldId id="1032" r:id="rId39"/>
    <p:sldId id="1069" r:id="rId40"/>
    <p:sldId id="1070" r:id="rId41"/>
    <p:sldId id="1071" r:id="rId42"/>
    <p:sldId id="1074" r:id="rId43"/>
    <p:sldId id="1073" r:id="rId44"/>
    <p:sldId id="1075" r:id="rId45"/>
    <p:sldId id="1034" r:id="rId46"/>
    <p:sldId id="1076" r:id="rId47"/>
    <p:sldId id="1078" r:id="rId48"/>
    <p:sldId id="1077" r:id="rId49"/>
    <p:sldId id="1040" r:id="rId50"/>
    <p:sldId id="1041" r:id="rId51"/>
    <p:sldId id="1042" r:id="rId52"/>
    <p:sldId id="1043" r:id="rId53"/>
    <p:sldId id="1044" r:id="rId54"/>
    <p:sldId id="1079" r:id="rId55"/>
    <p:sldId id="1080" r:id="rId56"/>
    <p:sldId id="1081" r:id="rId57"/>
    <p:sldId id="1083" r:id="rId58"/>
    <p:sldId id="1084" r:id="rId59"/>
    <p:sldId id="1057" r:id="rId60"/>
    <p:sldId id="1085" r:id="rId61"/>
    <p:sldId id="1086" r:id="rId62"/>
    <p:sldId id="1087" r:id="rId63"/>
    <p:sldId id="1088" r:id="rId64"/>
  </p:sldIdLst>
  <p:sldSz cx="12192000" cy="6858000"/>
  <p:notesSz cx="9932988" cy="6800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9" autoAdjust="0"/>
    <p:restoredTop sz="94947" autoAdjust="0"/>
  </p:normalViewPr>
  <p:slideViewPr>
    <p:cSldViewPr snapToGrid="0">
      <p:cViewPr varScale="1">
        <p:scale>
          <a:sx n="84" d="100"/>
          <a:sy n="84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F1DE3-50C1-4ADD-BEBC-0D71299291D1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48CFB0B-CB28-4FB7-9318-7470D33AD9F7}">
      <dgm:prSet phldrT="[文本]"/>
      <dgm:spPr/>
      <dgm:t>
        <a:bodyPr/>
        <a:lstStyle/>
        <a:p>
          <a:r>
            <a:rPr lang="zh-CN" altLang="en-US" dirty="0" smtClean="0"/>
            <a:t>数据类型</a:t>
          </a:r>
          <a:endParaRPr lang="zh-CN" altLang="en-US" dirty="0"/>
        </a:p>
      </dgm:t>
    </dgm:pt>
    <dgm:pt modelId="{BD4521AB-775F-408F-B789-570F096B1880}" type="parTrans" cxnId="{67F7FB26-2BF4-4F28-9B7C-2350658B613A}">
      <dgm:prSet/>
      <dgm:spPr/>
      <dgm:t>
        <a:bodyPr/>
        <a:lstStyle/>
        <a:p>
          <a:endParaRPr lang="zh-CN" altLang="en-US"/>
        </a:p>
      </dgm:t>
    </dgm:pt>
    <dgm:pt modelId="{971F9303-1CE9-432C-A366-C0AB9C060A86}" type="sibTrans" cxnId="{67F7FB26-2BF4-4F28-9B7C-2350658B613A}">
      <dgm:prSet/>
      <dgm:spPr/>
      <dgm:t>
        <a:bodyPr/>
        <a:lstStyle/>
        <a:p>
          <a:endParaRPr lang="zh-CN" altLang="en-US"/>
        </a:p>
      </dgm:t>
    </dgm:pt>
    <dgm:pt modelId="{E48D5E58-DC9C-4F0C-9610-A0A3DC385385}">
      <dgm:prSet phldrT="[文本]"/>
      <dgm:spPr/>
      <dgm:t>
        <a:bodyPr/>
        <a:lstStyle/>
        <a:p>
          <a:r>
            <a:rPr lang="zh-CN" altLang="en-US" dirty="0" smtClean="0"/>
            <a:t>单个数据类型</a:t>
          </a:r>
          <a:endParaRPr lang="zh-CN" altLang="en-US" dirty="0"/>
        </a:p>
      </dgm:t>
    </dgm:pt>
    <dgm:pt modelId="{01C8558B-DD1F-403F-A033-5A1BF5A0529F}" type="parTrans" cxnId="{F10B72B6-1F29-4570-BB54-EB3DEBA20BC3}">
      <dgm:prSet/>
      <dgm:spPr/>
      <dgm:t>
        <a:bodyPr/>
        <a:lstStyle/>
        <a:p>
          <a:endParaRPr lang="zh-CN" altLang="en-US"/>
        </a:p>
      </dgm:t>
    </dgm:pt>
    <dgm:pt modelId="{5D9D4F1B-201C-4868-B157-BEC43AE70B2F}" type="sibTrans" cxnId="{F10B72B6-1F29-4570-BB54-EB3DEBA20BC3}">
      <dgm:prSet/>
      <dgm:spPr/>
      <dgm:t>
        <a:bodyPr/>
        <a:lstStyle/>
        <a:p>
          <a:endParaRPr lang="zh-CN" altLang="en-US"/>
        </a:p>
      </dgm:t>
    </dgm:pt>
    <dgm:pt modelId="{F29FA38C-D612-4607-9977-EF26B9583C89}">
      <dgm:prSet phldrT="[文本]"/>
      <dgm:spPr/>
      <dgm:t>
        <a:bodyPr/>
        <a:lstStyle/>
        <a:p>
          <a:r>
            <a:rPr lang="zh-CN" altLang="en-US" dirty="0" smtClean="0"/>
            <a:t>数字</a:t>
          </a:r>
          <a:endParaRPr lang="zh-CN" altLang="en-US" dirty="0"/>
        </a:p>
      </dgm:t>
    </dgm:pt>
    <dgm:pt modelId="{D587891D-5A68-41E4-88F2-3DEE57542C27}" type="parTrans" cxnId="{1C7456CF-7397-4B58-8F31-7793801D96A7}">
      <dgm:prSet/>
      <dgm:spPr/>
      <dgm:t>
        <a:bodyPr/>
        <a:lstStyle/>
        <a:p>
          <a:endParaRPr lang="zh-CN" altLang="en-US"/>
        </a:p>
      </dgm:t>
    </dgm:pt>
    <dgm:pt modelId="{7109867F-1994-41FA-8949-C076849FE169}" type="sibTrans" cxnId="{1C7456CF-7397-4B58-8F31-7793801D96A7}">
      <dgm:prSet/>
      <dgm:spPr/>
      <dgm:t>
        <a:bodyPr/>
        <a:lstStyle/>
        <a:p>
          <a:endParaRPr lang="zh-CN" altLang="en-US"/>
        </a:p>
      </dgm:t>
    </dgm:pt>
    <dgm:pt modelId="{E6A45C9B-704E-49FE-85F9-F9EADCA003BA}">
      <dgm:prSet phldrT="[文本]"/>
      <dgm:spPr/>
      <dgm:t>
        <a:bodyPr/>
        <a:lstStyle/>
        <a:p>
          <a:r>
            <a:rPr lang="zh-CN" altLang="en-US" dirty="0" smtClean="0"/>
            <a:t>字符串</a:t>
          </a:r>
          <a:endParaRPr lang="zh-CN" altLang="en-US" dirty="0"/>
        </a:p>
      </dgm:t>
    </dgm:pt>
    <dgm:pt modelId="{A819E562-452E-4616-A832-2F7FBEDEC794}" type="parTrans" cxnId="{401BAD71-5542-4E06-B093-23FBC33485BC}">
      <dgm:prSet/>
      <dgm:spPr/>
      <dgm:t>
        <a:bodyPr/>
        <a:lstStyle/>
        <a:p>
          <a:endParaRPr lang="zh-CN" altLang="en-US"/>
        </a:p>
      </dgm:t>
    </dgm:pt>
    <dgm:pt modelId="{E0023F39-D34F-4130-BF33-5E09942E518C}" type="sibTrans" cxnId="{401BAD71-5542-4E06-B093-23FBC33485BC}">
      <dgm:prSet/>
      <dgm:spPr/>
      <dgm:t>
        <a:bodyPr/>
        <a:lstStyle/>
        <a:p>
          <a:endParaRPr lang="zh-CN" altLang="en-US"/>
        </a:p>
      </dgm:t>
    </dgm:pt>
    <dgm:pt modelId="{063BEEB5-6A56-40EF-A3DD-079F22E1D8F9}">
      <dgm:prSet phldrT="[文本]"/>
      <dgm:spPr/>
      <dgm:t>
        <a:bodyPr/>
        <a:lstStyle/>
        <a:p>
          <a:r>
            <a:rPr lang="zh-CN" altLang="en-US" dirty="0" smtClean="0"/>
            <a:t>组合数据类型</a:t>
          </a:r>
          <a:endParaRPr lang="zh-CN" altLang="en-US" dirty="0"/>
        </a:p>
      </dgm:t>
    </dgm:pt>
    <dgm:pt modelId="{FB47E917-ED9E-4D15-89AE-2BF7E977FA40}" type="parTrans" cxnId="{A91117B5-A0E9-4FC3-9CC6-9056E2C46D9B}">
      <dgm:prSet/>
      <dgm:spPr/>
      <dgm:t>
        <a:bodyPr/>
        <a:lstStyle/>
        <a:p>
          <a:endParaRPr lang="zh-CN" altLang="en-US"/>
        </a:p>
      </dgm:t>
    </dgm:pt>
    <dgm:pt modelId="{733DF0D1-D3E2-4D0A-A0FB-8060CDD24DCB}" type="sibTrans" cxnId="{A91117B5-A0E9-4FC3-9CC6-9056E2C46D9B}">
      <dgm:prSet/>
      <dgm:spPr/>
      <dgm:t>
        <a:bodyPr/>
        <a:lstStyle/>
        <a:p>
          <a:endParaRPr lang="zh-CN" altLang="en-US"/>
        </a:p>
      </dgm:t>
    </dgm:pt>
    <dgm:pt modelId="{57133AC6-A33F-4A7C-9DA0-667903486D81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序列类型</a:t>
          </a:r>
          <a:endParaRPr lang="zh-CN" altLang="en-US" dirty="0">
            <a:solidFill>
              <a:schemeClr val="tx1"/>
            </a:solidFill>
          </a:endParaRPr>
        </a:p>
      </dgm:t>
    </dgm:pt>
    <dgm:pt modelId="{DE0D58F7-F00D-4CFE-9841-8303699FBC20}" type="parTrans" cxnId="{70169E2C-19CB-4DA9-BD6C-81052961FC45}">
      <dgm:prSet/>
      <dgm:spPr/>
      <dgm:t>
        <a:bodyPr/>
        <a:lstStyle/>
        <a:p>
          <a:endParaRPr lang="zh-CN" altLang="en-US"/>
        </a:p>
      </dgm:t>
    </dgm:pt>
    <dgm:pt modelId="{0BE30723-D6CD-42E2-97D7-DD982DD73756}" type="sibTrans" cxnId="{70169E2C-19CB-4DA9-BD6C-81052961FC45}">
      <dgm:prSet/>
      <dgm:spPr/>
      <dgm:t>
        <a:bodyPr/>
        <a:lstStyle/>
        <a:p>
          <a:endParaRPr lang="zh-CN" altLang="en-US"/>
        </a:p>
      </dgm:t>
    </dgm:pt>
    <dgm:pt modelId="{D4AA9A88-264E-4AD8-852E-28892287694C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集合类型</a:t>
          </a:r>
          <a:endParaRPr lang="zh-CN" altLang="en-US" dirty="0"/>
        </a:p>
      </dgm:t>
    </dgm:pt>
    <dgm:pt modelId="{F16E422B-7BE5-4635-8FED-B97063B8C26B}" type="parTrans" cxnId="{D7D22ED0-749E-4AF5-8865-911C332A1B67}">
      <dgm:prSet/>
      <dgm:spPr/>
      <dgm:t>
        <a:bodyPr/>
        <a:lstStyle/>
        <a:p>
          <a:endParaRPr lang="zh-CN" altLang="en-US"/>
        </a:p>
      </dgm:t>
    </dgm:pt>
    <dgm:pt modelId="{1C002448-7629-4053-B68F-ABAE1D96087A}" type="sibTrans" cxnId="{D7D22ED0-749E-4AF5-8865-911C332A1B67}">
      <dgm:prSet/>
      <dgm:spPr/>
      <dgm:t>
        <a:bodyPr/>
        <a:lstStyle/>
        <a:p>
          <a:endParaRPr lang="zh-CN" altLang="en-US"/>
        </a:p>
      </dgm:t>
    </dgm:pt>
    <dgm:pt modelId="{F3C4F9D8-37D1-4323-AE53-A1CFCB6F204C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字典类型</a:t>
          </a:r>
          <a:endParaRPr lang="zh-CN" altLang="en-US" dirty="0"/>
        </a:p>
      </dgm:t>
    </dgm:pt>
    <dgm:pt modelId="{6C378367-387D-4A6B-8083-119AC10BDB90}" type="parTrans" cxnId="{829CF4E2-5C1E-4A6F-AFFC-87CA09E2788E}">
      <dgm:prSet/>
      <dgm:spPr/>
      <dgm:t>
        <a:bodyPr/>
        <a:lstStyle/>
        <a:p>
          <a:endParaRPr lang="zh-CN" altLang="en-US"/>
        </a:p>
      </dgm:t>
    </dgm:pt>
    <dgm:pt modelId="{D73DBF02-43E0-435C-B2BF-30766C208D81}" type="sibTrans" cxnId="{829CF4E2-5C1E-4A6F-AFFC-87CA09E2788E}">
      <dgm:prSet/>
      <dgm:spPr/>
      <dgm:t>
        <a:bodyPr/>
        <a:lstStyle/>
        <a:p>
          <a:endParaRPr lang="zh-CN" altLang="en-US"/>
        </a:p>
      </dgm:t>
    </dgm:pt>
    <dgm:pt modelId="{57158299-97F9-4F12-B483-8D1F3792D38E}">
      <dgm:prSet phldrT="[文本]"/>
      <dgm:spPr/>
      <dgm:t>
        <a:bodyPr/>
        <a:lstStyle/>
        <a:p>
          <a:r>
            <a:rPr lang="zh-CN" altLang="en-US" dirty="0" smtClean="0"/>
            <a:t>字符串（</a:t>
          </a:r>
          <a:r>
            <a:rPr lang="en-US" altLang="zh-CN" dirty="0" err="1" smtClean="0"/>
            <a:t>str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7C522F0B-A9C6-4FAB-9251-079CE7021680}" type="parTrans" cxnId="{D12D3427-EA26-4DC8-B4C2-4DA1862D6103}">
      <dgm:prSet/>
      <dgm:spPr/>
      <dgm:t>
        <a:bodyPr/>
        <a:lstStyle/>
        <a:p>
          <a:endParaRPr lang="zh-CN" altLang="en-US"/>
        </a:p>
      </dgm:t>
    </dgm:pt>
    <dgm:pt modelId="{B6E8C777-9588-405B-B247-97481C173C4C}" type="sibTrans" cxnId="{D12D3427-EA26-4DC8-B4C2-4DA1862D6103}">
      <dgm:prSet/>
      <dgm:spPr/>
      <dgm:t>
        <a:bodyPr/>
        <a:lstStyle/>
        <a:p>
          <a:endParaRPr lang="zh-CN" altLang="en-US"/>
        </a:p>
      </dgm:t>
    </dgm:pt>
    <dgm:pt modelId="{9F400F86-08AB-41EF-9993-5B4C27D2BB83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元组（</a:t>
          </a:r>
          <a:r>
            <a:rPr lang="en-US" altLang="zh-CN" dirty="0" smtClean="0"/>
            <a:t>tuple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57FDC7F-8B0F-42E6-92DD-C5C307107052}" type="parTrans" cxnId="{64A49582-914E-4B5A-87BE-53814EBA7F5C}">
      <dgm:prSet/>
      <dgm:spPr/>
      <dgm:t>
        <a:bodyPr/>
        <a:lstStyle/>
        <a:p>
          <a:endParaRPr lang="zh-CN" altLang="en-US"/>
        </a:p>
      </dgm:t>
    </dgm:pt>
    <dgm:pt modelId="{AE9857A4-9A4F-49AE-BE63-985000ACD33A}" type="sibTrans" cxnId="{64A49582-914E-4B5A-87BE-53814EBA7F5C}">
      <dgm:prSet/>
      <dgm:spPr/>
      <dgm:t>
        <a:bodyPr/>
        <a:lstStyle/>
        <a:p>
          <a:endParaRPr lang="zh-CN" altLang="en-US"/>
        </a:p>
      </dgm:t>
    </dgm:pt>
    <dgm:pt modelId="{53CBB9A1-626D-4FC1-A046-39414E224F3A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列表（</a:t>
          </a:r>
          <a:r>
            <a:rPr lang="en-US" altLang="zh-CN" dirty="0" smtClean="0"/>
            <a:t>list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C487BF2-9995-4899-8091-CE6D07E86406}" type="parTrans" cxnId="{3A34699A-31FA-4964-9615-735ADCC30B86}">
      <dgm:prSet/>
      <dgm:spPr/>
      <dgm:t>
        <a:bodyPr/>
        <a:lstStyle/>
        <a:p>
          <a:endParaRPr lang="zh-CN" altLang="en-US"/>
        </a:p>
      </dgm:t>
    </dgm:pt>
    <dgm:pt modelId="{969BB124-9587-4F0C-8C9F-949E19C3BDE5}" type="sibTrans" cxnId="{3A34699A-31FA-4964-9615-735ADCC30B86}">
      <dgm:prSet/>
      <dgm:spPr/>
      <dgm:t>
        <a:bodyPr/>
        <a:lstStyle/>
        <a:p>
          <a:endParaRPr lang="zh-CN" altLang="en-US"/>
        </a:p>
      </dgm:t>
    </dgm:pt>
    <dgm:pt modelId="{45EBFF99-038E-4214-9A51-A2DDA27DEC7C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集合（</a:t>
          </a:r>
          <a:r>
            <a:rPr lang="en-US" altLang="zh-CN" dirty="0" smtClean="0"/>
            <a:t>set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5544CE1-9616-4B83-B19F-82D211BB45C9}" type="parTrans" cxnId="{33A86B48-A11F-42DE-8352-B7CFD6E4301F}">
      <dgm:prSet/>
      <dgm:spPr/>
      <dgm:t>
        <a:bodyPr/>
        <a:lstStyle/>
        <a:p>
          <a:endParaRPr lang="zh-CN" altLang="en-US"/>
        </a:p>
      </dgm:t>
    </dgm:pt>
    <dgm:pt modelId="{0CDDFA2A-70D0-4721-8A41-578855F9868C}" type="sibTrans" cxnId="{33A86B48-A11F-42DE-8352-B7CFD6E4301F}">
      <dgm:prSet/>
      <dgm:spPr/>
      <dgm:t>
        <a:bodyPr/>
        <a:lstStyle/>
        <a:p>
          <a:endParaRPr lang="zh-CN" altLang="en-US"/>
        </a:p>
      </dgm:t>
    </dgm:pt>
    <dgm:pt modelId="{AD220BAB-541D-4976-AE66-0B03C2F727AA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277CCEA1-0C26-4064-B76A-DD22D0AD2776}" type="parTrans" cxnId="{38F650F2-53DE-4F91-8FEE-30F59167B0D2}">
      <dgm:prSet/>
      <dgm:spPr/>
      <dgm:t>
        <a:bodyPr/>
        <a:lstStyle/>
        <a:p>
          <a:endParaRPr lang="zh-CN" altLang="en-US"/>
        </a:p>
      </dgm:t>
    </dgm:pt>
    <dgm:pt modelId="{C6F2090E-22CC-4053-B43E-8AC10B634D41}" type="sibTrans" cxnId="{38F650F2-53DE-4F91-8FEE-30F59167B0D2}">
      <dgm:prSet/>
      <dgm:spPr/>
      <dgm:t>
        <a:bodyPr/>
        <a:lstStyle/>
        <a:p>
          <a:endParaRPr lang="zh-CN" altLang="en-US"/>
        </a:p>
      </dgm:t>
    </dgm:pt>
    <dgm:pt modelId="{7936EC8A-483B-4753-8B50-86E49F07409E}">
      <dgm:prSet phldrT="[文本]"/>
      <dgm:spPr/>
      <dgm:t>
        <a:bodyPr/>
        <a:lstStyle/>
        <a:p>
          <a:r>
            <a:rPr lang="zh-CN" altLang="en-US" dirty="0" smtClean="0"/>
            <a:t>浮点数</a:t>
          </a:r>
          <a:endParaRPr lang="zh-CN" altLang="en-US" dirty="0"/>
        </a:p>
      </dgm:t>
    </dgm:pt>
    <dgm:pt modelId="{5E551857-DA13-4C94-A5C7-9DB90F9E0C8F}" type="parTrans" cxnId="{6B6B1E39-7B24-4805-99F4-2FF781094232}">
      <dgm:prSet/>
      <dgm:spPr/>
      <dgm:t>
        <a:bodyPr/>
        <a:lstStyle/>
        <a:p>
          <a:endParaRPr lang="zh-CN" altLang="en-US"/>
        </a:p>
      </dgm:t>
    </dgm:pt>
    <dgm:pt modelId="{3C47521F-075F-47ED-89C5-83B776FC909A}" type="sibTrans" cxnId="{6B6B1E39-7B24-4805-99F4-2FF781094232}">
      <dgm:prSet/>
      <dgm:spPr/>
      <dgm:t>
        <a:bodyPr/>
        <a:lstStyle/>
        <a:p>
          <a:endParaRPr lang="zh-CN" altLang="en-US"/>
        </a:p>
      </dgm:t>
    </dgm:pt>
    <dgm:pt modelId="{CDE4FA50-8774-4B32-8CFF-268688E2253F}">
      <dgm:prSet phldrT="[文本]"/>
      <dgm:spPr/>
      <dgm:t>
        <a:bodyPr/>
        <a:lstStyle/>
        <a:p>
          <a:r>
            <a:rPr lang="zh-CN" altLang="en-US" dirty="0" smtClean="0"/>
            <a:t>复数</a:t>
          </a:r>
          <a:endParaRPr lang="zh-CN" altLang="en-US" dirty="0"/>
        </a:p>
      </dgm:t>
    </dgm:pt>
    <dgm:pt modelId="{5CF8856C-DBB8-44C2-8753-C8AC7DCC6880}" type="parTrans" cxnId="{94BE98A5-E9E3-4292-B5F0-7A16A7F0478D}">
      <dgm:prSet/>
      <dgm:spPr/>
      <dgm:t>
        <a:bodyPr/>
        <a:lstStyle/>
        <a:p>
          <a:endParaRPr lang="zh-CN" altLang="en-US"/>
        </a:p>
      </dgm:t>
    </dgm:pt>
    <dgm:pt modelId="{1E994D4B-1177-4A78-BAD3-74ED8350068E}" type="sibTrans" cxnId="{94BE98A5-E9E3-4292-B5F0-7A16A7F0478D}">
      <dgm:prSet/>
      <dgm:spPr/>
      <dgm:t>
        <a:bodyPr/>
        <a:lstStyle/>
        <a:p>
          <a:endParaRPr lang="zh-CN" altLang="en-US"/>
        </a:p>
      </dgm:t>
    </dgm:pt>
    <dgm:pt modelId="{E25D72F7-BA52-450A-B8C1-D5138F16AD1E}">
      <dgm:prSet phldrT="[文本]"/>
      <dgm:spPr/>
      <dgm:t>
        <a:bodyPr/>
        <a:lstStyle/>
        <a:p>
          <a:r>
            <a:rPr lang="zh-CN" altLang="en-US" smtClean="0"/>
            <a:t>布尔变量</a:t>
          </a:r>
          <a:endParaRPr lang="zh-CN" altLang="en-US" dirty="0"/>
        </a:p>
      </dgm:t>
    </dgm:pt>
    <dgm:pt modelId="{8638997B-66D1-41F1-B9A2-4E943E8FB288}" type="parTrans" cxnId="{74D15416-3B19-46A0-9473-E75B8CA8A5E1}">
      <dgm:prSet/>
      <dgm:spPr/>
      <dgm:t>
        <a:bodyPr/>
        <a:lstStyle/>
        <a:p>
          <a:endParaRPr lang="zh-CN" altLang="en-US"/>
        </a:p>
      </dgm:t>
    </dgm:pt>
    <dgm:pt modelId="{8D7915ED-680F-45A3-9091-FBF8E02300B7}" type="sibTrans" cxnId="{74D15416-3B19-46A0-9473-E75B8CA8A5E1}">
      <dgm:prSet/>
      <dgm:spPr/>
      <dgm:t>
        <a:bodyPr/>
        <a:lstStyle/>
        <a:p>
          <a:endParaRPr lang="zh-CN" altLang="en-US"/>
        </a:p>
      </dgm:t>
    </dgm:pt>
    <dgm:pt modelId="{073F3C28-7B3D-4381-BB67-54018B10EAA5}" type="pres">
      <dgm:prSet presAssocID="{CA9F1DE3-50C1-4ADD-BEBC-0D71299291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68E3D4-AB3A-4CC3-9939-4FD612876CBB}" type="pres">
      <dgm:prSet presAssocID="{B48CFB0B-CB28-4FB7-9318-7470D33AD9F7}" presName="root1" presStyleCnt="0"/>
      <dgm:spPr/>
    </dgm:pt>
    <dgm:pt modelId="{DBC85AA5-1C83-4099-BD65-BF914F8AA0F6}" type="pres">
      <dgm:prSet presAssocID="{B48CFB0B-CB28-4FB7-9318-7470D33AD9F7}" presName="LevelOneTextNode" presStyleLbl="node0" presStyleIdx="0" presStyleCnt="1" custScaleX="1546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D8B278-3102-4658-ACB8-81714EEDBD3B}" type="pres">
      <dgm:prSet presAssocID="{B48CFB0B-CB28-4FB7-9318-7470D33AD9F7}" presName="level2hierChild" presStyleCnt="0"/>
      <dgm:spPr/>
    </dgm:pt>
    <dgm:pt modelId="{49278B64-119B-44D1-A469-62F415A55C60}" type="pres">
      <dgm:prSet presAssocID="{01C8558B-DD1F-403F-A033-5A1BF5A0529F}" presName="conn2-1" presStyleLbl="parChTrans1D2" presStyleIdx="0" presStyleCnt="2" custScaleX="2000000"/>
      <dgm:spPr/>
      <dgm:t>
        <a:bodyPr/>
        <a:lstStyle/>
        <a:p>
          <a:endParaRPr lang="zh-CN" altLang="en-US"/>
        </a:p>
      </dgm:t>
    </dgm:pt>
    <dgm:pt modelId="{11F82F1E-447C-4C83-BDB5-C1CEB200EDC8}" type="pres">
      <dgm:prSet presAssocID="{01C8558B-DD1F-403F-A033-5A1BF5A0529F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8AE64E16-B458-48C9-BD50-AB587011A960}" type="pres">
      <dgm:prSet presAssocID="{E48D5E58-DC9C-4F0C-9610-A0A3DC385385}" presName="root2" presStyleCnt="0"/>
      <dgm:spPr/>
    </dgm:pt>
    <dgm:pt modelId="{F5F265B3-4A82-4732-A84A-CB1F3F30AA27}" type="pres">
      <dgm:prSet presAssocID="{E48D5E58-DC9C-4F0C-9610-A0A3DC385385}" presName="LevelTwoTextNode" presStyleLbl="node2" presStyleIdx="0" presStyleCnt="2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9EBF5B-AAF8-49A4-9879-157C8CEAB6D8}" type="pres">
      <dgm:prSet presAssocID="{E48D5E58-DC9C-4F0C-9610-A0A3DC385385}" presName="level3hierChild" presStyleCnt="0"/>
      <dgm:spPr/>
    </dgm:pt>
    <dgm:pt modelId="{3C8D103D-C5A4-46E0-A574-DF9AE6A4C8F3}" type="pres">
      <dgm:prSet presAssocID="{D587891D-5A68-41E4-88F2-3DEE57542C27}" presName="conn2-1" presStyleLbl="parChTrans1D3" presStyleIdx="0" presStyleCnt="5" custScaleX="2000000"/>
      <dgm:spPr/>
      <dgm:t>
        <a:bodyPr/>
        <a:lstStyle/>
        <a:p>
          <a:endParaRPr lang="zh-CN" altLang="en-US"/>
        </a:p>
      </dgm:t>
    </dgm:pt>
    <dgm:pt modelId="{1A8DF8A4-DDC3-4646-B27F-3725588E9D6A}" type="pres">
      <dgm:prSet presAssocID="{D587891D-5A68-41E4-88F2-3DEE57542C27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F778ECB8-1A0F-423A-83A9-750252994E8C}" type="pres">
      <dgm:prSet presAssocID="{F29FA38C-D612-4607-9977-EF26B9583C89}" presName="root2" presStyleCnt="0"/>
      <dgm:spPr/>
    </dgm:pt>
    <dgm:pt modelId="{05F69149-3B57-4D1B-84F0-E0CC88B29CD6}" type="pres">
      <dgm:prSet presAssocID="{F29FA38C-D612-4607-9977-EF26B9583C89}" presName="LevelTwoTextNode" presStyleLbl="node3" presStyleIdx="0" presStyleCnt="5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B16398-E86F-45B7-BA3C-689C4FF104CF}" type="pres">
      <dgm:prSet presAssocID="{F29FA38C-D612-4607-9977-EF26B9583C89}" presName="level3hierChild" presStyleCnt="0"/>
      <dgm:spPr/>
    </dgm:pt>
    <dgm:pt modelId="{78479B97-CF64-4EE3-91F7-F8087445295C}" type="pres">
      <dgm:prSet presAssocID="{277CCEA1-0C26-4064-B76A-DD22D0AD2776}" presName="conn2-1" presStyleLbl="parChTrans1D4" presStyleIdx="0" presStyleCnt="8"/>
      <dgm:spPr/>
      <dgm:t>
        <a:bodyPr/>
        <a:lstStyle/>
        <a:p>
          <a:endParaRPr lang="zh-CN" altLang="en-US"/>
        </a:p>
      </dgm:t>
    </dgm:pt>
    <dgm:pt modelId="{10AB7634-5B9F-4BAA-8DF4-5EDDA3E9E24A}" type="pres">
      <dgm:prSet presAssocID="{277CCEA1-0C26-4064-B76A-DD22D0AD2776}" presName="connTx" presStyleLbl="parChTrans1D4" presStyleIdx="0" presStyleCnt="8"/>
      <dgm:spPr/>
      <dgm:t>
        <a:bodyPr/>
        <a:lstStyle/>
        <a:p>
          <a:endParaRPr lang="zh-CN" altLang="en-US"/>
        </a:p>
      </dgm:t>
    </dgm:pt>
    <dgm:pt modelId="{58137854-A2A7-4CFB-86A2-79B7D27C213A}" type="pres">
      <dgm:prSet presAssocID="{AD220BAB-541D-4976-AE66-0B03C2F727AA}" presName="root2" presStyleCnt="0"/>
      <dgm:spPr/>
    </dgm:pt>
    <dgm:pt modelId="{0047496C-01A7-4E2C-9F4E-A7C70B394554}" type="pres">
      <dgm:prSet presAssocID="{AD220BAB-541D-4976-AE66-0B03C2F727AA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13648C-D343-448F-8F07-25775D8DBFD3}" type="pres">
      <dgm:prSet presAssocID="{AD220BAB-541D-4976-AE66-0B03C2F727AA}" presName="level3hierChild" presStyleCnt="0"/>
      <dgm:spPr/>
    </dgm:pt>
    <dgm:pt modelId="{FB8DFB26-C068-446B-BC04-0FF2D63170F4}" type="pres">
      <dgm:prSet presAssocID="{5E551857-DA13-4C94-A5C7-9DB90F9E0C8F}" presName="conn2-1" presStyleLbl="parChTrans1D4" presStyleIdx="1" presStyleCnt="8"/>
      <dgm:spPr/>
      <dgm:t>
        <a:bodyPr/>
        <a:lstStyle/>
        <a:p>
          <a:endParaRPr lang="zh-CN" altLang="en-US"/>
        </a:p>
      </dgm:t>
    </dgm:pt>
    <dgm:pt modelId="{96B30DE1-0EA9-4177-B5CF-8CAF4AB4DAD3}" type="pres">
      <dgm:prSet presAssocID="{5E551857-DA13-4C94-A5C7-9DB90F9E0C8F}" presName="connTx" presStyleLbl="parChTrans1D4" presStyleIdx="1" presStyleCnt="8"/>
      <dgm:spPr/>
      <dgm:t>
        <a:bodyPr/>
        <a:lstStyle/>
        <a:p>
          <a:endParaRPr lang="zh-CN" altLang="en-US"/>
        </a:p>
      </dgm:t>
    </dgm:pt>
    <dgm:pt modelId="{D4C96F55-E4B8-4A77-A9D5-F98D69F3CDB3}" type="pres">
      <dgm:prSet presAssocID="{7936EC8A-483B-4753-8B50-86E49F07409E}" presName="root2" presStyleCnt="0"/>
      <dgm:spPr/>
    </dgm:pt>
    <dgm:pt modelId="{993B4EAA-1E11-4FBE-AE0C-F4C5EFCCE179}" type="pres">
      <dgm:prSet presAssocID="{7936EC8A-483B-4753-8B50-86E49F07409E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DBEBF9-7955-4DFD-8EB3-B862EC7D432F}" type="pres">
      <dgm:prSet presAssocID="{7936EC8A-483B-4753-8B50-86E49F07409E}" presName="level3hierChild" presStyleCnt="0"/>
      <dgm:spPr/>
    </dgm:pt>
    <dgm:pt modelId="{EF8250F8-3E31-47FA-A17B-1E9D551A7AF3}" type="pres">
      <dgm:prSet presAssocID="{5CF8856C-DBB8-44C2-8753-C8AC7DCC6880}" presName="conn2-1" presStyleLbl="parChTrans1D4" presStyleIdx="2" presStyleCnt="8"/>
      <dgm:spPr/>
      <dgm:t>
        <a:bodyPr/>
        <a:lstStyle/>
        <a:p>
          <a:endParaRPr lang="zh-CN" altLang="en-US"/>
        </a:p>
      </dgm:t>
    </dgm:pt>
    <dgm:pt modelId="{BC96E07B-69FD-416C-B5DB-C896D94FE5ED}" type="pres">
      <dgm:prSet presAssocID="{5CF8856C-DBB8-44C2-8753-C8AC7DCC6880}" presName="connTx" presStyleLbl="parChTrans1D4" presStyleIdx="2" presStyleCnt="8"/>
      <dgm:spPr/>
      <dgm:t>
        <a:bodyPr/>
        <a:lstStyle/>
        <a:p>
          <a:endParaRPr lang="zh-CN" altLang="en-US"/>
        </a:p>
      </dgm:t>
    </dgm:pt>
    <dgm:pt modelId="{B3949DC5-70DA-4C20-8718-99A515DA0CDB}" type="pres">
      <dgm:prSet presAssocID="{CDE4FA50-8774-4B32-8CFF-268688E2253F}" presName="root2" presStyleCnt="0"/>
      <dgm:spPr/>
    </dgm:pt>
    <dgm:pt modelId="{E3769C64-395B-4CEB-BDF0-4151877BD40B}" type="pres">
      <dgm:prSet presAssocID="{CDE4FA50-8774-4B32-8CFF-268688E2253F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EA2270-C2AB-40B8-99E8-48AF8770B198}" type="pres">
      <dgm:prSet presAssocID="{CDE4FA50-8774-4B32-8CFF-268688E2253F}" presName="level3hierChild" presStyleCnt="0"/>
      <dgm:spPr/>
    </dgm:pt>
    <dgm:pt modelId="{D76844AB-74BE-4BA9-8BA1-F9A86B8404C8}" type="pres">
      <dgm:prSet presAssocID="{8638997B-66D1-41F1-B9A2-4E943E8FB288}" presName="conn2-1" presStyleLbl="parChTrans1D4" presStyleIdx="3" presStyleCnt="8"/>
      <dgm:spPr/>
      <dgm:t>
        <a:bodyPr/>
        <a:lstStyle/>
        <a:p>
          <a:endParaRPr lang="zh-CN" altLang="en-US"/>
        </a:p>
      </dgm:t>
    </dgm:pt>
    <dgm:pt modelId="{1C9AD3B8-E4E9-4BA8-BF0E-6618CBD3CD85}" type="pres">
      <dgm:prSet presAssocID="{8638997B-66D1-41F1-B9A2-4E943E8FB288}" presName="connTx" presStyleLbl="parChTrans1D4" presStyleIdx="3" presStyleCnt="8"/>
      <dgm:spPr/>
      <dgm:t>
        <a:bodyPr/>
        <a:lstStyle/>
        <a:p>
          <a:endParaRPr lang="zh-CN" altLang="en-US"/>
        </a:p>
      </dgm:t>
    </dgm:pt>
    <dgm:pt modelId="{3FC0AA2C-9588-40AD-91F6-366C3157E9EF}" type="pres">
      <dgm:prSet presAssocID="{E25D72F7-BA52-450A-B8C1-D5138F16AD1E}" presName="root2" presStyleCnt="0"/>
      <dgm:spPr/>
    </dgm:pt>
    <dgm:pt modelId="{A0674C4E-905B-4186-941A-D347F7278E84}" type="pres">
      <dgm:prSet presAssocID="{E25D72F7-BA52-450A-B8C1-D5138F16AD1E}" presName="LevelTwoTextNode" presStyleLbl="node4" presStyleIdx="3" presStyleCnt="8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19B75C-0277-4C43-A3CB-40B017F18C0F}" type="pres">
      <dgm:prSet presAssocID="{E25D72F7-BA52-450A-B8C1-D5138F16AD1E}" presName="level3hierChild" presStyleCnt="0"/>
      <dgm:spPr/>
    </dgm:pt>
    <dgm:pt modelId="{0213A936-C826-4FF8-8C49-060361105B5C}" type="pres">
      <dgm:prSet presAssocID="{A819E562-452E-4616-A832-2F7FBEDEC794}" presName="conn2-1" presStyleLbl="parChTrans1D3" presStyleIdx="1" presStyleCnt="5" custScaleX="2000000"/>
      <dgm:spPr/>
      <dgm:t>
        <a:bodyPr/>
        <a:lstStyle/>
        <a:p>
          <a:endParaRPr lang="zh-CN" altLang="en-US"/>
        </a:p>
      </dgm:t>
    </dgm:pt>
    <dgm:pt modelId="{CA6F1BE3-C818-4200-BB2F-B8814A64E85E}" type="pres">
      <dgm:prSet presAssocID="{A819E562-452E-4616-A832-2F7FBEDEC794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47BA8148-73B4-4237-9946-25C2C83D843F}" type="pres">
      <dgm:prSet presAssocID="{E6A45C9B-704E-49FE-85F9-F9EADCA003BA}" presName="root2" presStyleCnt="0"/>
      <dgm:spPr/>
    </dgm:pt>
    <dgm:pt modelId="{92815AD9-FBB1-4B80-A77E-DC3CFE245DD5}" type="pres">
      <dgm:prSet presAssocID="{E6A45C9B-704E-49FE-85F9-F9EADCA003BA}" presName="LevelTwoTextNode" presStyleLbl="node3" presStyleIdx="1" presStyleCnt="5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273D93-C29E-45DC-83E3-72E8C8312A28}" type="pres">
      <dgm:prSet presAssocID="{E6A45C9B-704E-49FE-85F9-F9EADCA003BA}" presName="level3hierChild" presStyleCnt="0"/>
      <dgm:spPr/>
    </dgm:pt>
    <dgm:pt modelId="{C7187B88-E412-4ECF-8291-7A7D5E819B1D}" type="pres">
      <dgm:prSet presAssocID="{FB47E917-ED9E-4D15-89AE-2BF7E977FA40}" presName="conn2-1" presStyleLbl="parChTrans1D2" presStyleIdx="1" presStyleCnt="2" custScaleX="2000000"/>
      <dgm:spPr/>
      <dgm:t>
        <a:bodyPr/>
        <a:lstStyle/>
        <a:p>
          <a:endParaRPr lang="zh-CN" altLang="en-US"/>
        </a:p>
      </dgm:t>
    </dgm:pt>
    <dgm:pt modelId="{B7C68BCF-1F45-4E43-BB81-B3FDB9CBD4B5}" type="pres">
      <dgm:prSet presAssocID="{FB47E917-ED9E-4D15-89AE-2BF7E977FA40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D2105D0E-DCB6-4CBD-8CDA-9516B47C5EA8}" type="pres">
      <dgm:prSet presAssocID="{063BEEB5-6A56-40EF-A3DD-079F22E1D8F9}" presName="root2" presStyleCnt="0"/>
      <dgm:spPr/>
    </dgm:pt>
    <dgm:pt modelId="{FCB547A1-D445-4327-8A62-17EFA5D541A4}" type="pres">
      <dgm:prSet presAssocID="{063BEEB5-6A56-40EF-A3DD-079F22E1D8F9}" presName="LevelTwoTextNode" presStyleLbl="node2" presStyleIdx="1" presStyleCnt="2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EA59BE-6421-4E80-99C5-96219F292511}" type="pres">
      <dgm:prSet presAssocID="{063BEEB5-6A56-40EF-A3DD-079F22E1D8F9}" presName="level3hierChild" presStyleCnt="0"/>
      <dgm:spPr/>
    </dgm:pt>
    <dgm:pt modelId="{E66B78BB-0527-4FC5-AEDA-A9FFB1402687}" type="pres">
      <dgm:prSet presAssocID="{DE0D58F7-F00D-4CFE-9841-8303699FBC20}" presName="conn2-1" presStyleLbl="parChTrans1D3" presStyleIdx="2" presStyleCnt="5" custScaleX="2000000"/>
      <dgm:spPr/>
      <dgm:t>
        <a:bodyPr/>
        <a:lstStyle/>
        <a:p>
          <a:endParaRPr lang="zh-CN" altLang="en-US"/>
        </a:p>
      </dgm:t>
    </dgm:pt>
    <dgm:pt modelId="{D87B4B96-C5E9-4192-8E56-9083CC6242E7}" type="pres">
      <dgm:prSet presAssocID="{DE0D58F7-F00D-4CFE-9841-8303699FBC20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12CF72C7-3EC9-467A-9AE2-D57AD872DA9C}" type="pres">
      <dgm:prSet presAssocID="{57133AC6-A33F-4A7C-9DA0-667903486D81}" presName="root2" presStyleCnt="0"/>
      <dgm:spPr/>
    </dgm:pt>
    <dgm:pt modelId="{5A28F549-5439-4859-82C7-2E080DE8A5E4}" type="pres">
      <dgm:prSet presAssocID="{57133AC6-A33F-4A7C-9DA0-667903486D81}" presName="LevelTwoTextNode" presStyleLbl="node3" presStyleIdx="2" presStyleCnt="5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DCE1D7-EB9D-4CC9-88FF-7FB8FF39263F}" type="pres">
      <dgm:prSet presAssocID="{57133AC6-A33F-4A7C-9DA0-667903486D81}" presName="level3hierChild" presStyleCnt="0"/>
      <dgm:spPr/>
    </dgm:pt>
    <dgm:pt modelId="{61386C64-8AC1-448B-B0C0-765C5245C2C3}" type="pres">
      <dgm:prSet presAssocID="{7C522F0B-A9C6-4FAB-9251-079CE7021680}" presName="conn2-1" presStyleLbl="parChTrans1D4" presStyleIdx="4" presStyleCnt="8" custScaleX="2000000"/>
      <dgm:spPr/>
      <dgm:t>
        <a:bodyPr/>
        <a:lstStyle/>
        <a:p>
          <a:endParaRPr lang="zh-CN" altLang="en-US"/>
        </a:p>
      </dgm:t>
    </dgm:pt>
    <dgm:pt modelId="{53BC1662-7056-46EF-A5BA-33D01B742414}" type="pres">
      <dgm:prSet presAssocID="{7C522F0B-A9C6-4FAB-9251-079CE7021680}" presName="connTx" presStyleLbl="parChTrans1D4" presStyleIdx="4" presStyleCnt="8"/>
      <dgm:spPr/>
      <dgm:t>
        <a:bodyPr/>
        <a:lstStyle/>
        <a:p>
          <a:endParaRPr lang="zh-CN" altLang="en-US"/>
        </a:p>
      </dgm:t>
    </dgm:pt>
    <dgm:pt modelId="{6C1E8269-1323-4292-9C8D-4835A3DF5E05}" type="pres">
      <dgm:prSet presAssocID="{57158299-97F9-4F12-B483-8D1F3792D38E}" presName="root2" presStyleCnt="0"/>
      <dgm:spPr/>
    </dgm:pt>
    <dgm:pt modelId="{C3FFF750-DAC3-453C-A1BD-790675C4C158}" type="pres">
      <dgm:prSet presAssocID="{57158299-97F9-4F12-B483-8D1F3792D38E}" presName="LevelTwoTextNode" presStyleLbl="node4" presStyleIdx="4" presStyleCnt="8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33C15F-99EF-4D15-BE89-881772DE6FA0}" type="pres">
      <dgm:prSet presAssocID="{57158299-97F9-4F12-B483-8D1F3792D38E}" presName="level3hierChild" presStyleCnt="0"/>
      <dgm:spPr/>
    </dgm:pt>
    <dgm:pt modelId="{1CF2C32A-027C-4980-8B8C-F5C11B1196AB}" type="pres">
      <dgm:prSet presAssocID="{857FDC7F-8B0F-42E6-92DD-C5C307107052}" presName="conn2-1" presStyleLbl="parChTrans1D4" presStyleIdx="5" presStyleCnt="8" custScaleX="2000000"/>
      <dgm:spPr/>
      <dgm:t>
        <a:bodyPr/>
        <a:lstStyle/>
        <a:p>
          <a:endParaRPr lang="zh-CN" altLang="en-US"/>
        </a:p>
      </dgm:t>
    </dgm:pt>
    <dgm:pt modelId="{B76B5C1E-6537-4729-8B08-C0C6308F5DB2}" type="pres">
      <dgm:prSet presAssocID="{857FDC7F-8B0F-42E6-92DD-C5C307107052}" presName="connTx" presStyleLbl="parChTrans1D4" presStyleIdx="5" presStyleCnt="8"/>
      <dgm:spPr/>
      <dgm:t>
        <a:bodyPr/>
        <a:lstStyle/>
        <a:p>
          <a:endParaRPr lang="zh-CN" altLang="en-US"/>
        </a:p>
      </dgm:t>
    </dgm:pt>
    <dgm:pt modelId="{61A3F975-53F3-4B01-A3C9-EDC20AC38AC2}" type="pres">
      <dgm:prSet presAssocID="{9F400F86-08AB-41EF-9993-5B4C27D2BB83}" presName="root2" presStyleCnt="0"/>
      <dgm:spPr/>
    </dgm:pt>
    <dgm:pt modelId="{0397AD47-C743-483A-AC25-2F5BD6AC95FE}" type="pres">
      <dgm:prSet presAssocID="{9F400F86-08AB-41EF-9993-5B4C27D2BB83}" presName="LevelTwoTextNode" presStyleLbl="node4" presStyleIdx="5" presStyleCnt="8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2BFACD-AF7C-4093-BC4A-C23338DBE6A2}" type="pres">
      <dgm:prSet presAssocID="{9F400F86-08AB-41EF-9993-5B4C27D2BB83}" presName="level3hierChild" presStyleCnt="0"/>
      <dgm:spPr/>
    </dgm:pt>
    <dgm:pt modelId="{D14DEDA9-42F6-45C0-8530-AF5C108C3256}" type="pres">
      <dgm:prSet presAssocID="{4C487BF2-9995-4899-8091-CE6D07E86406}" presName="conn2-1" presStyleLbl="parChTrans1D4" presStyleIdx="6" presStyleCnt="8" custScaleX="2000000"/>
      <dgm:spPr/>
      <dgm:t>
        <a:bodyPr/>
        <a:lstStyle/>
        <a:p>
          <a:endParaRPr lang="zh-CN" altLang="en-US"/>
        </a:p>
      </dgm:t>
    </dgm:pt>
    <dgm:pt modelId="{F5C4D99B-6251-4623-BC0F-714E3420DD7E}" type="pres">
      <dgm:prSet presAssocID="{4C487BF2-9995-4899-8091-CE6D07E86406}" presName="connTx" presStyleLbl="parChTrans1D4" presStyleIdx="6" presStyleCnt="8"/>
      <dgm:spPr/>
      <dgm:t>
        <a:bodyPr/>
        <a:lstStyle/>
        <a:p>
          <a:endParaRPr lang="zh-CN" altLang="en-US"/>
        </a:p>
      </dgm:t>
    </dgm:pt>
    <dgm:pt modelId="{40FCD492-9376-42BB-970A-C3FDC93CF673}" type="pres">
      <dgm:prSet presAssocID="{53CBB9A1-626D-4FC1-A046-39414E224F3A}" presName="root2" presStyleCnt="0"/>
      <dgm:spPr/>
    </dgm:pt>
    <dgm:pt modelId="{D98A93CF-4B4F-4816-98C9-5EC45272F54B}" type="pres">
      <dgm:prSet presAssocID="{53CBB9A1-626D-4FC1-A046-39414E224F3A}" presName="LevelTwoTextNode" presStyleLbl="node4" presStyleIdx="6" presStyleCnt="8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D2F537-4E7C-4598-A5B8-27A909F5F6BD}" type="pres">
      <dgm:prSet presAssocID="{53CBB9A1-626D-4FC1-A046-39414E224F3A}" presName="level3hierChild" presStyleCnt="0"/>
      <dgm:spPr/>
    </dgm:pt>
    <dgm:pt modelId="{736CE653-4227-40E0-95EA-E8602B9E4515}" type="pres">
      <dgm:prSet presAssocID="{F16E422B-7BE5-4635-8FED-B97063B8C26B}" presName="conn2-1" presStyleLbl="parChTrans1D3" presStyleIdx="3" presStyleCnt="5" custScaleX="2000000"/>
      <dgm:spPr/>
      <dgm:t>
        <a:bodyPr/>
        <a:lstStyle/>
        <a:p>
          <a:endParaRPr lang="zh-CN" altLang="en-US"/>
        </a:p>
      </dgm:t>
    </dgm:pt>
    <dgm:pt modelId="{E9B0352F-E953-4E29-932A-C14F40A6D5B4}" type="pres">
      <dgm:prSet presAssocID="{F16E422B-7BE5-4635-8FED-B97063B8C26B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C8A1DE9D-0EE5-47F8-8F58-FA6EAE74BA81}" type="pres">
      <dgm:prSet presAssocID="{D4AA9A88-264E-4AD8-852E-28892287694C}" presName="root2" presStyleCnt="0"/>
      <dgm:spPr/>
    </dgm:pt>
    <dgm:pt modelId="{29F5C1AA-F95B-4706-AC53-1CDF311B2FF2}" type="pres">
      <dgm:prSet presAssocID="{D4AA9A88-264E-4AD8-852E-28892287694C}" presName="LevelTwoTextNode" presStyleLbl="node3" presStyleIdx="3" presStyleCnt="5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E1CC2A-13F3-4C33-8FB2-06CD8BE7B334}" type="pres">
      <dgm:prSet presAssocID="{D4AA9A88-264E-4AD8-852E-28892287694C}" presName="level3hierChild" presStyleCnt="0"/>
      <dgm:spPr/>
    </dgm:pt>
    <dgm:pt modelId="{793EECEB-613D-48F2-AE51-68A1124C26F2}" type="pres">
      <dgm:prSet presAssocID="{A5544CE1-9616-4B83-B19F-82D211BB45C9}" presName="conn2-1" presStyleLbl="parChTrans1D4" presStyleIdx="7" presStyleCnt="8" custScaleX="2000000"/>
      <dgm:spPr/>
      <dgm:t>
        <a:bodyPr/>
        <a:lstStyle/>
        <a:p>
          <a:endParaRPr lang="zh-CN" altLang="en-US"/>
        </a:p>
      </dgm:t>
    </dgm:pt>
    <dgm:pt modelId="{2B6CEF19-6FC2-49B0-89F7-6031A2DBEDEB}" type="pres">
      <dgm:prSet presAssocID="{A5544CE1-9616-4B83-B19F-82D211BB45C9}" presName="connTx" presStyleLbl="parChTrans1D4" presStyleIdx="7" presStyleCnt="8"/>
      <dgm:spPr/>
      <dgm:t>
        <a:bodyPr/>
        <a:lstStyle/>
        <a:p>
          <a:endParaRPr lang="zh-CN" altLang="en-US"/>
        </a:p>
      </dgm:t>
    </dgm:pt>
    <dgm:pt modelId="{FE7ABFB8-BF6C-4CD9-96BB-C8268076C002}" type="pres">
      <dgm:prSet presAssocID="{45EBFF99-038E-4214-9A51-A2DDA27DEC7C}" presName="root2" presStyleCnt="0"/>
      <dgm:spPr/>
    </dgm:pt>
    <dgm:pt modelId="{12307164-732E-4E4A-A2AC-71F42689A475}" type="pres">
      <dgm:prSet presAssocID="{45EBFF99-038E-4214-9A51-A2DDA27DEC7C}" presName="LevelTwoTextNode" presStyleLbl="node4" presStyleIdx="7" presStyleCnt="8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DB241E-A4A3-42FD-9E90-7A412FAEEC83}" type="pres">
      <dgm:prSet presAssocID="{45EBFF99-038E-4214-9A51-A2DDA27DEC7C}" presName="level3hierChild" presStyleCnt="0"/>
      <dgm:spPr/>
    </dgm:pt>
    <dgm:pt modelId="{3DB66EB8-D70A-47E7-A867-AF1C1E324A73}" type="pres">
      <dgm:prSet presAssocID="{6C378367-387D-4A6B-8083-119AC10BDB90}" presName="conn2-1" presStyleLbl="parChTrans1D3" presStyleIdx="4" presStyleCnt="5" custScaleX="2000000"/>
      <dgm:spPr/>
      <dgm:t>
        <a:bodyPr/>
        <a:lstStyle/>
        <a:p>
          <a:endParaRPr lang="zh-CN" altLang="en-US"/>
        </a:p>
      </dgm:t>
    </dgm:pt>
    <dgm:pt modelId="{2A2AD782-EE11-4570-8332-F26247EB79A1}" type="pres">
      <dgm:prSet presAssocID="{6C378367-387D-4A6B-8083-119AC10BDB90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9E5D34FF-014E-4964-B7B6-026A1577C3EA}" type="pres">
      <dgm:prSet presAssocID="{F3C4F9D8-37D1-4323-AE53-A1CFCB6F204C}" presName="root2" presStyleCnt="0"/>
      <dgm:spPr/>
    </dgm:pt>
    <dgm:pt modelId="{97915158-7EA5-4FD6-B7A3-C5EE7038FC95}" type="pres">
      <dgm:prSet presAssocID="{F3C4F9D8-37D1-4323-AE53-A1CFCB6F204C}" presName="LevelTwoTextNode" presStyleLbl="node3" presStyleIdx="4" presStyleCnt="5" custScaleX="1562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4FB222-F797-4C78-A7C3-E3A361EB7989}" type="pres">
      <dgm:prSet presAssocID="{F3C4F9D8-37D1-4323-AE53-A1CFCB6F204C}" presName="level3hierChild" presStyleCnt="0"/>
      <dgm:spPr/>
    </dgm:pt>
  </dgm:ptLst>
  <dgm:cxnLst>
    <dgm:cxn modelId="{A4B56075-BA25-4C2B-8E88-C27D187FF398}" type="presOf" srcId="{A5544CE1-9616-4B83-B19F-82D211BB45C9}" destId="{793EECEB-613D-48F2-AE51-68A1124C26F2}" srcOrd="0" destOrd="0" presId="urn:microsoft.com/office/officeart/2005/8/layout/hierarchy2"/>
    <dgm:cxn modelId="{30F63771-AA8F-46A1-B2BB-41F57B58E471}" type="presOf" srcId="{857FDC7F-8B0F-42E6-92DD-C5C307107052}" destId="{B76B5C1E-6537-4729-8B08-C0C6308F5DB2}" srcOrd="1" destOrd="0" presId="urn:microsoft.com/office/officeart/2005/8/layout/hierarchy2"/>
    <dgm:cxn modelId="{4E4B8892-334D-4961-94F2-B432C7C312AA}" type="presOf" srcId="{8638997B-66D1-41F1-B9A2-4E943E8FB288}" destId="{D76844AB-74BE-4BA9-8BA1-F9A86B8404C8}" srcOrd="0" destOrd="0" presId="urn:microsoft.com/office/officeart/2005/8/layout/hierarchy2"/>
    <dgm:cxn modelId="{4A906170-106A-4456-8E4F-7C71D9524B42}" type="presOf" srcId="{53CBB9A1-626D-4FC1-A046-39414E224F3A}" destId="{D98A93CF-4B4F-4816-98C9-5EC45272F54B}" srcOrd="0" destOrd="0" presId="urn:microsoft.com/office/officeart/2005/8/layout/hierarchy2"/>
    <dgm:cxn modelId="{CF1AB3C7-AA28-4C21-9376-80131D3D80AD}" type="presOf" srcId="{277CCEA1-0C26-4064-B76A-DD22D0AD2776}" destId="{10AB7634-5B9F-4BAA-8DF4-5EDDA3E9E24A}" srcOrd="1" destOrd="0" presId="urn:microsoft.com/office/officeart/2005/8/layout/hierarchy2"/>
    <dgm:cxn modelId="{829CF4E2-5C1E-4A6F-AFFC-87CA09E2788E}" srcId="{063BEEB5-6A56-40EF-A3DD-079F22E1D8F9}" destId="{F3C4F9D8-37D1-4323-AE53-A1CFCB6F204C}" srcOrd="2" destOrd="0" parTransId="{6C378367-387D-4A6B-8083-119AC10BDB90}" sibTransId="{D73DBF02-43E0-435C-B2BF-30766C208D81}"/>
    <dgm:cxn modelId="{1C273603-B74F-41A9-BF7C-8A29D39264F1}" type="presOf" srcId="{063BEEB5-6A56-40EF-A3DD-079F22E1D8F9}" destId="{FCB547A1-D445-4327-8A62-17EFA5D541A4}" srcOrd="0" destOrd="0" presId="urn:microsoft.com/office/officeart/2005/8/layout/hierarchy2"/>
    <dgm:cxn modelId="{33A86B48-A11F-42DE-8352-B7CFD6E4301F}" srcId="{D4AA9A88-264E-4AD8-852E-28892287694C}" destId="{45EBFF99-038E-4214-9A51-A2DDA27DEC7C}" srcOrd="0" destOrd="0" parTransId="{A5544CE1-9616-4B83-B19F-82D211BB45C9}" sibTransId="{0CDDFA2A-70D0-4721-8A41-578855F9868C}"/>
    <dgm:cxn modelId="{BD0EC210-A77D-43C7-AD33-E7ABA2E3D30C}" type="presOf" srcId="{B48CFB0B-CB28-4FB7-9318-7470D33AD9F7}" destId="{DBC85AA5-1C83-4099-BD65-BF914F8AA0F6}" srcOrd="0" destOrd="0" presId="urn:microsoft.com/office/officeart/2005/8/layout/hierarchy2"/>
    <dgm:cxn modelId="{5C7B2DB1-D6FE-44F4-BE80-8330B1E3B952}" type="presOf" srcId="{277CCEA1-0C26-4064-B76A-DD22D0AD2776}" destId="{78479B97-CF64-4EE3-91F7-F8087445295C}" srcOrd="0" destOrd="0" presId="urn:microsoft.com/office/officeart/2005/8/layout/hierarchy2"/>
    <dgm:cxn modelId="{BD83A6A0-CB1B-48C4-ABA2-D6B759BD916C}" type="presOf" srcId="{DE0D58F7-F00D-4CFE-9841-8303699FBC20}" destId="{E66B78BB-0527-4FC5-AEDA-A9FFB1402687}" srcOrd="0" destOrd="0" presId="urn:microsoft.com/office/officeart/2005/8/layout/hierarchy2"/>
    <dgm:cxn modelId="{BE646CD6-FA78-4A9C-8DD7-F7F1CFE863C9}" type="presOf" srcId="{57158299-97F9-4F12-B483-8D1F3792D38E}" destId="{C3FFF750-DAC3-453C-A1BD-790675C4C158}" srcOrd="0" destOrd="0" presId="urn:microsoft.com/office/officeart/2005/8/layout/hierarchy2"/>
    <dgm:cxn modelId="{5474D983-4CC7-4097-A6CC-F9CB0A6CBDC3}" type="presOf" srcId="{7936EC8A-483B-4753-8B50-86E49F07409E}" destId="{993B4EAA-1E11-4FBE-AE0C-F4C5EFCCE179}" srcOrd="0" destOrd="0" presId="urn:microsoft.com/office/officeart/2005/8/layout/hierarchy2"/>
    <dgm:cxn modelId="{94BE98A5-E9E3-4292-B5F0-7A16A7F0478D}" srcId="{F29FA38C-D612-4607-9977-EF26B9583C89}" destId="{CDE4FA50-8774-4B32-8CFF-268688E2253F}" srcOrd="2" destOrd="0" parTransId="{5CF8856C-DBB8-44C2-8753-C8AC7DCC6880}" sibTransId="{1E994D4B-1177-4A78-BAD3-74ED8350068E}"/>
    <dgm:cxn modelId="{D7D22ED0-749E-4AF5-8865-911C332A1B67}" srcId="{063BEEB5-6A56-40EF-A3DD-079F22E1D8F9}" destId="{D4AA9A88-264E-4AD8-852E-28892287694C}" srcOrd="1" destOrd="0" parTransId="{F16E422B-7BE5-4635-8FED-B97063B8C26B}" sibTransId="{1C002448-7629-4053-B68F-ABAE1D96087A}"/>
    <dgm:cxn modelId="{597DE092-A67F-4F04-955E-08CBF90E5B1F}" type="presOf" srcId="{01C8558B-DD1F-403F-A033-5A1BF5A0529F}" destId="{49278B64-119B-44D1-A469-62F415A55C60}" srcOrd="0" destOrd="0" presId="urn:microsoft.com/office/officeart/2005/8/layout/hierarchy2"/>
    <dgm:cxn modelId="{29CB94EA-C9CC-48B3-81A3-651EE58D4EF9}" type="presOf" srcId="{F3C4F9D8-37D1-4323-AE53-A1CFCB6F204C}" destId="{97915158-7EA5-4FD6-B7A3-C5EE7038FC95}" srcOrd="0" destOrd="0" presId="urn:microsoft.com/office/officeart/2005/8/layout/hierarchy2"/>
    <dgm:cxn modelId="{3D192786-C684-44F1-972F-7F172215B7C2}" type="presOf" srcId="{D587891D-5A68-41E4-88F2-3DEE57542C27}" destId="{1A8DF8A4-DDC3-4646-B27F-3725588E9D6A}" srcOrd="1" destOrd="0" presId="urn:microsoft.com/office/officeart/2005/8/layout/hierarchy2"/>
    <dgm:cxn modelId="{426F9FCF-0E00-417B-B610-344EA000DE0B}" type="presOf" srcId="{857FDC7F-8B0F-42E6-92DD-C5C307107052}" destId="{1CF2C32A-027C-4980-8B8C-F5C11B1196AB}" srcOrd="0" destOrd="0" presId="urn:microsoft.com/office/officeart/2005/8/layout/hierarchy2"/>
    <dgm:cxn modelId="{70169E2C-19CB-4DA9-BD6C-81052961FC45}" srcId="{063BEEB5-6A56-40EF-A3DD-079F22E1D8F9}" destId="{57133AC6-A33F-4A7C-9DA0-667903486D81}" srcOrd="0" destOrd="0" parTransId="{DE0D58F7-F00D-4CFE-9841-8303699FBC20}" sibTransId="{0BE30723-D6CD-42E2-97D7-DD982DD73756}"/>
    <dgm:cxn modelId="{44B6C783-5DBE-4AC8-A27C-E0B1BFC0E083}" type="presOf" srcId="{F16E422B-7BE5-4635-8FED-B97063B8C26B}" destId="{E9B0352F-E953-4E29-932A-C14F40A6D5B4}" srcOrd="1" destOrd="0" presId="urn:microsoft.com/office/officeart/2005/8/layout/hierarchy2"/>
    <dgm:cxn modelId="{ABF1EAE9-6719-4D71-B93E-4D8CB01100DA}" type="presOf" srcId="{4C487BF2-9995-4899-8091-CE6D07E86406}" destId="{F5C4D99B-6251-4623-BC0F-714E3420DD7E}" srcOrd="1" destOrd="0" presId="urn:microsoft.com/office/officeart/2005/8/layout/hierarchy2"/>
    <dgm:cxn modelId="{057E3C8E-38BC-44E3-8EAD-7BC482CF33B9}" type="presOf" srcId="{01C8558B-DD1F-403F-A033-5A1BF5A0529F}" destId="{11F82F1E-447C-4C83-BDB5-C1CEB200EDC8}" srcOrd="1" destOrd="0" presId="urn:microsoft.com/office/officeart/2005/8/layout/hierarchy2"/>
    <dgm:cxn modelId="{67F7FB26-2BF4-4F28-9B7C-2350658B613A}" srcId="{CA9F1DE3-50C1-4ADD-BEBC-0D71299291D1}" destId="{B48CFB0B-CB28-4FB7-9318-7470D33AD9F7}" srcOrd="0" destOrd="0" parTransId="{BD4521AB-775F-408F-B789-570F096B1880}" sibTransId="{971F9303-1CE9-432C-A366-C0AB9C060A86}"/>
    <dgm:cxn modelId="{755986C1-B589-4A27-9ABF-09E6BA8126FA}" type="presOf" srcId="{F29FA38C-D612-4607-9977-EF26B9583C89}" destId="{05F69149-3B57-4D1B-84F0-E0CC88B29CD6}" srcOrd="0" destOrd="0" presId="urn:microsoft.com/office/officeart/2005/8/layout/hierarchy2"/>
    <dgm:cxn modelId="{38F650F2-53DE-4F91-8FEE-30F59167B0D2}" srcId="{F29FA38C-D612-4607-9977-EF26B9583C89}" destId="{AD220BAB-541D-4976-AE66-0B03C2F727AA}" srcOrd="0" destOrd="0" parTransId="{277CCEA1-0C26-4064-B76A-DD22D0AD2776}" sibTransId="{C6F2090E-22CC-4053-B43E-8AC10B634D41}"/>
    <dgm:cxn modelId="{3A34699A-31FA-4964-9615-735ADCC30B86}" srcId="{57133AC6-A33F-4A7C-9DA0-667903486D81}" destId="{53CBB9A1-626D-4FC1-A046-39414E224F3A}" srcOrd="2" destOrd="0" parTransId="{4C487BF2-9995-4899-8091-CE6D07E86406}" sibTransId="{969BB124-9587-4F0C-8C9F-949E19C3BDE5}"/>
    <dgm:cxn modelId="{401BAD71-5542-4E06-B093-23FBC33485BC}" srcId="{E48D5E58-DC9C-4F0C-9610-A0A3DC385385}" destId="{E6A45C9B-704E-49FE-85F9-F9EADCA003BA}" srcOrd="1" destOrd="0" parTransId="{A819E562-452E-4616-A832-2F7FBEDEC794}" sibTransId="{E0023F39-D34F-4130-BF33-5E09942E518C}"/>
    <dgm:cxn modelId="{4AE9F894-3C00-4412-ADE7-DCBB37EBBD8C}" type="presOf" srcId="{57133AC6-A33F-4A7C-9DA0-667903486D81}" destId="{5A28F549-5439-4859-82C7-2E080DE8A5E4}" srcOrd="0" destOrd="0" presId="urn:microsoft.com/office/officeart/2005/8/layout/hierarchy2"/>
    <dgm:cxn modelId="{A91117B5-A0E9-4FC3-9CC6-9056E2C46D9B}" srcId="{B48CFB0B-CB28-4FB7-9318-7470D33AD9F7}" destId="{063BEEB5-6A56-40EF-A3DD-079F22E1D8F9}" srcOrd="1" destOrd="0" parTransId="{FB47E917-ED9E-4D15-89AE-2BF7E977FA40}" sibTransId="{733DF0D1-D3E2-4D0A-A0FB-8060CDD24DCB}"/>
    <dgm:cxn modelId="{390DBCC2-F369-4D96-B069-EEDF4B6931C5}" type="presOf" srcId="{5E551857-DA13-4C94-A5C7-9DB90F9E0C8F}" destId="{FB8DFB26-C068-446B-BC04-0FF2D63170F4}" srcOrd="0" destOrd="0" presId="urn:microsoft.com/office/officeart/2005/8/layout/hierarchy2"/>
    <dgm:cxn modelId="{0813842C-6632-4391-A339-935EA91E63A2}" type="presOf" srcId="{5CF8856C-DBB8-44C2-8753-C8AC7DCC6880}" destId="{BC96E07B-69FD-416C-B5DB-C896D94FE5ED}" srcOrd="1" destOrd="0" presId="urn:microsoft.com/office/officeart/2005/8/layout/hierarchy2"/>
    <dgm:cxn modelId="{6B6B1E39-7B24-4805-99F4-2FF781094232}" srcId="{F29FA38C-D612-4607-9977-EF26B9583C89}" destId="{7936EC8A-483B-4753-8B50-86E49F07409E}" srcOrd="1" destOrd="0" parTransId="{5E551857-DA13-4C94-A5C7-9DB90F9E0C8F}" sibTransId="{3C47521F-075F-47ED-89C5-83B776FC909A}"/>
    <dgm:cxn modelId="{830B0271-E29A-40BB-8726-4ED66FBB762D}" type="presOf" srcId="{6C378367-387D-4A6B-8083-119AC10BDB90}" destId="{2A2AD782-EE11-4570-8332-F26247EB79A1}" srcOrd="1" destOrd="0" presId="urn:microsoft.com/office/officeart/2005/8/layout/hierarchy2"/>
    <dgm:cxn modelId="{C53D5C6C-28F5-4468-BB0A-831976408869}" type="presOf" srcId="{D4AA9A88-264E-4AD8-852E-28892287694C}" destId="{29F5C1AA-F95B-4706-AC53-1CDF311B2FF2}" srcOrd="0" destOrd="0" presId="urn:microsoft.com/office/officeart/2005/8/layout/hierarchy2"/>
    <dgm:cxn modelId="{A6EEFE83-94D7-4AEF-9231-7CBFAC80AEBF}" type="presOf" srcId="{AD220BAB-541D-4976-AE66-0B03C2F727AA}" destId="{0047496C-01A7-4E2C-9F4E-A7C70B394554}" srcOrd="0" destOrd="0" presId="urn:microsoft.com/office/officeart/2005/8/layout/hierarchy2"/>
    <dgm:cxn modelId="{3961CE6E-7482-49E3-9DE1-D4E739FF642D}" type="presOf" srcId="{FB47E917-ED9E-4D15-89AE-2BF7E977FA40}" destId="{B7C68BCF-1F45-4E43-BB81-B3FDB9CBD4B5}" srcOrd="1" destOrd="0" presId="urn:microsoft.com/office/officeart/2005/8/layout/hierarchy2"/>
    <dgm:cxn modelId="{0C7E043D-6829-4D59-9FA5-FA587B8DC6D6}" type="presOf" srcId="{4C487BF2-9995-4899-8091-CE6D07E86406}" destId="{D14DEDA9-42F6-45C0-8530-AF5C108C3256}" srcOrd="0" destOrd="0" presId="urn:microsoft.com/office/officeart/2005/8/layout/hierarchy2"/>
    <dgm:cxn modelId="{DC5D9864-C63B-4CAB-B4AA-CB400C5E574C}" type="presOf" srcId="{E48D5E58-DC9C-4F0C-9610-A0A3DC385385}" destId="{F5F265B3-4A82-4732-A84A-CB1F3F30AA27}" srcOrd="0" destOrd="0" presId="urn:microsoft.com/office/officeart/2005/8/layout/hierarchy2"/>
    <dgm:cxn modelId="{64097341-1AD1-4CB1-A928-53DAA204092F}" type="presOf" srcId="{6C378367-387D-4A6B-8083-119AC10BDB90}" destId="{3DB66EB8-D70A-47E7-A867-AF1C1E324A73}" srcOrd="0" destOrd="0" presId="urn:microsoft.com/office/officeart/2005/8/layout/hierarchy2"/>
    <dgm:cxn modelId="{FB9F94E6-5FA4-4BC4-AA81-BFB016390EA8}" type="presOf" srcId="{E6A45C9B-704E-49FE-85F9-F9EADCA003BA}" destId="{92815AD9-FBB1-4B80-A77E-DC3CFE245DD5}" srcOrd="0" destOrd="0" presId="urn:microsoft.com/office/officeart/2005/8/layout/hierarchy2"/>
    <dgm:cxn modelId="{68FF781B-551B-4894-B189-A2D24BBCADF5}" type="presOf" srcId="{5CF8856C-DBB8-44C2-8753-C8AC7DCC6880}" destId="{EF8250F8-3E31-47FA-A17B-1E9D551A7AF3}" srcOrd="0" destOrd="0" presId="urn:microsoft.com/office/officeart/2005/8/layout/hierarchy2"/>
    <dgm:cxn modelId="{74D15416-3B19-46A0-9473-E75B8CA8A5E1}" srcId="{F29FA38C-D612-4607-9977-EF26B9583C89}" destId="{E25D72F7-BA52-450A-B8C1-D5138F16AD1E}" srcOrd="3" destOrd="0" parTransId="{8638997B-66D1-41F1-B9A2-4E943E8FB288}" sibTransId="{8D7915ED-680F-45A3-9091-FBF8E02300B7}"/>
    <dgm:cxn modelId="{601B3E65-7B3D-41B2-946B-FE2D12D9FA0C}" type="presOf" srcId="{5E551857-DA13-4C94-A5C7-9DB90F9E0C8F}" destId="{96B30DE1-0EA9-4177-B5CF-8CAF4AB4DAD3}" srcOrd="1" destOrd="0" presId="urn:microsoft.com/office/officeart/2005/8/layout/hierarchy2"/>
    <dgm:cxn modelId="{1C7456CF-7397-4B58-8F31-7793801D96A7}" srcId="{E48D5E58-DC9C-4F0C-9610-A0A3DC385385}" destId="{F29FA38C-D612-4607-9977-EF26B9583C89}" srcOrd="0" destOrd="0" parTransId="{D587891D-5A68-41E4-88F2-3DEE57542C27}" sibTransId="{7109867F-1994-41FA-8949-C076849FE169}"/>
    <dgm:cxn modelId="{40719D96-F55D-46F3-97A8-2D6AAC09184A}" type="presOf" srcId="{8638997B-66D1-41F1-B9A2-4E943E8FB288}" destId="{1C9AD3B8-E4E9-4BA8-BF0E-6618CBD3CD85}" srcOrd="1" destOrd="0" presId="urn:microsoft.com/office/officeart/2005/8/layout/hierarchy2"/>
    <dgm:cxn modelId="{D12D3427-EA26-4DC8-B4C2-4DA1862D6103}" srcId="{57133AC6-A33F-4A7C-9DA0-667903486D81}" destId="{57158299-97F9-4F12-B483-8D1F3792D38E}" srcOrd="0" destOrd="0" parTransId="{7C522F0B-A9C6-4FAB-9251-079CE7021680}" sibTransId="{B6E8C777-9588-405B-B247-97481C173C4C}"/>
    <dgm:cxn modelId="{4739A08C-0D06-43EF-81B7-DBA93E7B47E2}" type="presOf" srcId="{E25D72F7-BA52-450A-B8C1-D5138F16AD1E}" destId="{A0674C4E-905B-4186-941A-D347F7278E84}" srcOrd="0" destOrd="0" presId="urn:microsoft.com/office/officeart/2005/8/layout/hierarchy2"/>
    <dgm:cxn modelId="{43D896CD-F8EA-46EC-9622-961E4DE1BB7F}" type="presOf" srcId="{D587891D-5A68-41E4-88F2-3DEE57542C27}" destId="{3C8D103D-C5A4-46E0-A574-DF9AE6A4C8F3}" srcOrd="0" destOrd="0" presId="urn:microsoft.com/office/officeart/2005/8/layout/hierarchy2"/>
    <dgm:cxn modelId="{64A49582-914E-4B5A-87BE-53814EBA7F5C}" srcId="{57133AC6-A33F-4A7C-9DA0-667903486D81}" destId="{9F400F86-08AB-41EF-9993-5B4C27D2BB83}" srcOrd="1" destOrd="0" parTransId="{857FDC7F-8B0F-42E6-92DD-C5C307107052}" sibTransId="{AE9857A4-9A4F-49AE-BE63-985000ACD33A}"/>
    <dgm:cxn modelId="{4F0B2D40-EC1C-4219-8281-6C43457D7B90}" type="presOf" srcId="{DE0D58F7-F00D-4CFE-9841-8303699FBC20}" destId="{D87B4B96-C5E9-4192-8E56-9083CC6242E7}" srcOrd="1" destOrd="0" presId="urn:microsoft.com/office/officeart/2005/8/layout/hierarchy2"/>
    <dgm:cxn modelId="{80982E6F-FE7B-4E0A-9B14-C8832C895116}" type="presOf" srcId="{9F400F86-08AB-41EF-9993-5B4C27D2BB83}" destId="{0397AD47-C743-483A-AC25-2F5BD6AC95FE}" srcOrd="0" destOrd="0" presId="urn:microsoft.com/office/officeart/2005/8/layout/hierarchy2"/>
    <dgm:cxn modelId="{B6A065C3-1F67-4414-BE10-7F9C3F7311EA}" type="presOf" srcId="{A5544CE1-9616-4B83-B19F-82D211BB45C9}" destId="{2B6CEF19-6FC2-49B0-89F7-6031A2DBEDEB}" srcOrd="1" destOrd="0" presId="urn:microsoft.com/office/officeart/2005/8/layout/hierarchy2"/>
    <dgm:cxn modelId="{95CCCF89-71DF-43DE-987D-31DC670C94A1}" type="presOf" srcId="{CDE4FA50-8774-4B32-8CFF-268688E2253F}" destId="{E3769C64-395B-4CEB-BDF0-4151877BD40B}" srcOrd="0" destOrd="0" presId="urn:microsoft.com/office/officeart/2005/8/layout/hierarchy2"/>
    <dgm:cxn modelId="{62726B57-2A3E-4B6B-BF74-1DDC6DA32973}" type="presOf" srcId="{F16E422B-7BE5-4635-8FED-B97063B8C26B}" destId="{736CE653-4227-40E0-95EA-E8602B9E4515}" srcOrd="0" destOrd="0" presId="urn:microsoft.com/office/officeart/2005/8/layout/hierarchy2"/>
    <dgm:cxn modelId="{F10B72B6-1F29-4570-BB54-EB3DEBA20BC3}" srcId="{B48CFB0B-CB28-4FB7-9318-7470D33AD9F7}" destId="{E48D5E58-DC9C-4F0C-9610-A0A3DC385385}" srcOrd="0" destOrd="0" parTransId="{01C8558B-DD1F-403F-A033-5A1BF5A0529F}" sibTransId="{5D9D4F1B-201C-4868-B157-BEC43AE70B2F}"/>
    <dgm:cxn modelId="{A96C0162-EF02-4D82-9454-CBB97E83DDA6}" type="presOf" srcId="{A819E562-452E-4616-A832-2F7FBEDEC794}" destId="{CA6F1BE3-C818-4200-BB2F-B8814A64E85E}" srcOrd="1" destOrd="0" presId="urn:microsoft.com/office/officeart/2005/8/layout/hierarchy2"/>
    <dgm:cxn modelId="{BA044C27-F6C7-4049-82BD-5F4902EF6B2C}" type="presOf" srcId="{7C522F0B-A9C6-4FAB-9251-079CE7021680}" destId="{61386C64-8AC1-448B-B0C0-765C5245C2C3}" srcOrd="0" destOrd="0" presId="urn:microsoft.com/office/officeart/2005/8/layout/hierarchy2"/>
    <dgm:cxn modelId="{D7460E1D-49A1-4F3B-8043-A4EC927EF1D3}" type="presOf" srcId="{7C522F0B-A9C6-4FAB-9251-079CE7021680}" destId="{53BC1662-7056-46EF-A5BA-33D01B742414}" srcOrd="1" destOrd="0" presId="urn:microsoft.com/office/officeart/2005/8/layout/hierarchy2"/>
    <dgm:cxn modelId="{55944440-F19B-4EED-81E2-30340C0BD398}" type="presOf" srcId="{CA9F1DE3-50C1-4ADD-BEBC-0D71299291D1}" destId="{073F3C28-7B3D-4381-BB67-54018B10EAA5}" srcOrd="0" destOrd="0" presId="urn:microsoft.com/office/officeart/2005/8/layout/hierarchy2"/>
    <dgm:cxn modelId="{3471A36D-6F21-44A8-9708-5DF89E82B841}" type="presOf" srcId="{FB47E917-ED9E-4D15-89AE-2BF7E977FA40}" destId="{C7187B88-E412-4ECF-8291-7A7D5E819B1D}" srcOrd="0" destOrd="0" presId="urn:microsoft.com/office/officeart/2005/8/layout/hierarchy2"/>
    <dgm:cxn modelId="{71A30CC4-86E8-428E-8A77-64AA1464A623}" type="presOf" srcId="{45EBFF99-038E-4214-9A51-A2DDA27DEC7C}" destId="{12307164-732E-4E4A-A2AC-71F42689A475}" srcOrd="0" destOrd="0" presId="urn:microsoft.com/office/officeart/2005/8/layout/hierarchy2"/>
    <dgm:cxn modelId="{8BDC8BA3-E7AF-4CCB-AF6A-62D432238E98}" type="presOf" srcId="{A819E562-452E-4616-A832-2F7FBEDEC794}" destId="{0213A936-C826-4FF8-8C49-060361105B5C}" srcOrd="0" destOrd="0" presId="urn:microsoft.com/office/officeart/2005/8/layout/hierarchy2"/>
    <dgm:cxn modelId="{8E0748F1-E99F-4056-A6E7-FF0CCC97A6A1}" type="presParOf" srcId="{073F3C28-7B3D-4381-BB67-54018B10EAA5}" destId="{9468E3D4-AB3A-4CC3-9939-4FD612876CBB}" srcOrd="0" destOrd="0" presId="urn:microsoft.com/office/officeart/2005/8/layout/hierarchy2"/>
    <dgm:cxn modelId="{C56111C2-6319-4FC2-83DE-834221194E12}" type="presParOf" srcId="{9468E3D4-AB3A-4CC3-9939-4FD612876CBB}" destId="{DBC85AA5-1C83-4099-BD65-BF914F8AA0F6}" srcOrd="0" destOrd="0" presId="urn:microsoft.com/office/officeart/2005/8/layout/hierarchy2"/>
    <dgm:cxn modelId="{B0561109-4A89-4C2B-B9E7-2724304B9ACC}" type="presParOf" srcId="{9468E3D4-AB3A-4CC3-9939-4FD612876CBB}" destId="{E1D8B278-3102-4658-ACB8-81714EEDBD3B}" srcOrd="1" destOrd="0" presId="urn:microsoft.com/office/officeart/2005/8/layout/hierarchy2"/>
    <dgm:cxn modelId="{8D744C3F-83BE-4DB7-B8FB-87583F79A0BF}" type="presParOf" srcId="{E1D8B278-3102-4658-ACB8-81714EEDBD3B}" destId="{49278B64-119B-44D1-A469-62F415A55C60}" srcOrd="0" destOrd="0" presId="urn:microsoft.com/office/officeart/2005/8/layout/hierarchy2"/>
    <dgm:cxn modelId="{50F607FE-A60F-482D-9462-2CE34E29D249}" type="presParOf" srcId="{49278B64-119B-44D1-A469-62F415A55C60}" destId="{11F82F1E-447C-4C83-BDB5-C1CEB200EDC8}" srcOrd="0" destOrd="0" presId="urn:microsoft.com/office/officeart/2005/8/layout/hierarchy2"/>
    <dgm:cxn modelId="{9DFD2626-ECDA-4EBF-9B2E-E59D87A8316C}" type="presParOf" srcId="{E1D8B278-3102-4658-ACB8-81714EEDBD3B}" destId="{8AE64E16-B458-48C9-BD50-AB587011A960}" srcOrd="1" destOrd="0" presId="urn:microsoft.com/office/officeart/2005/8/layout/hierarchy2"/>
    <dgm:cxn modelId="{CB77B4B5-E820-4F7B-8CF5-3B8A812BB6B9}" type="presParOf" srcId="{8AE64E16-B458-48C9-BD50-AB587011A960}" destId="{F5F265B3-4A82-4732-A84A-CB1F3F30AA27}" srcOrd="0" destOrd="0" presId="urn:microsoft.com/office/officeart/2005/8/layout/hierarchy2"/>
    <dgm:cxn modelId="{D2C65A91-9A9E-4537-A246-3E12415B09E3}" type="presParOf" srcId="{8AE64E16-B458-48C9-BD50-AB587011A960}" destId="{949EBF5B-AAF8-49A4-9879-157C8CEAB6D8}" srcOrd="1" destOrd="0" presId="urn:microsoft.com/office/officeart/2005/8/layout/hierarchy2"/>
    <dgm:cxn modelId="{3BA829D8-F14C-43E6-9C78-40066864CBF9}" type="presParOf" srcId="{949EBF5B-AAF8-49A4-9879-157C8CEAB6D8}" destId="{3C8D103D-C5A4-46E0-A574-DF9AE6A4C8F3}" srcOrd="0" destOrd="0" presId="urn:microsoft.com/office/officeart/2005/8/layout/hierarchy2"/>
    <dgm:cxn modelId="{0D0895F9-6A69-40D3-A807-715A9804A8D5}" type="presParOf" srcId="{3C8D103D-C5A4-46E0-A574-DF9AE6A4C8F3}" destId="{1A8DF8A4-DDC3-4646-B27F-3725588E9D6A}" srcOrd="0" destOrd="0" presId="urn:microsoft.com/office/officeart/2005/8/layout/hierarchy2"/>
    <dgm:cxn modelId="{68C82021-E53F-428D-88CA-BE563287B54D}" type="presParOf" srcId="{949EBF5B-AAF8-49A4-9879-157C8CEAB6D8}" destId="{F778ECB8-1A0F-423A-83A9-750252994E8C}" srcOrd="1" destOrd="0" presId="urn:microsoft.com/office/officeart/2005/8/layout/hierarchy2"/>
    <dgm:cxn modelId="{DBA1CB64-738E-4A4F-B449-7D1F3B57EFC4}" type="presParOf" srcId="{F778ECB8-1A0F-423A-83A9-750252994E8C}" destId="{05F69149-3B57-4D1B-84F0-E0CC88B29CD6}" srcOrd="0" destOrd="0" presId="urn:microsoft.com/office/officeart/2005/8/layout/hierarchy2"/>
    <dgm:cxn modelId="{AC03CD4E-091D-45C6-9139-054BADCD7CE6}" type="presParOf" srcId="{F778ECB8-1A0F-423A-83A9-750252994E8C}" destId="{C1B16398-E86F-45B7-BA3C-689C4FF104CF}" srcOrd="1" destOrd="0" presId="urn:microsoft.com/office/officeart/2005/8/layout/hierarchy2"/>
    <dgm:cxn modelId="{63C1CB32-D641-4CF4-B3E9-76E796F38B59}" type="presParOf" srcId="{C1B16398-E86F-45B7-BA3C-689C4FF104CF}" destId="{78479B97-CF64-4EE3-91F7-F8087445295C}" srcOrd="0" destOrd="0" presId="urn:microsoft.com/office/officeart/2005/8/layout/hierarchy2"/>
    <dgm:cxn modelId="{BE29CC96-EA0B-4653-A40C-B41E786FE14F}" type="presParOf" srcId="{78479B97-CF64-4EE3-91F7-F8087445295C}" destId="{10AB7634-5B9F-4BAA-8DF4-5EDDA3E9E24A}" srcOrd="0" destOrd="0" presId="urn:microsoft.com/office/officeart/2005/8/layout/hierarchy2"/>
    <dgm:cxn modelId="{0BD3C687-E255-42E7-BC42-3A9434CEFAB6}" type="presParOf" srcId="{C1B16398-E86F-45B7-BA3C-689C4FF104CF}" destId="{58137854-A2A7-4CFB-86A2-79B7D27C213A}" srcOrd="1" destOrd="0" presId="urn:microsoft.com/office/officeart/2005/8/layout/hierarchy2"/>
    <dgm:cxn modelId="{B5D3C13B-9392-4363-BB4F-E4C260C3602C}" type="presParOf" srcId="{58137854-A2A7-4CFB-86A2-79B7D27C213A}" destId="{0047496C-01A7-4E2C-9F4E-A7C70B394554}" srcOrd="0" destOrd="0" presId="urn:microsoft.com/office/officeart/2005/8/layout/hierarchy2"/>
    <dgm:cxn modelId="{8C5662A9-9B72-453E-8FD9-D6C7897EE125}" type="presParOf" srcId="{58137854-A2A7-4CFB-86A2-79B7D27C213A}" destId="{7413648C-D343-448F-8F07-25775D8DBFD3}" srcOrd="1" destOrd="0" presId="urn:microsoft.com/office/officeart/2005/8/layout/hierarchy2"/>
    <dgm:cxn modelId="{DAB67968-217D-4692-AE26-F6D4F376AB22}" type="presParOf" srcId="{C1B16398-E86F-45B7-BA3C-689C4FF104CF}" destId="{FB8DFB26-C068-446B-BC04-0FF2D63170F4}" srcOrd="2" destOrd="0" presId="urn:microsoft.com/office/officeart/2005/8/layout/hierarchy2"/>
    <dgm:cxn modelId="{D8EC7251-0359-4221-B127-2BE478C5B9D7}" type="presParOf" srcId="{FB8DFB26-C068-446B-BC04-0FF2D63170F4}" destId="{96B30DE1-0EA9-4177-B5CF-8CAF4AB4DAD3}" srcOrd="0" destOrd="0" presId="urn:microsoft.com/office/officeart/2005/8/layout/hierarchy2"/>
    <dgm:cxn modelId="{79E1030F-44B8-4AFA-9822-BED1F6F8AD83}" type="presParOf" srcId="{C1B16398-E86F-45B7-BA3C-689C4FF104CF}" destId="{D4C96F55-E4B8-4A77-A9D5-F98D69F3CDB3}" srcOrd="3" destOrd="0" presId="urn:microsoft.com/office/officeart/2005/8/layout/hierarchy2"/>
    <dgm:cxn modelId="{2D8C043E-1DC0-46E3-8D4F-E7EB95A5F532}" type="presParOf" srcId="{D4C96F55-E4B8-4A77-A9D5-F98D69F3CDB3}" destId="{993B4EAA-1E11-4FBE-AE0C-F4C5EFCCE179}" srcOrd="0" destOrd="0" presId="urn:microsoft.com/office/officeart/2005/8/layout/hierarchy2"/>
    <dgm:cxn modelId="{A5D9773A-5CEF-46B5-9B4B-058B74590559}" type="presParOf" srcId="{D4C96F55-E4B8-4A77-A9D5-F98D69F3CDB3}" destId="{B2DBEBF9-7955-4DFD-8EB3-B862EC7D432F}" srcOrd="1" destOrd="0" presId="urn:microsoft.com/office/officeart/2005/8/layout/hierarchy2"/>
    <dgm:cxn modelId="{8D7D33CA-738F-472C-92EE-46794E406285}" type="presParOf" srcId="{C1B16398-E86F-45B7-BA3C-689C4FF104CF}" destId="{EF8250F8-3E31-47FA-A17B-1E9D551A7AF3}" srcOrd="4" destOrd="0" presId="urn:microsoft.com/office/officeart/2005/8/layout/hierarchy2"/>
    <dgm:cxn modelId="{2BA0729B-333A-4F1C-AF9B-82BFFDCE5A96}" type="presParOf" srcId="{EF8250F8-3E31-47FA-A17B-1E9D551A7AF3}" destId="{BC96E07B-69FD-416C-B5DB-C896D94FE5ED}" srcOrd="0" destOrd="0" presId="urn:microsoft.com/office/officeart/2005/8/layout/hierarchy2"/>
    <dgm:cxn modelId="{BCACC0AE-F35A-4A34-9ABF-41E2366AE9B4}" type="presParOf" srcId="{C1B16398-E86F-45B7-BA3C-689C4FF104CF}" destId="{B3949DC5-70DA-4C20-8718-99A515DA0CDB}" srcOrd="5" destOrd="0" presId="urn:microsoft.com/office/officeart/2005/8/layout/hierarchy2"/>
    <dgm:cxn modelId="{3025D482-C0C8-455C-A28E-70421E8B040F}" type="presParOf" srcId="{B3949DC5-70DA-4C20-8718-99A515DA0CDB}" destId="{E3769C64-395B-4CEB-BDF0-4151877BD40B}" srcOrd="0" destOrd="0" presId="urn:microsoft.com/office/officeart/2005/8/layout/hierarchy2"/>
    <dgm:cxn modelId="{624DB92D-5222-4818-BC79-481922032CB4}" type="presParOf" srcId="{B3949DC5-70DA-4C20-8718-99A515DA0CDB}" destId="{94EA2270-C2AB-40B8-99E8-48AF8770B198}" srcOrd="1" destOrd="0" presId="urn:microsoft.com/office/officeart/2005/8/layout/hierarchy2"/>
    <dgm:cxn modelId="{F102F684-6F2D-4D82-879B-68E1CC137EB0}" type="presParOf" srcId="{C1B16398-E86F-45B7-BA3C-689C4FF104CF}" destId="{D76844AB-74BE-4BA9-8BA1-F9A86B8404C8}" srcOrd="6" destOrd="0" presId="urn:microsoft.com/office/officeart/2005/8/layout/hierarchy2"/>
    <dgm:cxn modelId="{1F4D533F-8107-46E2-B346-FDBD1DB61357}" type="presParOf" srcId="{D76844AB-74BE-4BA9-8BA1-F9A86B8404C8}" destId="{1C9AD3B8-E4E9-4BA8-BF0E-6618CBD3CD85}" srcOrd="0" destOrd="0" presId="urn:microsoft.com/office/officeart/2005/8/layout/hierarchy2"/>
    <dgm:cxn modelId="{3D20AFF7-B529-4331-9651-08635624E2F1}" type="presParOf" srcId="{C1B16398-E86F-45B7-BA3C-689C4FF104CF}" destId="{3FC0AA2C-9588-40AD-91F6-366C3157E9EF}" srcOrd="7" destOrd="0" presId="urn:microsoft.com/office/officeart/2005/8/layout/hierarchy2"/>
    <dgm:cxn modelId="{E15AD2AF-D12D-4D6B-B1B7-26E98434C091}" type="presParOf" srcId="{3FC0AA2C-9588-40AD-91F6-366C3157E9EF}" destId="{A0674C4E-905B-4186-941A-D347F7278E84}" srcOrd="0" destOrd="0" presId="urn:microsoft.com/office/officeart/2005/8/layout/hierarchy2"/>
    <dgm:cxn modelId="{E215BB89-C615-44A9-9560-A47CECE9A9E8}" type="presParOf" srcId="{3FC0AA2C-9588-40AD-91F6-366C3157E9EF}" destId="{3319B75C-0277-4C43-A3CB-40B017F18C0F}" srcOrd="1" destOrd="0" presId="urn:microsoft.com/office/officeart/2005/8/layout/hierarchy2"/>
    <dgm:cxn modelId="{B9D201C3-613F-4345-9BC5-B6C3B6756629}" type="presParOf" srcId="{949EBF5B-AAF8-49A4-9879-157C8CEAB6D8}" destId="{0213A936-C826-4FF8-8C49-060361105B5C}" srcOrd="2" destOrd="0" presId="urn:microsoft.com/office/officeart/2005/8/layout/hierarchy2"/>
    <dgm:cxn modelId="{5049B43C-1CFF-4DA7-BAA2-6C5F919E9E0E}" type="presParOf" srcId="{0213A936-C826-4FF8-8C49-060361105B5C}" destId="{CA6F1BE3-C818-4200-BB2F-B8814A64E85E}" srcOrd="0" destOrd="0" presId="urn:microsoft.com/office/officeart/2005/8/layout/hierarchy2"/>
    <dgm:cxn modelId="{205402CC-A111-47AD-8CD2-82B9AE7C1D4A}" type="presParOf" srcId="{949EBF5B-AAF8-49A4-9879-157C8CEAB6D8}" destId="{47BA8148-73B4-4237-9946-25C2C83D843F}" srcOrd="3" destOrd="0" presId="urn:microsoft.com/office/officeart/2005/8/layout/hierarchy2"/>
    <dgm:cxn modelId="{D3280C27-FC41-4902-8EAF-000858C3D9DC}" type="presParOf" srcId="{47BA8148-73B4-4237-9946-25C2C83D843F}" destId="{92815AD9-FBB1-4B80-A77E-DC3CFE245DD5}" srcOrd="0" destOrd="0" presId="urn:microsoft.com/office/officeart/2005/8/layout/hierarchy2"/>
    <dgm:cxn modelId="{BF5B128F-5876-4621-90BF-E7F7909DFB23}" type="presParOf" srcId="{47BA8148-73B4-4237-9946-25C2C83D843F}" destId="{8A273D93-C29E-45DC-83E3-72E8C8312A28}" srcOrd="1" destOrd="0" presId="urn:microsoft.com/office/officeart/2005/8/layout/hierarchy2"/>
    <dgm:cxn modelId="{87870EFA-4A40-4A3B-A45C-0174D5552CA5}" type="presParOf" srcId="{E1D8B278-3102-4658-ACB8-81714EEDBD3B}" destId="{C7187B88-E412-4ECF-8291-7A7D5E819B1D}" srcOrd="2" destOrd="0" presId="urn:microsoft.com/office/officeart/2005/8/layout/hierarchy2"/>
    <dgm:cxn modelId="{BDC586AF-74BB-4517-825B-9F9221C814CF}" type="presParOf" srcId="{C7187B88-E412-4ECF-8291-7A7D5E819B1D}" destId="{B7C68BCF-1F45-4E43-BB81-B3FDB9CBD4B5}" srcOrd="0" destOrd="0" presId="urn:microsoft.com/office/officeart/2005/8/layout/hierarchy2"/>
    <dgm:cxn modelId="{348C206B-D6DB-4E13-87A2-93F63DADA6B0}" type="presParOf" srcId="{E1D8B278-3102-4658-ACB8-81714EEDBD3B}" destId="{D2105D0E-DCB6-4CBD-8CDA-9516B47C5EA8}" srcOrd="3" destOrd="0" presId="urn:microsoft.com/office/officeart/2005/8/layout/hierarchy2"/>
    <dgm:cxn modelId="{BEB368FD-4F69-43B0-A248-62F18E86936E}" type="presParOf" srcId="{D2105D0E-DCB6-4CBD-8CDA-9516B47C5EA8}" destId="{FCB547A1-D445-4327-8A62-17EFA5D541A4}" srcOrd="0" destOrd="0" presId="urn:microsoft.com/office/officeart/2005/8/layout/hierarchy2"/>
    <dgm:cxn modelId="{DC1E40E8-EAFA-442A-B3B8-31E8E40ED8CE}" type="presParOf" srcId="{D2105D0E-DCB6-4CBD-8CDA-9516B47C5EA8}" destId="{68EA59BE-6421-4E80-99C5-96219F292511}" srcOrd="1" destOrd="0" presId="urn:microsoft.com/office/officeart/2005/8/layout/hierarchy2"/>
    <dgm:cxn modelId="{88C8B36F-1EB4-458A-B2DF-F3CC3BF8930A}" type="presParOf" srcId="{68EA59BE-6421-4E80-99C5-96219F292511}" destId="{E66B78BB-0527-4FC5-AEDA-A9FFB1402687}" srcOrd="0" destOrd="0" presId="urn:microsoft.com/office/officeart/2005/8/layout/hierarchy2"/>
    <dgm:cxn modelId="{A0F63E25-4018-48EC-BAB2-1EC6B19E94C7}" type="presParOf" srcId="{E66B78BB-0527-4FC5-AEDA-A9FFB1402687}" destId="{D87B4B96-C5E9-4192-8E56-9083CC6242E7}" srcOrd="0" destOrd="0" presId="urn:microsoft.com/office/officeart/2005/8/layout/hierarchy2"/>
    <dgm:cxn modelId="{B3CC4EFC-CE7F-4363-9543-7241DB4CB08B}" type="presParOf" srcId="{68EA59BE-6421-4E80-99C5-96219F292511}" destId="{12CF72C7-3EC9-467A-9AE2-D57AD872DA9C}" srcOrd="1" destOrd="0" presId="urn:microsoft.com/office/officeart/2005/8/layout/hierarchy2"/>
    <dgm:cxn modelId="{0CF18DBB-D873-4ECA-B7E9-B039547AB417}" type="presParOf" srcId="{12CF72C7-3EC9-467A-9AE2-D57AD872DA9C}" destId="{5A28F549-5439-4859-82C7-2E080DE8A5E4}" srcOrd="0" destOrd="0" presId="urn:microsoft.com/office/officeart/2005/8/layout/hierarchy2"/>
    <dgm:cxn modelId="{20572A88-BA9B-49DA-8163-E120040B4A31}" type="presParOf" srcId="{12CF72C7-3EC9-467A-9AE2-D57AD872DA9C}" destId="{FBDCE1D7-EB9D-4CC9-88FF-7FB8FF39263F}" srcOrd="1" destOrd="0" presId="urn:microsoft.com/office/officeart/2005/8/layout/hierarchy2"/>
    <dgm:cxn modelId="{D5D3A31D-32D1-4722-99FC-1BA47E7592C2}" type="presParOf" srcId="{FBDCE1D7-EB9D-4CC9-88FF-7FB8FF39263F}" destId="{61386C64-8AC1-448B-B0C0-765C5245C2C3}" srcOrd="0" destOrd="0" presId="urn:microsoft.com/office/officeart/2005/8/layout/hierarchy2"/>
    <dgm:cxn modelId="{DA1F53B9-6E2D-4D71-A286-421B0041A7C8}" type="presParOf" srcId="{61386C64-8AC1-448B-B0C0-765C5245C2C3}" destId="{53BC1662-7056-46EF-A5BA-33D01B742414}" srcOrd="0" destOrd="0" presId="urn:microsoft.com/office/officeart/2005/8/layout/hierarchy2"/>
    <dgm:cxn modelId="{9C7C934E-8635-4B26-99EB-91E9D194B5AC}" type="presParOf" srcId="{FBDCE1D7-EB9D-4CC9-88FF-7FB8FF39263F}" destId="{6C1E8269-1323-4292-9C8D-4835A3DF5E05}" srcOrd="1" destOrd="0" presId="urn:microsoft.com/office/officeart/2005/8/layout/hierarchy2"/>
    <dgm:cxn modelId="{644188D9-7140-4309-BCBF-AFC052DFAADC}" type="presParOf" srcId="{6C1E8269-1323-4292-9C8D-4835A3DF5E05}" destId="{C3FFF750-DAC3-453C-A1BD-790675C4C158}" srcOrd="0" destOrd="0" presId="urn:microsoft.com/office/officeart/2005/8/layout/hierarchy2"/>
    <dgm:cxn modelId="{DDE3F380-753B-4766-89DD-BA94926BAC3B}" type="presParOf" srcId="{6C1E8269-1323-4292-9C8D-4835A3DF5E05}" destId="{3933C15F-99EF-4D15-BE89-881772DE6FA0}" srcOrd="1" destOrd="0" presId="urn:microsoft.com/office/officeart/2005/8/layout/hierarchy2"/>
    <dgm:cxn modelId="{62836EF9-9714-4CEA-99B1-7D0154A8B139}" type="presParOf" srcId="{FBDCE1D7-EB9D-4CC9-88FF-7FB8FF39263F}" destId="{1CF2C32A-027C-4980-8B8C-F5C11B1196AB}" srcOrd="2" destOrd="0" presId="urn:microsoft.com/office/officeart/2005/8/layout/hierarchy2"/>
    <dgm:cxn modelId="{AFE9C6ED-9E2D-4E03-BB35-0ED107E2BBDA}" type="presParOf" srcId="{1CF2C32A-027C-4980-8B8C-F5C11B1196AB}" destId="{B76B5C1E-6537-4729-8B08-C0C6308F5DB2}" srcOrd="0" destOrd="0" presId="urn:microsoft.com/office/officeart/2005/8/layout/hierarchy2"/>
    <dgm:cxn modelId="{F7B1D108-8C51-463C-8BAE-BDE1545B7621}" type="presParOf" srcId="{FBDCE1D7-EB9D-4CC9-88FF-7FB8FF39263F}" destId="{61A3F975-53F3-4B01-A3C9-EDC20AC38AC2}" srcOrd="3" destOrd="0" presId="urn:microsoft.com/office/officeart/2005/8/layout/hierarchy2"/>
    <dgm:cxn modelId="{2DEE1637-FD92-4A25-9A55-41F7D2D9162C}" type="presParOf" srcId="{61A3F975-53F3-4B01-A3C9-EDC20AC38AC2}" destId="{0397AD47-C743-483A-AC25-2F5BD6AC95FE}" srcOrd="0" destOrd="0" presId="urn:microsoft.com/office/officeart/2005/8/layout/hierarchy2"/>
    <dgm:cxn modelId="{5D0C115A-157D-462E-B04D-EAEF52622C06}" type="presParOf" srcId="{61A3F975-53F3-4B01-A3C9-EDC20AC38AC2}" destId="{0E2BFACD-AF7C-4093-BC4A-C23338DBE6A2}" srcOrd="1" destOrd="0" presId="urn:microsoft.com/office/officeart/2005/8/layout/hierarchy2"/>
    <dgm:cxn modelId="{5D2F193D-9654-4A76-BE56-D7A8A91DF6BE}" type="presParOf" srcId="{FBDCE1D7-EB9D-4CC9-88FF-7FB8FF39263F}" destId="{D14DEDA9-42F6-45C0-8530-AF5C108C3256}" srcOrd="4" destOrd="0" presId="urn:microsoft.com/office/officeart/2005/8/layout/hierarchy2"/>
    <dgm:cxn modelId="{9E76201A-61A2-4C41-9AC5-73AAD88D89A6}" type="presParOf" srcId="{D14DEDA9-42F6-45C0-8530-AF5C108C3256}" destId="{F5C4D99B-6251-4623-BC0F-714E3420DD7E}" srcOrd="0" destOrd="0" presId="urn:microsoft.com/office/officeart/2005/8/layout/hierarchy2"/>
    <dgm:cxn modelId="{7435B7BF-4E59-4BC1-B707-1A4FFA717B7F}" type="presParOf" srcId="{FBDCE1D7-EB9D-4CC9-88FF-7FB8FF39263F}" destId="{40FCD492-9376-42BB-970A-C3FDC93CF673}" srcOrd="5" destOrd="0" presId="urn:microsoft.com/office/officeart/2005/8/layout/hierarchy2"/>
    <dgm:cxn modelId="{68BE0F25-CB4B-4F3E-886B-319A20FB7B15}" type="presParOf" srcId="{40FCD492-9376-42BB-970A-C3FDC93CF673}" destId="{D98A93CF-4B4F-4816-98C9-5EC45272F54B}" srcOrd="0" destOrd="0" presId="urn:microsoft.com/office/officeart/2005/8/layout/hierarchy2"/>
    <dgm:cxn modelId="{F6F1E4CA-4DEB-4507-97BE-28D629B5EA72}" type="presParOf" srcId="{40FCD492-9376-42BB-970A-C3FDC93CF673}" destId="{01D2F537-4E7C-4598-A5B8-27A909F5F6BD}" srcOrd="1" destOrd="0" presId="urn:microsoft.com/office/officeart/2005/8/layout/hierarchy2"/>
    <dgm:cxn modelId="{20174AB6-E7B2-42CB-AD50-FF9E3071173C}" type="presParOf" srcId="{68EA59BE-6421-4E80-99C5-96219F292511}" destId="{736CE653-4227-40E0-95EA-E8602B9E4515}" srcOrd="2" destOrd="0" presId="urn:microsoft.com/office/officeart/2005/8/layout/hierarchy2"/>
    <dgm:cxn modelId="{E66F1658-1857-4E40-BCBE-0D5E37E45434}" type="presParOf" srcId="{736CE653-4227-40E0-95EA-E8602B9E4515}" destId="{E9B0352F-E953-4E29-932A-C14F40A6D5B4}" srcOrd="0" destOrd="0" presId="urn:microsoft.com/office/officeart/2005/8/layout/hierarchy2"/>
    <dgm:cxn modelId="{069E8528-DDAD-4203-B09D-15EDFCA404A7}" type="presParOf" srcId="{68EA59BE-6421-4E80-99C5-96219F292511}" destId="{C8A1DE9D-0EE5-47F8-8F58-FA6EAE74BA81}" srcOrd="3" destOrd="0" presId="urn:microsoft.com/office/officeart/2005/8/layout/hierarchy2"/>
    <dgm:cxn modelId="{3B2C40EF-0C54-4672-83A8-84A8D941788C}" type="presParOf" srcId="{C8A1DE9D-0EE5-47F8-8F58-FA6EAE74BA81}" destId="{29F5C1AA-F95B-4706-AC53-1CDF311B2FF2}" srcOrd="0" destOrd="0" presId="urn:microsoft.com/office/officeart/2005/8/layout/hierarchy2"/>
    <dgm:cxn modelId="{AC4A4841-CF34-45A9-9804-669B287D193F}" type="presParOf" srcId="{C8A1DE9D-0EE5-47F8-8F58-FA6EAE74BA81}" destId="{7AE1CC2A-13F3-4C33-8FB2-06CD8BE7B334}" srcOrd="1" destOrd="0" presId="urn:microsoft.com/office/officeart/2005/8/layout/hierarchy2"/>
    <dgm:cxn modelId="{91691D50-141A-4B75-B40A-13CBDDAD8A3E}" type="presParOf" srcId="{7AE1CC2A-13F3-4C33-8FB2-06CD8BE7B334}" destId="{793EECEB-613D-48F2-AE51-68A1124C26F2}" srcOrd="0" destOrd="0" presId="urn:microsoft.com/office/officeart/2005/8/layout/hierarchy2"/>
    <dgm:cxn modelId="{E6FF1860-D772-4EFF-B11C-EFD905585FFD}" type="presParOf" srcId="{793EECEB-613D-48F2-AE51-68A1124C26F2}" destId="{2B6CEF19-6FC2-49B0-89F7-6031A2DBEDEB}" srcOrd="0" destOrd="0" presId="urn:microsoft.com/office/officeart/2005/8/layout/hierarchy2"/>
    <dgm:cxn modelId="{1679572F-7C86-46E4-823B-6216E263CD72}" type="presParOf" srcId="{7AE1CC2A-13F3-4C33-8FB2-06CD8BE7B334}" destId="{FE7ABFB8-BF6C-4CD9-96BB-C8268076C002}" srcOrd="1" destOrd="0" presId="urn:microsoft.com/office/officeart/2005/8/layout/hierarchy2"/>
    <dgm:cxn modelId="{5FEE4CFA-99C2-462F-A615-FE5C8570EF51}" type="presParOf" srcId="{FE7ABFB8-BF6C-4CD9-96BB-C8268076C002}" destId="{12307164-732E-4E4A-A2AC-71F42689A475}" srcOrd="0" destOrd="0" presId="urn:microsoft.com/office/officeart/2005/8/layout/hierarchy2"/>
    <dgm:cxn modelId="{C1A6B31C-462D-446F-A12B-4BA838CF60EA}" type="presParOf" srcId="{FE7ABFB8-BF6C-4CD9-96BB-C8268076C002}" destId="{34DB241E-A4A3-42FD-9E90-7A412FAEEC83}" srcOrd="1" destOrd="0" presId="urn:microsoft.com/office/officeart/2005/8/layout/hierarchy2"/>
    <dgm:cxn modelId="{8DC97F0D-1D87-4F50-82D1-7E7F71B2ECA6}" type="presParOf" srcId="{68EA59BE-6421-4E80-99C5-96219F292511}" destId="{3DB66EB8-D70A-47E7-A867-AF1C1E324A73}" srcOrd="4" destOrd="0" presId="urn:microsoft.com/office/officeart/2005/8/layout/hierarchy2"/>
    <dgm:cxn modelId="{58FD53EE-28EB-4817-B1C3-D0D10EF12BC0}" type="presParOf" srcId="{3DB66EB8-D70A-47E7-A867-AF1C1E324A73}" destId="{2A2AD782-EE11-4570-8332-F26247EB79A1}" srcOrd="0" destOrd="0" presId="urn:microsoft.com/office/officeart/2005/8/layout/hierarchy2"/>
    <dgm:cxn modelId="{899C164D-4152-44E9-AA65-CE15F3EF60D9}" type="presParOf" srcId="{68EA59BE-6421-4E80-99C5-96219F292511}" destId="{9E5D34FF-014E-4964-B7B6-026A1577C3EA}" srcOrd="5" destOrd="0" presId="urn:microsoft.com/office/officeart/2005/8/layout/hierarchy2"/>
    <dgm:cxn modelId="{E4FA2C82-9F02-4930-A241-DC2D1C79DBEC}" type="presParOf" srcId="{9E5D34FF-014E-4964-B7B6-026A1577C3EA}" destId="{97915158-7EA5-4FD6-B7A3-C5EE7038FC95}" srcOrd="0" destOrd="0" presId="urn:microsoft.com/office/officeart/2005/8/layout/hierarchy2"/>
    <dgm:cxn modelId="{585898AC-C077-4534-815E-39C5FD21C095}" type="presParOf" srcId="{9E5D34FF-014E-4964-B7B6-026A1577C3EA}" destId="{D74FB222-F797-4C78-A7C3-E3A361EB798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BC00-9D31-4FA7-B348-F51BC2D6D6EC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C31F3-25E4-4B5F-9C5E-2A394612F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C226-8081-4B42-BAF8-D6C435A8754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299" y="3272909"/>
            <a:ext cx="7946390" cy="2677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B46B-A9D9-446D-9AEE-2985CDBD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B46B-A9D9-446D-9AEE-2985CDBD48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3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ADF937-FCF0-4289-8319-52C5AB92D9B6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052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376-C900-482E-A899-433F53FD0DFB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1C-D6C7-4793-811C-D653CC39296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BF8-136E-4251-AB94-81E3C65211B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40A-A98E-4DD6-B4FB-E4E3E1245471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1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A9E6-B273-4B8C-9551-9003DD0BFB6D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 userDrawn="1"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 userDrawn="1"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3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791239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线连接符 8"/>
          <p:cNvCxnSpPr/>
          <p:nvPr userDrawn="1"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 userDrawn="1"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1" y="324293"/>
            <a:ext cx="8114414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 userDrawn="1"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35B9-A4AD-49F5-B8AA-38170ADB59D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61E3-8549-4D93-8215-993B0257D01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506-F0BB-4586-90ED-E05A37EA3BF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B1F-A0D9-45E4-B33E-37786987F3D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E700-7A6F-4265-95F3-0B1DEFFA59A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2593-0935-4FFD-8D5B-DB31C1834F9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485" y="3454401"/>
            <a:ext cx="10668000" cy="114257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5</a:t>
            </a:r>
            <a:r>
              <a:rPr lang="zh-CN" altLang="en-US" sz="5400" b="1" dirty="0" smtClean="0"/>
              <a:t>章 文件</a:t>
            </a:r>
            <a:endParaRPr lang="zh-CN" altLang="en-US" sz="5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5" y="976512"/>
            <a:ext cx="4764719" cy="16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：成员资格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针对全部类型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使用关键字</a:t>
            </a:r>
            <a:r>
              <a:rPr lang="en-US" altLang="zh-CN" b="1" dirty="0">
                <a:solidFill>
                  <a:srgbClr val="FF0000"/>
                </a:solidFill>
              </a:rPr>
              <a:t>in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38600" y="1353013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元组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字典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47697"/>
          <a:stretch/>
        </p:blipFill>
        <p:spPr>
          <a:xfrm>
            <a:off x="759207" y="3258588"/>
            <a:ext cx="3995737" cy="25834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31" y="1453863"/>
            <a:ext cx="5814662" cy="17150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105" y="3868604"/>
            <a:ext cx="6273218" cy="18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en-US" dirty="0"/>
              <a:t>长度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针对全部类型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使用函数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len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38600" y="1353013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元组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字典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32234"/>
          <a:stretch/>
        </p:blipFill>
        <p:spPr>
          <a:xfrm>
            <a:off x="997505" y="3449126"/>
            <a:ext cx="4219402" cy="241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zh-CN" altLang="en-US" dirty="0"/>
              <a:t>最大值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针对全部可迭代类型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使用函数</a:t>
            </a:r>
            <a:r>
              <a:rPr lang="en-US" altLang="zh-CN" b="1" dirty="0" smtClean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9975" y="1343652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元组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字典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33373"/>
          <a:stretch/>
        </p:blipFill>
        <p:spPr>
          <a:xfrm>
            <a:off x="1008609" y="3497134"/>
            <a:ext cx="3934691" cy="24169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1" y="3439765"/>
            <a:ext cx="4328506" cy="2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：最</a:t>
            </a:r>
            <a:r>
              <a:rPr lang="zh-CN" altLang="en-US" dirty="0"/>
              <a:t>小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针对全部可迭代类型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使用函数</a:t>
            </a:r>
            <a:r>
              <a:rPr lang="en-US" altLang="zh-CN" b="1" dirty="0" smtClean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9975" y="1343652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元组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字典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33688"/>
          <a:stretch/>
        </p:blipFill>
        <p:spPr>
          <a:xfrm>
            <a:off x="1349952" y="3344128"/>
            <a:ext cx="4295257" cy="26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：计数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zh-CN" altLang="en-US" b="1" dirty="0" smtClean="0">
                <a:solidFill>
                  <a:srgbClr val="FF0000"/>
                </a:solidFill>
              </a:rPr>
              <a:t>序列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使用函数</a:t>
            </a:r>
            <a:r>
              <a:rPr lang="en-US" altLang="zh-CN" b="1" dirty="0" smtClean="0">
                <a:solidFill>
                  <a:srgbClr val="FF0000"/>
                </a:solidFill>
              </a:rPr>
              <a:t>count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9975" y="1343652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/>
              <a:t>元组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/>
              <a:t>列表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</a:t>
            </a:r>
            <a:r>
              <a:rPr lang="zh-CN" altLang="en-US" sz="2800" dirty="0"/>
              <a:t>集合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</a:t>
            </a:r>
            <a:r>
              <a:rPr lang="zh-CN" altLang="en-US" sz="2800" dirty="0"/>
              <a:t>字典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41039"/>
          <a:stretch/>
        </p:blipFill>
        <p:spPr>
          <a:xfrm>
            <a:off x="838200" y="3260378"/>
            <a:ext cx="6624637" cy="29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针对全部类型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使用关键字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for+in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9975" y="1343652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元组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字典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557251" y="25132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i="1" dirty="0">
                <a:latin typeface="Consolas" panose="020B0609020204030204" pitchFamily="49" charset="0"/>
              </a:rPr>
              <a:t> item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i="1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&lt;</a:t>
            </a:r>
            <a:r>
              <a:rPr lang="zh-CN" altLang="en-US" dirty="0" smtClean="0">
                <a:latin typeface="Consolas" panose="020B0609020204030204" pitchFamily="49" charset="0"/>
              </a:rPr>
              <a:t>组合类型</a:t>
            </a:r>
            <a:r>
              <a:rPr lang="en-US" altLang="zh-CN" dirty="0" smtClean="0">
                <a:latin typeface="Consolas" panose="020B0609020204030204" pitchFamily="49" charset="0"/>
              </a:rPr>
              <a:t>&gt;: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i="1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语句块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4" y="3439765"/>
            <a:ext cx="6653819" cy="11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遍历字典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遍历所有的键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遍历字典中的所有键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按顺序遍历字典中的所有键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遍历字典中的所有值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06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遍历所有的键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for</a:t>
            </a:r>
            <a:r>
              <a:rPr lang="en-US" altLang="zh-CN" dirty="0" smtClean="0"/>
              <a:t> item </a:t>
            </a:r>
            <a:r>
              <a:rPr lang="en-US" altLang="zh-CN" b="1" dirty="0" smtClean="0">
                <a:solidFill>
                  <a:srgbClr val="FF0000"/>
                </a:solidFill>
              </a:rPr>
              <a:t>in</a:t>
            </a:r>
            <a:r>
              <a:rPr lang="en-US" altLang="zh-CN" dirty="0" smtClean="0"/>
              <a:t> &lt;d&gt;.items():</a:t>
            </a:r>
          </a:p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for</a:t>
            </a:r>
            <a:r>
              <a:rPr lang="en-US" altLang="zh-CN" dirty="0" smtClean="0"/>
              <a:t> k, v </a:t>
            </a:r>
            <a:r>
              <a:rPr lang="en-US" altLang="zh-CN" b="1" dirty="0" smtClean="0">
                <a:solidFill>
                  <a:srgbClr val="FF0000"/>
                </a:solidFill>
              </a:rPr>
              <a:t>in</a:t>
            </a:r>
            <a:r>
              <a:rPr lang="en-US" altLang="zh-CN" dirty="0" smtClean="0"/>
              <a:t> &lt;d&gt;.items():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56" y="2964108"/>
            <a:ext cx="9564687" cy="285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遍历字典中的所有键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for</a:t>
            </a:r>
            <a:r>
              <a:rPr lang="en-US" altLang="zh-CN" dirty="0" smtClean="0"/>
              <a:t> k </a:t>
            </a:r>
            <a:r>
              <a:rPr lang="en-US" altLang="zh-CN" b="1" dirty="0" smtClean="0">
                <a:solidFill>
                  <a:srgbClr val="FF0000"/>
                </a:solidFill>
              </a:rPr>
              <a:t>in</a:t>
            </a:r>
            <a:r>
              <a:rPr lang="en-US" altLang="zh-CN" dirty="0" smtClean="0"/>
              <a:t> &lt;d&gt;.keys():</a:t>
            </a:r>
          </a:p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for</a:t>
            </a:r>
            <a:r>
              <a:rPr lang="en-US" altLang="zh-CN" dirty="0" smtClean="0"/>
              <a:t> k </a:t>
            </a:r>
            <a:r>
              <a:rPr lang="en-US" altLang="zh-CN" b="1" dirty="0" smtClean="0">
                <a:solidFill>
                  <a:srgbClr val="FF0000"/>
                </a:solidFill>
              </a:rPr>
              <a:t>in</a:t>
            </a:r>
            <a:r>
              <a:rPr lang="en-US" altLang="zh-CN" dirty="0" smtClean="0"/>
              <a:t> &lt;d&gt;: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85" y="2848684"/>
            <a:ext cx="10387693" cy="30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遍历字典中的所有值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for</a:t>
            </a:r>
            <a:r>
              <a:rPr lang="en-US" altLang="zh-CN" dirty="0" smtClean="0"/>
              <a:t> v </a:t>
            </a:r>
            <a:r>
              <a:rPr lang="en-US" altLang="zh-CN" b="1" dirty="0" smtClean="0">
                <a:solidFill>
                  <a:srgbClr val="FF0000"/>
                </a:solidFill>
              </a:rPr>
              <a:t>in</a:t>
            </a:r>
            <a:r>
              <a:rPr lang="en-US" altLang="zh-CN" dirty="0" smtClean="0"/>
              <a:t> &lt;d&gt;.values():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8" y="2921302"/>
            <a:ext cx="9985827" cy="18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：修改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针对可修改类型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9975" y="1343652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元组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字典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838200" y="2790202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&gt;[</a:t>
            </a:r>
            <a:r>
              <a:rPr lang="en-US" altLang="zh-CN" dirty="0" err="1" smtClean="0"/>
              <a:t>i</a:t>
            </a:r>
            <a:r>
              <a:rPr lang="en-US" altLang="zh-CN" dirty="0"/>
              <a:t>] = x #</a:t>
            </a:r>
            <a:r>
              <a:rPr lang="zh-CN" altLang="en-US" dirty="0"/>
              <a:t>替换</a:t>
            </a:r>
            <a:r>
              <a:rPr lang="zh-CN" altLang="en-US" dirty="0" smtClean="0"/>
              <a:t>列表</a:t>
            </a:r>
            <a:r>
              <a:rPr lang="zh-CN" altLang="en-US" dirty="0"/>
              <a:t>变量</a:t>
            </a:r>
            <a:r>
              <a:rPr lang="zh-CN" altLang="en-US" dirty="0" smtClean="0"/>
              <a:t>的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个元素为</a:t>
            </a:r>
            <a:r>
              <a:rPr lang="en-US" altLang="zh-CN" dirty="0"/>
              <a:t>x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3600126"/>
            <a:ext cx="5186795" cy="26420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5" y="3891826"/>
            <a:ext cx="5426489" cy="160496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67569" y="3152322"/>
            <a:ext cx="521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字典</a:t>
            </a:r>
            <a:r>
              <a:rPr lang="en-US" altLang="zh-CN" dirty="0" smtClean="0"/>
              <a:t>&gt;[key] </a:t>
            </a:r>
            <a:r>
              <a:rPr lang="en-US" altLang="zh-CN" dirty="0"/>
              <a:t>= x #</a:t>
            </a:r>
            <a:r>
              <a:rPr lang="zh-CN" altLang="en-US" dirty="0" smtClean="0"/>
              <a:t>替换</a:t>
            </a:r>
            <a:r>
              <a:rPr lang="zh-CN" altLang="en-US" dirty="0"/>
              <a:t>字典</a:t>
            </a:r>
            <a:r>
              <a:rPr lang="zh-CN" altLang="en-US" dirty="0" smtClean="0"/>
              <a:t>变量的键为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的值</a:t>
            </a:r>
            <a:r>
              <a:rPr lang="zh-CN" altLang="en-US" dirty="0"/>
              <a:t>为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4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：增加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针对部分类型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append(x)</a:t>
            </a:r>
          </a:p>
          <a:p>
            <a:pPr lvl="2"/>
            <a:r>
              <a:rPr lang="en-US" altLang="zh-CN" dirty="0" smtClean="0"/>
              <a:t>insert(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,x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add(x)</a:t>
            </a:r>
          </a:p>
          <a:p>
            <a:pPr lvl="1"/>
            <a:r>
              <a:rPr lang="zh-CN" altLang="en-US" dirty="0" smtClean="0"/>
              <a:t>字典</a:t>
            </a:r>
            <a:endParaRPr lang="en-US" altLang="zh-CN" dirty="0" smtClean="0"/>
          </a:p>
          <a:p>
            <a:pPr lvl="2"/>
            <a:r>
              <a:rPr lang="en-US" altLang="zh-CN" dirty="0"/>
              <a:t>&lt;</a:t>
            </a:r>
            <a:r>
              <a:rPr lang="zh-CN" altLang="en-US" dirty="0"/>
              <a:t>字典</a:t>
            </a:r>
            <a:r>
              <a:rPr lang="en-US" altLang="zh-CN" dirty="0"/>
              <a:t>&gt;[key] = x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69975" y="1343652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元组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/>
              <a:t>列表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/>
              <a:t>集合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/>
              <a:t>字典</a:t>
            </a:r>
          </a:p>
        </p:txBody>
      </p:sp>
    </p:spTree>
    <p:extLst>
      <p:ext uri="{BB962C8B-B14F-4D97-AF65-F5344CB8AC3E}">
        <p14:creationId xmlns:p14="http://schemas.microsoft.com/office/powerpoint/2010/main" val="19569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针对部分类型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Pop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altLang="zh-CN" dirty="0"/>
              <a:t>Discard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2"/>
            <a:r>
              <a:rPr lang="zh-CN" altLang="en-US" dirty="0"/>
              <a:t>字典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：</a:t>
            </a:r>
            <a:r>
              <a:rPr lang="zh-CN" altLang="en-US" dirty="0"/>
              <a:t>删除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14950" y="1404612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元组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/>
              <a:t>列表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/>
              <a:t>集合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/>
              <a:t>字典</a:t>
            </a:r>
          </a:p>
        </p:txBody>
      </p:sp>
    </p:spTree>
    <p:extLst>
      <p:ext uri="{BB962C8B-B14F-4D97-AF65-F5344CB8AC3E}">
        <p14:creationId xmlns:p14="http://schemas.microsoft.com/office/powerpoint/2010/main" val="206120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针对有序类型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sort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：排序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14950" y="1404612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元组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/>
              <a:t>列表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集合</a:t>
            </a:r>
            <a:endParaRPr lang="en-US" altLang="zh-CN" sz="2800" dirty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</a:t>
            </a:r>
            <a:r>
              <a:rPr lang="zh-CN" altLang="en-US" sz="2800" dirty="0"/>
              <a:t>字典</a:t>
            </a:r>
          </a:p>
        </p:txBody>
      </p:sp>
    </p:spTree>
    <p:extLst>
      <p:ext uri="{BB962C8B-B14F-4D97-AF65-F5344CB8AC3E}">
        <p14:creationId xmlns:p14="http://schemas.microsoft.com/office/powerpoint/2010/main" val="1553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文件和目录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文件是存储在辅助存储器上的数据序列，可以包含任何数据内容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目录（文件夹）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文件是通过目录来组织和管理的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目录一般采用树状结果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每个磁盘都有一个根目录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它包含若干文件和子目录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举例：把大象关进冰箱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79" y="2642480"/>
            <a:ext cx="6320139" cy="298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对文本文件和二进制文件采用统一的操作步骤，即“打开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关闭”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03" y="2653377"/>
            <a:ext cx="81724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2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第一步：打开文件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通过解释器内置的</a:t>
            </a:r>
            <a:r>
              <a:rPr lang="en-US" altLang="zh-CN" dirty="0"/>
              <a:t>open()</a:t>
            </a:r>
            <a:r>
              <a:rPr lang="zh-CN" altLang="en-US" dirty="0"/>
              <a:t>函数打开一个文件，并实现该文件与一个程序变量的关联，</a:t>
            </a:r>
            <a:r>
              <a:rPr lang="en-US" altLang="zh-CN" dirty="0"/>
              <a:t>open()</a:t>
            </a:r>
            <a:r>
              <a:rPr lang="zh-CN" altLang="en-US" dirty="0"/>
              <a:t>函数格式如下：</a:t>
            </a:r>
          </a:p>
          <a:p>
            <a:endParaRPr lang="zh-CN" altLang="en-US" dirty="0"/>
          </a:p>
          <a:p>
            <a:r>
              <a:rPr lang="en-US" altLang="zh-CN" dirty="0"/>
              <a:t>&lt;</a:t>
            </a:r>
            <a:r>
              <a:rPr lang="zh-CN" altLang="en-US" dirty="0"/>
              <a:t>变量名</a:t>
            </a:r>
            <a:r>
              <a:rPr lang="en-US" altLang="zh-CN" dirty="0"/>
              <a:t>&gt; = open(&lt;</a:t>
            </a:r>
            <a:r>
              <a:rPr lang="zh-CN" altLang="en-US" dirty="0"/>
              <a:t>文件地址</a:t>
            </a:r>
            <a:r>
              <a:rPr lang="en-US" altLang="zh-CN" dirty="0"/>
              <a:t>&gt;, &lt;</a:t>
            </a:r>
            <a:r>
              <a:rPr lang="zh-CN" altLang="en-US" dirty="0"/>
              <a:t>打开模式</a:t>
            </a:r>
            <a:r>
              <a:rPr lang="en-US" altLang="zh-CN" dirty="0"/>
              <a:t>&gt;,&lt;</a:t>
            </a:r>
            <a:r>
              <a:rPr lang="zh-CN" altLang="en-US" dirty="0"/>
              <a:t>编码模式</a:t>
            </a:r>
            <a:r>
              <a:rPr lang="en-US" altLang="zh-CN" dirty="0"/>
              <a:t>&gt;)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  open()</a:t>
            </a:r>
            <a:r>
              <a:rPr lang="zh-CN" altLang="en-US" dirty="0"/>
              <a:t>函数有三个重要的参数：文件地址，打开模式，编码模式。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9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文件地址：绝对路径和相对路径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绝对路径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从根目录开始标识文件所在完整路径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相对路径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相对</a:t>
            </a:r>
            <a:r>
              <a:rPr lang="zh-CN" altLang="en-US" dirty="0" smtClean="0"/>
              <a:t>于程序所在的目录位置建立其引用文件所在的路径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18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193383"/>
              </p:ext>
            </p:extLst>
          </p:nvPr>
        </p:nvGraphicFramePr>
        <p:xfrm>
          <a:off x="263352" y="1417638"/>
          <a:ext cx="10515600" cy="532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65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绝对路径示例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假设文件</a:t>
            </a:r>
            <a:r>
              <a:rPr lang="en-US" altLang="zh-CN" dirty="0" smtClean="0">
                <a:solidFill>
                  <a:srgbClr val="FF0000"/>
                </a:solidFill>
              </a:rPr>
              <a:t>file.txt</a:t>
            </a:r>
            <a:r>
              <a:rPr lang="zh-CN" altLang="en-US" dirty="0" smtClean="0"/>
              <a:t>保存在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/>
              <a:t>盘</a:t>
            </a:r>
            <a:r>
              <a:rPr lang="en-US" altLang="zh-CN" dirty="0" smtClean="0">
                <a:solidFill>
                  <a:srgbClr val="FF0000"/>
                </a:solidFill>
              </a:rPr>
              <a:t>python7</a:t>
            </a:r>
            <a:r>
              <a:rPr lang="zh-CN" altLang="en-US" dirty="0" smtClean="0"/>
              <a:t>文件夹的</a:t>
            </a:r>
            <a:r>
              <a:rPr lang="en-US" altLang="zh-CN" dirty="0" smtClean="0">
                <a:solidFill>
                  <a:srgbClr val="FF0000"/>
                </a:solidFill>
              </a:rPr>
              <a:t>test1</a:t>
            </a:r>
            <a:r>
              <a:rPr lang="zh-CN" altLang="en-US" dirty="0" smtClean="0"/>
              <a:t>子文件夹下，那么包含</a:t>
            </a:r>
            <a:r>
              <a:rPr lang="zh-CN" altLang="en-US" b="1" dirty="0" smtClean="0">
                <a:solidFill>
                  <a:srgbClr val="FF0000"/>
                </a:solidFill>
              </a:rPr>
              <a:t>绝对路径</a:t>
            </a:r>
            <a:r>
              <a:rPr lang="zh-CN" altLang="en-US" dirty="0" smtClean="0"/>
              <a:t>的文件名是由</a:t>
            </a:r>
            <a:r>
              <a:rPr lang="zh-CN" altLang="en-US" dirty="0" smtClean="0">
                <a:solidFill>
                  <a:srgbClr val="FF0000"/>
                </a:solidFill>
              </a:rPr>
              <a:t>磁盘驱动器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目录层次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文件名</a:t>
            </a:r>
            <a:r>
              <a:rPr lang="zh-CN" altLang="en-US" dirty="0" smtClean="0"/>
              <a:t>三部分组成的</a:t>
            </a:r>
            <a:r>
              <a:rPr lang="en-US" altLang="zh-CN" dirty="0" smtClean="0"/>
              <a:t>D:</a:t>
            </a:r>
            <a:r>
              <a:rPr lang="en-US" altLang="zh-CN" b="1" dirty="0" smtClean="0">
                <a:solidFill>
                  <a:srgbClr val="FF0000"/>
                </a:solidFill>
              </a:rPr>
              <a:t>\</a:t>
            </a:r>
            <a:r>
              <a:rPr lang="en-US" altLang="zh-CN" dirty="0" smtClean="0"/>
              <a:t>python7</a:t>
            </a:r>
            <a:r>
              <a:rPr lang="en-US" altLang="zh-CN" b="1" dirty="0" smtClean="0">
                <a:solidFill>
                  <a:srgbClr val="FF0000"/>
                </a:solidFill>
              </a:rPr>
              <a:t>\</a:t>
            </a:r>
            <a:r>
              <a:rPr lang="en-US" altLang="zh-CN" dirty="0" smtClean="0"/>
              <a:t>test1</a:t>
            </a:r>
            <a:r>
              <a:rPr lang="en-US" altLang="zh-CN" b="1" dirty="0" smtClean="0">
                <a:solidFill>
                  <a:srgbClr val="FF0000"/>
                </a:solidFill>
              </a:rPr>
              <a:t>\</a:t>
            </a:r>
            <a:r>
              <a:rPr lang="en-US" altLang="zh-CN" dirty="0" smtClean="0"/>
              <a:t>file.txt,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中用字符串表示为：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D:</a:t>
            </a:r>
            <a:r>
              <a:rPr lang="en-US" altLang="zh-CN" b="1" dirty="0" smtClean="0">
                <a:solidFill>
                  <a:srgbClr val="FF0000"/>
                </a:solidFill>
              </a:rPr>
              <a:t>\\</a:t>
            </a:r>
            <a:r>
              <a:rPr lang="en-US" altLang="zh-CN" dirty="0" smtClean="0"/>
              <a:t>python7</a:t>
            </a:r>
            <a:r>
              <a:rPr lang="en-US" altLang="zh-CN" b="1" dirty="0" smtClean="0">
                <a:solidFill>
                  <a:srgbClr val="FF0000"/>
                </a:solidFill>
              </a:rPr>
              <a:t>\\</a:t>
            </a:r>
            <a:r>
              <a:rPr lang="en-US" altLang="zh-CN" dirty="0" smtClean="0"/>
              <a:t>test1</a:t>
            </a:r>
            <a:r>
              <a:rPr lang="en-US" altLang="zh-CN" b="1" dirty="0" smtClean="0">
                <a:solidFill>
                  <a:srgbClr val="FF0000"/>
                </a:solidFill>
              </a:rPr>
              <a:t>\\</a:t>
            </a:r>
            <a:r>
              <a:rPr lang="en-US" altLang="zh-CN" dirty="0" smtClean="0"/>
              <a:t>file.txt</a:t>
            </a:r>
          </a:p>
          <a:p>
            <a:pPr lvl="1">
              <a:defRPr/>
            </a:pPr>
            <a:r>
              <a:rPr lang="en-US" altLang="zh-CN" dirty="0" smtClean="0"/>
              <a:t>D: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python7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test1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file.txt</a:t>
            </a:r>
          </a:p>
          <a:p>
            <a:pPr lvl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5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相对</a:t>
            </a:r>
            <a:r>
              <a:rPr lang="zh-CN" altLang="en-US" dirty="0" smtClean="0"/>
              <a:t>路径示例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假设文件</a:t>
            </a:r>
            <a:r>
              <a:rPr lang="en-US" altLang="zh-CN" dirty="0" smtClean="0">
                <a:solidFill>
                  <a:srgbClr val="FF0000"/>
                </a:solidFill>
              </a:rPr>
              <a:t>file.txt</a:t>
            </a:r>
            <a:r>
              <a:rPr lang="zh-CN" altLang="en-US" dirty="0" smtClean="0"/>
              <a:t>保存在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/>
              <a:t>盘</a:t>
            </a:r>
            <a:r>
              <a:rPr lang="en-US" altLang="zh-CN" dirty="0" smtClean="0">
                <a:solidFill>
                  <a:srgbClr val="FF0000"/>
                </a:solidFill>
              </a:rPr>
              <a:t>python7</a:t>
            </a:r>
            <a:r>
              <a:rPr lang="zh-CN" altLang="en-US" dirty="0" smtClean="0"/>
              <a:t>文件夹的</a:t>
            </a:r>
            <a:r>
              <a:rPr lang="en-US" altLang="zh-CN" dirty="0" smtClean="0">
                <a:solidFill>
                  <a:srgbClr val="FF0000"/>
                </a:solidFill>
              </a:rPr>
              <a:t>test1</a:t>
            </a:r>
            <a:r>
              <a:rPr lang="zh-CN" altLang="en-US" dirty="0" smtClean="0"/>
              <a:t>子文件夹下，源程序保存在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</a:t>
            </a:r>
            <a:r>
              <a:rPr lang="en-US" altLang="zh-CN" dirty="0" smtClean="0"/>
              <a:t>python7</a:t>
            </a:r>
            <a:r>
              <a:rPr lang="zh-CN" altLang="en-US" dirty="0" smtClean="0"/>
              <a:t>文件夹下，那么包含</a:t>
            </a:r>
            <a:r>
              <a:rPr lang="zh-CN" altLang="en-US" b="1" dirty="0" smtClean="0">
                <a:solidFill>
                  <a:srgbClr val="FF0000"/>
                </a:solidFill>
              </a:rPr>
              <a:t>相对路径</a:t>
            </a:r>
            <a:r>
              <a:rPr lang="zh-CN" altLang="en-US" dirty="0" smtClean="0"/>
              <a:t>的文件名是</a:t>
            </a:r>
            <a:r>
              <a:rPr lang="en-US" altLang="zh-CN" dirty="0" smtClean="0"/>
              <a:t>test1</a:t>
            </a:r>
            <a:r>
              <a:rPr lang="en-US" altLang="zh-CN" b="1" dirty="0" smtClean="0">
                <a:solidFill>
                  <a:srgbClr val="FF0000"/>
                </a:solidFill>
              </a:rPr>
              <a:t>\</a:t>
            </a:r>
            <a:r>
              <a:rPr lang="en-US" altLang="zh-CN" dirty="0" smtClean="0"/>
              <a:t>file.txt,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中用字符串表示为：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test1</a:t>
            </a:r>
            <a:r>
              <a:rPr lang="en-US" altLang="zh-CN" b="1" dirty="0" smtClean="0">
                <a:solidFill>
                  <a:srgbClr val="FF0000"/>
                </a:solidFill>
              </a:rPr>
              <a:t>\\</a:t>
            </a:r>
            <a:r>
              <a:rPr lang="en-US" altLang="zh-CN" dirty="0" smtClean="0"/>
              <a:t>file.txt</a:t>
            </a:r>
          </a:p>
          <a:p>
            <a:pPr lvl="1">
              <a:defRPr/>
            </a:pPr>
            <a:r>
              <a:rPr lang="en-US" altLang="zh-CN" dirty="0" smtClean="0"/>
              <a:t>test1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file.txt</a:t>
            </a:r>
          </a:p>
          <a:p>
            <a:pPr lvl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7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打开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函数提供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种基本的打开模式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，只需了解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32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85644"/>
              </p:ext>
            </p:extLst>
          </p:nvPr>
        </p:nvGraphicFramePr>
        <p:xfrm>
          <a:off x="1915319" y="2968567"/>
          <a:ext cx="8361362" cy="2560640"/>
        </p:xfrm>
        <a:graphic>
          <a:graphicData uri="http://schemas.openxmlformats.org/drawingml/2006/table">
            <a:tbl>
              <a:tblPr/>
              <a:tblGrid>
                <a:gridCol w="2090738">
                  <a:extLst>
                    <a:ext uri="{9D8B030D-6E8A-4147-A177-3AD203B41FA5}">
                      <a16:colId xmlns:a16="http://schemas.microsoft.com/office/drawing/2014/main" xmlns="" val="954021343"/>
                    </a:ext>
                  </a:extLst>
                </a:gridCol>
                <a:gridCol w="6270624">
                  <a:extLst>
                    <a:ext uri="{9D8B030D-6E8A-4147-A177-3AD203B41FA5}">
                      <a16:colId xmlns:a16="http://schemas.microsoft.com/office/drawing/2014/main" xmlns="" val="681201520"/>
                    </a:ext>
                  </a:extLst>
                </a:gridCol>
              </a:tblGrid>
              <a:tr h="320080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打开模式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005724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'r'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只读模式，如果文件不存在，返回异常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，默认值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5743565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'w'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覆盖写模式，文件不存在则创建，存在则完全覆盖源文件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242869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'x'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创建写模式，文件不存在则创建，存在则返回异常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FileExistsError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1658949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'a'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追加写模式，文件不存在则创建，存在则在原文件最后追加内容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914585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'b'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二进制文件模式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1450473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't'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文本文件模式，默认值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667780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'+'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r/w/x/a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一同使用，在原功能基础上增加同时读写功能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785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5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编码模式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文件中的两种重要的编码模式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ANSI</a:t>
            </a:r>
            <a:r>
              <a:rPr lang="zh-CN" altLang="en-US" dirty="0" smtClean="0"/>
              <a:t>（默认值）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UTF-8 </a:t>
            </a:r>
            <a:r>
              <a:rPr lang="zh-CN" altLang="en-US" dirty="0" smtClean="0"/>
              <a:t>（设置</a:t>
            </a:r>
            <a:r>
              <a:rPr lang="en-US" altLang="zh-CN" dirty="0" smtClean="0"/>
              <a:t>encoding=“utf-8”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3316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429001"/>
            <a:ext cx="441325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3402013"/>
            <a:ext cx="39243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345977" y="2061556"/>
            <a:ext cx="258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想象成不同的语言就行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0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编码模式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当文件为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格式时：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当文件为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格式时：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不设置</a:t>
            </a:r>
            <a:r>
              <a:rPr lang="en-US" altLang="zh-CN" dirty="0" smtClean="0"/>
              <a:t>encoding</a:t>
            </a:r>
            <a:r>
              <a:rPr lang="zh-CN" altLang="en-US" dirty="0" smtClean="0"/>
              <a:t>参数会报错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encoding</a:t>
            </a:r>
            <a:r>
              <a:rPr lang="zh-CN" altLang="en-US" dirty="0" smtClean="0"/>
              <a:t>参数，程序正常执行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4517218" y="2071428"/>
            <a:ext cx="250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f1 = open("test1.txt",'r')</a:t>
            </a:r>
          </a:p>
        </p:txBody>
      </p:sp>
      <p:pic>
        <p:nvPicPr>
          <p:cNvPr id="1434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91" y="3597146"/>
            <a:ext cx="676275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矩形 5"/>
          <p:cNvSpPr>
            <a:spLocks noChangeArrowheads="1"/>
          </p:cNvSpPr>
          <p:nvPr/>
        </p:nvSpPr>
        <p:spPr bwMode="auto">
          <a:xfrm>
            <a:off x="4008438" y="5221288"/>
            <a:ext cx="457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f1 = open("test1.txt",'r',</a:t>
            </a:r>
            <a:r>
              <a:rPr lang="zh-CN" altLang="en-US" sz="1800" b="1" dirty="0">
                <a:solidFill>
                  <a:srgbClr val="FF0000"/>
                </a:solidFill>
              </a:rPr>
              <a:t>encoding = "utf-8")</a:t>
            </a:r>
          </a:p>
        </p:txBody>
      </p:sp>
    </p:spTree>
    <p:extLst>
      <p:ext uri="{BB962C8B-B14F-4D97-AF65-F5344CB8AC3E}">
        <p14:creationId xmlns:p14="http://schemas.microsoft.com/office/powerpoint/2010/main" val="40386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第三</a:t>
            </a:r>
            <a:r>
              <a:rPr lang="zh-CN" altLang="en-US" dirty="0" smtClean="0"/>
              <a:t>步：文件的关闭</a:t>
            </a:r>
            <a:endParaRPr lang="zh-CN" altLang="en-US" dirty="0"/>
          </a:p>
        </p:txBody>
      </p:sp>
      <p:sp>
        <p:nvSpPr>
          <p:cNvPr id="15363" name="矩形 3"/>
          <p:cNvSpPr>
            <a:spLocks noChangeArrowheads="1"/>
          </p:cNvSpPr>
          <p:nvPr/>
        </p:nvSpPr>
        <p:spPr bwMode="auto">
          <a:xfrm>
            <a:off x="5073124" y="2924175"/>
            <a:ext cx="20457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Calibri" panose="020F0502020204030204" pitchFamily="34" charset="0"/>
                <a:cs typeface="Times New Roman" panose="02020603050405020304" pitchFamily="18" charset="0"/>
              </a:rPr>
              <a:t>&lt;file&gt;.close()</a:t>
            </a:r>
            <a:endParaRPr lang="zh-CN" altLang="zh-CN" sz="28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第二步：文件的</a:t>
            </a:r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个常用的文件内容读取方法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21434"/>
              </p:ext>
            </p:extLst>
          </p:nvPr>
        </p:nvGraphicFramePr>
        <p:xfrm>
          <a:off x="1744662" y="2751802"/>
          <a:ext cx="8702675" cy="2560638"/>
        </p:xfrm>
        <a:graphic>
          <a:graphicData uri="http://schemas.openxmlformats.org/drawingml/2006/table">
            <a:tbl>
              <a:tblPr/>
              <a:tblGrid>
                <a:gridCol w="2161778">
                  <a:extLst>
                    <a:ext uri="{9D8B030D-6E8A-4147-A177-3AD203B41FA5}">
                      <a16:colId xmlns:a16="http://schemas.microsoft.com/office/drawing/2014/main" xmlns="" val="2419162970"/>
                    </a:ext>
                  </a:extLst>
                </a:gridCol>
                <a:gridCol w="6540897">
                  <a:extLst>
                    <a:ext uri="{9D8B030D-6E8A-4147-A177-3AD203B41FA5}">
                      <a16:colId xmlns:a16="http://schemas.microsoft.com/office/drawing/2014/main" xmlns="" val="3626974328"/>
                    </a:ext>
                  </a:extLst>
                </a:gridCol>
              </a:tblGrid>
              <a:tr h="365828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方法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4346859"/>
                  </a:ext>
                </a:extLst>
              </a:tr>
              <a:tr h="731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&lt;file&gt;.read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从文件中读入整个文件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内容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，返回值为一个字符串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242198"/>
                  </a:ext>
                </a:extLst>
              </a:tr>
              <a:tr h="731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readline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从文件中读入一行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内容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，返回值为一个字符串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4878197"/>
                  </a:ext>
                </a:extLst>
              </a:tr>
              <a:tr h="731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readlines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从文件中读入所有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行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，返回值为一个列表，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列表中的每个元素为文件中的一行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980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&lt;file&gt;.read</a:t>
            </a:r>
            <a:r>
              <a:rPr lang="en-US" altLang="zh-CN" dirty="0" smtClean="0"/>
              <a:t>()【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10-1】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读入</a:t>
            </a:r>
            <a:r>
              <a:rPr lang="zh-CN" altLang="en-US" b="1" dirty="0" smtClean="0">
                <a:solidFill>
                  <a:srgbClr val="FF0000"/>
                </a:solidFill>
              </a:rPr>
              <a:t>全部</a:t>
            </a:r>
            <a:r>
              <a:rPr lang="zh-CN" altLang="en-US" dirty="0" smtClean="0"/>
              <a:t>文本内容，返回结果为一个字符串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26" y="2211635"/>
            <a:ext cx="3805497" cy="39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&lt;file&gt;.</a:t>
            </a:r>
            <a:r>
              <a:rPr lang="en-US" altLang="zh-CN" dirty="0" err="1"/>
              <a:t>readline</a:t>
            </a:r>
            <a:r>
              <a:rPr lang="en-US" altLang="zh-CN" dirty="0" smtClean="0"/>
              <a:t>()</a:t>
            </a:r>
            <a:r>
              <a:rPr lang="en-US" altLang="zh-CN" dirty="0"/>
              <a:t> 【</a:t>
            </a:r>
            <a:r>
              <a:rPr lang="zh-CN" altLang="en-US" dirty="0"/>
              <a:t>例</a:t>
            </a:r>
            <a:r>
              <a:rPr lang="en-US" altLang="zh-CN" dirty="0" smtClean="0"/>
              <a:t>10-2】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读入</a:t>
            </a:r>
            <a:r>
              <a:rPr lang="zh-CN" altLang="en-US" b="1" dirty="0" smtClean="0">
                <a:solidFill>
                  <a:srgbClr val="FF0000"/>
                </a:solidFill>
              </a:rPr>
              <a:t>一行</a:t>
            </a:r>
            <a:r>
              <a:rPr lang="zh-CN" altLang="en-US" dirty="0" smtClean="0"/>
              <a:t>文本</a:t>
            </a:r>
            <a:r>
              <a:rPr lang="zh-CN" altLang="en-US" dirty="0"/>
              <a:t>内容，返回结果为一个字符串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2198317"/>
            <a:ext cx="3872951" cy="39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&lt;file&gt;.</a:t>
            </a:r>
            <a:r>
              <a:rPr lang="en-US" altLang="zh-CN" dirty="0" err="1" smtClean="0"/>
              <a:t>readlines</a:t>
            </a:r>
            <a:r>
              <a:rPr lang="en-US" altLang="zh-CN" dirty="0" smtClean="0"/>
              <a:t>()</a:t>
            </a:r>
            <a:r>
              <a:rPr lang="en-US" altLang="zh-CN" dirty="0"/>
              <a:t> 【</a:t>
            </a:r>
            <a:r>
              <a:rPr lang="zh-CN" altLang="en-US" dirty="0"/>
              <a:t>例</a:t>
            </a:r>
            <a:r>
              <a:rPr lang="en-US" altLang="zh-CN" dirty="0" smtClean="0"/>
              <a:t>10-3】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读入</a:t>
            </a:r>
            <a:r>
              <a:rPr lang="zh-CN" altLang="en-US" b="1" dirty="0">
                <a:solidFill>
                  <a:srgbClr val="FF0000"/>
                </a:solidFill>
              </a:rPr>
              <a:t>全部</a:t>
            </a:r>
            <a:r>
              <a:rPr lang="zh-CN" altLang="en-US" dirty="0" smtClean="0"/>
              <a:t>文本</a:t>
            </a:r>
            <a:r>
              <a:rPr lang="zh-CN" altLang="en-US" dirty="0"/>
              <a:t>内容，返回结果为一</a:t>
            </a:r>
            <a:r>
              <a:rPr lang="zh-CN" altLang="en-US" dirty="0" smtClean="0"/>
              <a:t>个</a:t>
            </a:r>
            <a:r>
              <a:rPr lang="zh-CN" altLang="en-US" b="1" dirty="0" smtClean="0">
                <a:solidFill>
                  <a:srgbClr val="FF0000"/>
                </a:solidFill>
              </a:rPr>
              <a:t>列表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 smtClean="0"/>
              <a:t>列表中的</a:t>
            </a:r>
            <a:r>
              <a:rPr lang="zh-CN" altLang="en-US" b="1" dirty="0" smtClean="0">
                <a:solidFill>
                  <a:srgbClr val="FF0000"/>
                </a:solidFill>
              </a:rPr>
              <a:t>每个元素</a:t>
            </a:r>
            <a:r>
              <a:rPr lang="zh-CN" altLang="en-US" dirty="0" smtClean="0"/>
              <a:t>为</a:t>
            </a:r>
            <a:r>
              <a:rPr lang="zh-CN" altLang="en-US" b="1" dirty="0" smtClean="0">
                <a:solidFill>
                  <a:srgbClr val="FF0000"/>
                </a:solidFill>
              </a:rPr>
              <a:t>一行文本字符串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72" y="2625641"/>
            <a:ext cx="3686175" cy="37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6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序列类型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个或多个数据项的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不可变序列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则是一个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可以修改数据项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个或多个数据项的无序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组合，</a:t>
            </a:r>
            <a:r>
              <a:rPr lang="zh-CN" altLang="en-US" b="1" dirty="0" smtClean="0">
                <a:solidFill>
                  <a:srgbClr val="FF0000"/>
                </a:solidFill>
              </a:rPr>
              <a:t>元素</a:t>
            </a:r>
            <a:r>
              <a:rPr lang="zh-CN" altLang="en-US" b="1" dirty="0">
                <a:solidFill>
                  <a:srgbClr val="FF0000"/>
                </a:solidFill>
              </a:rPr>
              <a:t>不可</a:t>
            </a:r>
            <a:r>
              <a:rPr lang="zh-CN" altLang="en-US" b="1" dirty="0" smtClean="0">
                <a:solidFill>
                  <a:srgbClr val="FF0000"/>
                </a:solidFill>
              </a:rPr>
              <a:t>重复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值”数据项的组合，每个元素是一个键值对，即元素是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(key, value)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，元素之间是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文件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10-4】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每次循环读取文件的一行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9" y="2358128"/>
            <a:ext cx="3998335" cy="34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文件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10-5】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每次循环读取文件的一行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08" y="2374753"/>
            <a:ext cx="3998335" cy="34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处理每行内容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10-6】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去除</a:t>
            </a:r>
            <a:r>
              <a:rPr lang="zh-CN" altLang="en-US" dirty="0"/>
              <a:t>每</a:t>
            </a:r>
            <a:r>
              <a:rPr lang="zh-CN" altLang="en-US" dirty="0" smtClean="0"/>
              <a:t>行首尾的空格</a:t>
            </a:r>
            <a:r>
              <a:rPr lang="en-US" altLang="zh-CN" dirty="0" smtClean="0"/>
              <a:t>/</a:t>
            </a:r>
            <a:r>
              <a:rPr lang="zh-CN" altLang="en-US" dirty="0" smtClean="0"/>
              <a:t>换行符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&gt;.strip()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str</a:t>
            </a:r>
            <a:r>
              <a:rPr lang="en-US" altLang="zh-CN" dirty="0" smtClean="0"/>
              <a:t>&gt;.</a:t>
            </a:r>
            <a:r>
              <a:rPr lang="en-US" altLang="zh-CN" dirty="0" err="1" smtClean="0"/>
              <a:t>lstrip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str</a:t>
            </a:r>
            <a:r>
              <a:rPr lang="en-US" altLang="zh-CN" dirty="0" smtClean="0"/>
              <a:t>&gt;.</a:t>
            </a:r>
            <a:r>
              <a:rPr lang="en-US" altLang="zh-CN" dirty="0" err="1" smtClean="0"/>
              <a:t>rstrip</a:t>
            </a:r>
            <a:r>
              <a:rPr lang="en-US" altLang="zh-CN" dirty="0" smtClean="0"/>
              <a:t>()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10" y="2211271"/>
            <a:ext cx="3644979" cy="34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处理每行内容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10-7】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根据分隔符进行分割，返回值为列表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&gt;.split(&lt;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&gt;)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11" y="2701099"/>
            <a:ext cx="3970279" cy="32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2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编程实现，读入学生名单并保存为字典。并实现输入学生学号，返回学生姓名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10-8】</a:t>
            </a:r>
            <a:r>
              <a:rPr lang="zh-CN" altLang="en-US" dirty="0" smtClean="0"/>
              <a:t>读入学生名单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1412045"/>
            <a:ext cx="4667250" cy="46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第二步</a:t>
            </a:r>
            <a:r>
              <a:rPr lang="en-US" altLang="zh-CN" dirty="0"/>
              <a:t>+</a:t>
            </a:r>
            <a:r>
              <a:rPr lang="zh-CN" altLang="en-US" dirty="0"/>
              <a:t>：将数据写入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w</a:t>
            </a:r>
            <a:r>
              <a:rPr lang="zh-CN" altLang="en-US" dirty="0" smtClean="0"/>
              <a:t>操作）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10-9】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f.write</a:t>
            </a:r>
            <a:r>
              <a:rPr lang="en-US" altLang="zh-CN" dirty="0" smtClean="0"/>
              <a:t>(string)</a:t>
            </a:r>
          </a:p>
          <a:p>
            <a:pPr lvl="1">
              <a:defRPr/>
            </a:pPr>
            <a:r>
              <a:rPr lang="zh-CN" altLang="en-US" dirty="0" smtClean="0"/>
              <a:t>将字符串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的内容写到</a:t>
            </a:r>
            <a:r>
              <a:rPr lang="zh-CN" altLang="en-US" b="1" dirty="0" smtClean="0">
                <a:solidFill>
                  <a:srgbClr val="FF0000"/>
                </a:solidFill>
              </a:rPr>
              <a:t>新文件</a:t>
            </a:r>
            <a:r>
              <a:rPr lang="en-US" altLang="zh-CN" dirty="0" smtClean="0"/>
              <a:t>f</a:t>
            </a:r>
            <a:r>
              <a:rPr lang="zh-CN" altLang="en-US" dirty="0" smtClean="0"/>
              <a:t>对应的文件中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514600"/>
            <a:ext cx="5257800" cy="373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2226" y="3550503"/>
            <a:ext cx="5467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write()</a:t>
            </a:r>
            <a:r>
              <a:rPr lang="zh-CN" altLang="en-US" sz="2800" dirty="0" smtClean="0"/>
              <a:t>函数写法和</a:t>
            </a:r>
            <a:r>
              <a:rPr lang="en-US" altLang="zh-CN" sz="2800" dirty="0" smtClean="0"/>
              <a:t>print()</a:t>
            </a:r>
            <a:r>
              <a:rPr lang="zh-CN" altLang="en-US" sz="2800" dirty="0" smtClean="0"/>
              <a:t>函数类似</a:t>
            </a:r>
            <a:endParaRPr lang="en-US" altLang="zh-CN" sz="2800" dirty="0" smtClean="0"/>
          </a:p>
          <a:p>
            <a:r>
              <a:rPr lang="zh-CN" altLang="en-US" sz="2800" dirty="0" smtClean="0"/>
              <a:t>区别在于</a:t>
            </a:r>
            <a:r>
              <a:rPr lang="en-US" altLang="zh-CN" sz="2800" dirty="0" smtClean="0"/>
              <a:t>write()</a:t>
            </a:r>
            <a:r>
              <a:rPr lang="zh-CN" altLang="en-US" sz="2800" dirty="0" smtClean="0"/>
              <a:t>函数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不会自动换行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第二步</a:t>
            </a:r>
            <a:r>
              <a:rPr lang="en-US" altLang="zh-CN" dirty="0"/>
              <a:t>+</a:t>
            </a:r>
            <a:r>
              <a:rPr lang="zh-CN" altLang="en-US" dirty="0"/>
              <a:t>：将数据写入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操作）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10-10】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f.write</a:t>
            </a:r>
            <a:r>
              <a:rPr lang="en-US" altLang="zh-CN" dirty="0" smtClean="0"/>
              <a:t>(string)</a:t>
            </a:r>
          </a:p>
          <a:p>
            <a:pPr lvl="1">
              <a:defRPr/>
            </a:pPr>
            <a:r>
              <a:rPr lang="zh-CN" altLang="en-US" dirty="0" smtClean="0"/>
              <a:t>将字符串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的内容</a:t>
            </a:r>
            <a:r>
              <a:rPr lang="zh-CN" altLang="en-US" b="1" dirty="0">
                <a:solidFill>
                  <a:srgbClr val="FF0000"/>
                </a:solidFill>
              </a:rPr>
              <a:t>追加</a:t>
            </a:r>
            <a:r>
              <a:rPr lang="zh-CN" altLang="en-US" b="1" dirty="0" smtClean="0">
                <a:solidFill>
                  <a:srgbClr val="FF0000"/>
                </a:solidFill>
              </a:rPr>
              <a:t>写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</a:t>
            </a:r>
            <a:r>
              <a:rPr lang="zh-CN" altLang="en-US" dirty="0" smtClean="0"/>
              <a:t>对应的文件中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256835"/>
            <a:ext cx="5676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6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问题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给定一篇文章，统计其</a:t>
            </a:r>
            <a:r>
              <a:rPr lang="zh-CN" altLang="en-US" dirty="0" smtClean="0"/>
              <a:t>中共出现了多少词，每个词出现的次数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词频统计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444496"/>
            <a:ext cx="3886561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解题思路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词频</a:t>
            </a:r>
            <a:r>
              <a:rPr lang="zh-CN" altLang="en-US" dirty="0"/>
              <a:t>统计是一个累加问题，即对文档中</a:t>
            </a:r>
            <a:r>
              <a:rPr lang="zh-CN" altLang="en-US" dirty="0" smtClean="0"/>
              <a:t>的每个词</a:t>
            </a:r>
            <a:r>
              <a:rPr lang="zh-CN" altLang="en-US" dirty="0"/>
              <a:t>设计一个计数器，词语每出现一次，相关计数器加</a:t>
            </a:r>
            <a:r>
              <a:rPr lang="en-US" altLang="zh-CN" dirty="0"/>
              <a:t>1</a:t>
            </a:r>
          </a:p>
          <a:p>
            <a:pPr>
              <a:defRPr/>
            </a:pPr>
            <a:r>
              <a:rPr lang="zh-CN" altLang="en-US" dirty="0"/>
              <a:t>以词语为键（</a:t>
            </a:r>
            <a:r>
              <a:rPr lang="en-US" altLang="zh-CN" dirty="0"/>
              <a:t>key</a:t>
            </a:r>
            <a:r>
              <a:rPr lang="zh-CN" altLang="en-US" dirty="0"/>
              <a:t>），计数器为值（</a:t>
            </a:r>
            <a:r>
              <a:rPr lang="en-US" altLang="zh-CN" dirty="0"/>
              <a:t>value</a:t>
            </a:r>
            <a:r>
              <a:rPr lang="zh-CN" altLang="en-US" dirty="0"/>
              <a:t>），构成</a:t>
            </a:r>
            <a:r>
              <a:rPr lang="en-US" altLang="zh-CN" dirty="0"/>
              <a:t>&lt;</a:t>
            </a:r>
            <a:r>
              <a:rPr lang="zh-CN" altLang="en-US" dirty="0"/>
              <a:t>单词</a:t>
            </a:r>
            <a:r>
              <a:rPr lang="en-US" altLang="zh-CN" dirty="0"/>
              <a:t>&gt;:&lt;</a:t>
            </a:r>
            <a:r>
              <a:rPr lang="zh-CN" altLang="en-US" dirty="0"/>
              <a:t>出现次数</a:t>
            </a:r>
            <a:r>
              <a:rPr lang="en-US" altLang="zh-CN" dirty="0"/>
              <a:t>&gt;</a:t>
            </a:r>
            <a:r>
              <a:rPr lang="zh-CN" altLang="en-US" dirty="0"/>
              <a:t>的键值对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关键步骤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分解并提取英文文章的单词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单词怎么提取？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英文单词的分隔符可以是空格、标点符号或特殊符号等，用单一分割符无法将单词完全分割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解决办法：先</a:t>
            </a:r>
            <a:r>
              <a:rPr lang="zh-CN" altLang="en-US" dirty="0"/>
              <a:t>将</a:t>
            </a:r>
            <a:r>
              <a:rPr lang="zh-CN" altLang="en-US" dirty="0" smtClean="0"/>
              <a:t>其他标点符号和特殊符号都转化为空格，再统一用空格分割</a:t>
            </a:r>
          </a:p>
          <a:p>
            <a:pPr lvl="1">
              <a:defRPr/>
            </a:pPr>
            <a:r>
              <a:rPr lang="zh-CN" altLang="en-US" dirty="0" smtClean="0"/>
              <a:t>大小写要不要区分？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同</a:t>
            </a:r>
            <a:r>
              <a:rPr lang="zh-CN" altLang="en-US" dirty="0"/>
              <a:t>一</a:t>
            </a:r>
            <a:r>
              <a:rPr lang="zh-CN" altLang="en-US" dirty="0" smtClean="0"/>
              <a:t>个单词会存在大小写形式，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是大小写区分，计数会出问题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解决办法：将所有单词统一为小写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072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字符串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aaa_str</a:t>
            </a:r>
            <a:r>
              <a:rPr lang="en-US" altLang="zh-CN" dirty="0"/>
              <a:t> = “hello world”</a:t>
            </a:r>
          </a:p>
          <a:p>
            <a:pPr>
              <a:defRPr/>
            </a:pPr>
            <a:r>
              <a:rPr lang="zh-CN" altLang="en-US" dirty="0"/>
              <a:t>元组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bbb_tuple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/>
              <a:t>1,2,3,4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zh-CN" altLang="en-US" dirty="0"/>
              <a:t>列表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ccc_list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/>
              <a:t>1,2,3,4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集合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ddd_set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/>
              <a:t>1,2,3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pPr lvl="1">
              <a:defRPr/>
            </a:pPr>
            <a:r>
              <a:rPr lang="en-US" altLang="zh-CN" dirty="0"/>
              <a:t>ddd_set1 = {1,2,3,3}</a:t>
            </a:r>
          </a:p>
          <a:p>
            <a:pPr lvl="1">
              <a:defRPr/>
            </a:pPr>
            <a:r>
              <a:rPr lang="en-US" altLang="zh-CN" dirty="0" err="1"/>
              <a:t>ddd_set</a:t>
            </a:r>
            <a:r>
              <a:rPr lang="en-US" altLang="zh-CN" dirty="0"/>
              <a:t> = {2,1,3</a:t>
            </a:r>
            <a:r>
              <a:rPr lang="en-US" altLang="zh-CN" dirty="0" smtClean="0"/>
              <a:t>}</a:t>
            </a:r>
          </a:p>
          <a:p>
            <a:pPr>
              <a:defRPr/>
            </a:pPr>
            <a:r>
              <a:rPr lang="zh-CN" altLang="en-US" dirty="0" smtClean="0"/>
              <a:t>字典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eee_dict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smtClean="0"/>
              <a:t>“1800”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周杰伦</a:t>
            </a:r>
            <a:r>
              <a:rPr lang="en-US" altLang="zh-CN" dirty="0" smtClean="0"/>
              <a:t>”, “1811”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林俊杰</a:t>
            </a:r>
            <a:r>
              <a:rPr lang="en-US" altLang="zh-CN" dirty="0" smtClean="0"/>
              <a:t>”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集合的定义</a:t>
            </a:r>
          </a:p>
        </p:txBody>
      </p:sp>
    </p:spTree>
    <p:extLst>
      <p:ext uri="{BB962C8B-B14F-4D97-AF65-F5344CB8AC3E}">
        <p14:creationId xmlns:p14="http://schemas.microsoft.com/office/powerpoint/2010/main" val="9139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关键步骤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对每个单词进行计数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设计怎么样的数据结构来进行计数？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字典 </a:t>
            </a:r>
            <a:r>
              <a:rPr lang="en-US" altLang="zh-CN" dirty="0" smtClean="0"/>
              <a:t>counts = {}</a:t>
            </a:r>
          </a:p>
          <a:p>
            <a:pPr lvl="3">
              <a:defRPr/>
            </a:pPr>
            <a:r>
              <a:rPr lang="en-US" altLang="zh-CN" dirty="0" smtClean="0"/>
              <a:t>Key: word </a:t>
            </a:r>
            <a:r>
              <a:rPr lang="zh-CN" altLang="en-US" dirty="0" smtClean="0"/>
              <a:t>单词</a:t>
            </a:r>
            <a:endParaRPr lang="en-US" altLang="zh-CN" dirty="0" smtClean="0"/>
          </a:p>
          <a:p>
            <a:pPr lvl="3">
              <a:defRPr/>
            </a:pPr>
            <a:r>
              <a:rPr lang="en-US" altLang="zh-CN" dirty="0" smtClean="0"/>
              <a:t>Value: </a:t>
            </a:r>
            <a:r>
              <a:rPr lang="zh-CN" altLang="en-US" dirty="0" smtClean="0"/>
              <a:t>出现次数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如何计数？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已经出现在字典的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中 </a:t>
            </a:r>
            <a:endParaRPr lang="en-US" altLang="zh-CN" dirty="0" smtClean="0"/>
          </a:p>
          <a:p>
            <a:pPr lvl="3">
              <a:defRPr/>
            </a:pPr>
            <a:r>
              <a:rPr lang="en-US" altLang="zh-CN" dirty="0" smtClean="0"/>
              <a:t>if word in counts</a:t>
            </a:r>
          </a:p>
          <a:p>
            <a:pPr lvl="4">
              <a:defRPr/>
            </a:pPr>
            <a:r>
              <a:rPr lang="en-US" altLang="zh-CN" dirty="0" smtClean="0"/>
              <a:t>counts[word] = counts[word] + 1</a:t>
            </a:r>
          </a:p>
          <a:p>
            <a:pPr lvl="2"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是一个新词，没在字典的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中 </a:t>
            </a:r>
            <a:endParaRPr lang="en-US" altLang="zh-CN" dirty="0" smtClean="0"/>
          </a:p>
          <a:p>
            <a:pPr lvl="3">
              <a:defRPr/>
            </a:pPr>
            <a:r>
              <a:rPr lang="en-US" altLang="zh-CN" dirty="0" smtClean="0"/>
              <a:t>if word not in counts</a:t>
            </a:r>
          </a:p>
          <a:p>
            <a:pPr lvl="4">
              <a:defRPr/>
            </a:pPr>
            <a:r>
              <a:rPr lang="en-US" altLang="zh-CN" dirty="0" smtClean="0"/>
              <a:t>counts[word]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5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计数方法优化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统一表示方法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简洁表示方法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counts.</a:t>
            </a:r>
            <a:r>
              <a:rPr lang="zh-CN" altLang="en-US" b="1" dirty="0" smtClean="0">
                <a:solidFill>
                  <a:srgbClr val="FF0000"/>
                </a:solidFill>
              </a:rPr>
              <a:t>get</a:t>
            </a:r>
            <a:r>
              <a:rPr lang="zh-CN" altLang="en-US" dirty="0" smtClean="0"/>
              <a:t>(word, </a:t>
            </a:r>
            <a:r>
              <a:rPr lang="zh-CN" altLang="en-US" b="1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)的意思为，如果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counts</a:t>
            </a:r>
            <a:r>
              <a:rPr lang="zh-CN" altLang="en-US" dirty="0" smtClean="0"/>
              <a:t>中，则返回键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对应的值，如果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counts</a:t>
            </a:r>
            <a:r>
              <a:rPr lang="zh-CN" altLang="en-US" dirty="0" smtClean="0"/>
              <a:t>中，则返回</a:t>
            </a:r>
            <a:r>
              <a:rPr lang="en-US" altLang="zh-CN" dirty="0" smtClean="0"/>
              <a:t>0</a:t>
            </a: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3648075" y="2276475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if word in counts: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    counts[word] = counts[word] + 1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    counts[word] = 1</a:t>
            </a:r>
          </a:p>
        </p:txBody>
      </p:sp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3308350" y="5807076"/>
            <a:ext cx="5469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counts[word] = counts.</a:t>
            </a:r>
            <a:r>
              <a:rPr lang="zh-CN" altLang="en-US" sz="2400" b="1" dirty="0">
                <a:solidFill>
                  <a:srgbClr val="FF0000"/>
                </a:solidFill>
              </a:rPr>
              <a:t>get</a:t>
            </a:r>
            <a:r>
              <a:rPr lang="zh-CN" altLang="en-US" sz="2400" dirty="0"/>
              <a:t>(word, </a:t>
            </a:r>
            <a:r>
              <a:rPr lang="zh-CN" altLang="en-US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) + 1</a:t>
            </a:r>
          </a:p>
        </p:txBody>
      </p:sp>
    </p:spTree>
    <p:extLst>
      <p:ext uri="{BB962C8B-B14F-4D97-AF65-F5344CB8AC3E}">
        <p14:creationId xmlns:p14="http://schemas.microsoft.com/office/powerpoint/2010/main" val="11342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关键步骤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对单词的统计值从高到底排序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由于字典类型没有顺序，需要将其转换为由顺序的列表类型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items = list(</a:t>
            </a:r>
            <a:r>
              <a:rPr lang="en-US" altLang="zh-CN" dirty="0" err="1" smtClean="0"/>
              <a:t>counts.items</a:t>
            </a:r>
            <a:r>
              <a:rPr lang="en-US" altLang="zh-CN" dirty="0" smtClean="0"/>
              <a:t>())</a:t>
            </a:r>
          </a:p>
          <a:p>
            <a:pPr lvl="2">
              <a:defRPr/>
            </a:pPr>
            <a:r>
              <a:rPr lang="zh-CN" altLang="en-US" dirty="0" smtClean="0"/>
              <a:t>列表中的每个元素为一个（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）的元组</a:t>
            </a:r>
            <a:endParaRPr lang="en-US" altLang="zh-CN" dirty="0" smtClean="0"/>
          </a:p>
          <a:p>
            <a:pPr lvl="3">
              <a:defRPr/>
            </a:pPr>
            <a:r>
              <a:rPr lang="en-US" altLang="zh-CN" dirty="0" smtClean="0"/>
              <a:t>[('the', 1138), ('tragedy', 3), ('of', 669), ('hamlet', 462)]</a:t>
            </a: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再使用</a:t>
            </a:r>
            <a:r>
              <a:rPr lang="en-US" altLang="zh-CN" dirty="0" smtClean="0"/>
              <a:t>sort()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函数配合实现根据单词属性的次数对元素进行排序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items.sort</a:t>
            </a:r>
            <a:r>
              <a:rPr lang="en-US" altLang="zh-CN" dirty="0" smtClean="0"/>
              <a:t>(key=lambda x:x[1], reverse = True)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2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字典排序例子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555443"/>
            <a:ext cx="4776787" cy="50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词频统计代码实现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10-11】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664" y="1444625"/>
            <a:ext cx="6962671" cy="4732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jieba</a:t>
            </a:r>
            <a:r>
              <a:rPr lang="zh-CN" altLang="en-US" dirty="0"/>
              <a:t>库的使用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中一个重要的第三方中文分词函数库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55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35517"/>
              </p:ext>
            </p:extLst>
          </p:nvPr>
        </p:nvGraphicFramePr>
        <p:xfrm>
          <a:off x="2711451" y="2432780"/>
          <a:ext cx="6451599" cy="1377949"/>
        </p:xfrm>
        <a:graphic>
          <a:graphicData uri="http://schemas.openxmlformats.org/drawingml/2006/table">
            <a:tbl>
              <a:tblPr/>
              <a:tblGrid>
                <a:gridCol w="6451599">
                  <a:extLst>
                    <a:ext uri="{9D8B030D-6E8A-4147-A177-3AD203B41FA5}">
                      <a16:colId xmlns:a16="http://schemas.microsoft.com/office/drawing/2014/main" xmlns="" val="3347855543"/>
                    </a:ext>
                  </a:extLst>
                </a:gridCol>
              </a:tblGrid>
              <a:tr h="13779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&gt;&gt;&gt;import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jieba.lcut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中国是一个伟大的国家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一个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伟大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国家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575228682"/>
                  </a:ext>
                </a:extLst>
              </a:tr>
            </a:tbl>
          </a:graphicData>
        </a:graphic>
      </p:graphicFrame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862139" y="3990116"/>
            <a:ext cx="8796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jieba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库是第三方库，不是安装包自带，需要通过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指令安装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4636228"/>
            <a:ext cx="6648450" cy="16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1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jieba</a:t>
            </a:r>
            <a:r>
              <a:rPr lang="zh-CN" altLang="en-US" dirty="0"/>
              <a:t>库的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6594"/>
              </p:ext>
            </p:extLst>
          </p:nvPr>
        </p:nvGraphicFramePr>
        <p:xfrm>
          <a:off x="1533525" y="2187669"/>
          <a:ext cx="8658225" cy="3246120"/>
        </p:xfrm>
        <a:graphic>
          <a:graphicData uri="http://schemas.openxmlformats.org/drawingml/2006/table">
            <a:tbl>
              <a:tblPr/>
              <a:tblGrid>
                <a:gridCol w="3208939">
                  <a:extLst>
                    <a:ext uri="{9D8B030D-6E8A-4147-A177-3AD203B41FA5}">
                      <a16:colId xmlns:a16="http://schemas.microsoft.com/office/drawing/2014/main" xmlns="" val="159740078"/>
                    </a:ext>
                  </a:extLst>
                </a:gridCol>
                <a:gridCol w="5449286">
                  <a:extLst>
                    <a:ext uri="{9D8B030D-6E8A-4147-A177-3AD203B41FA5}">
                      <a16:colId xmlns:a16="http://schemas.microsoft.com/office/drawing/2014/main" xmlns="" val="86471353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856278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精确模式，返回一个可迭代的数据类型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218751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jieba.cut(s, cut_all=True)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全模式，输出文本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中所有可能单词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723365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jieba.cut_for_search(s)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搜索引擎模式，适合搜索引擎建立索引的分词结果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748783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精确模式，返回一个列表类型，建议使用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103687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cut_all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=True)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全模式，返回一个列表类型，建议使用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617707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jieba.lcut_for_search(s)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搜索引擎模式，返回一个列表类型，建议使用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437447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jieba.add_word(w)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向分词词典中增加新词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438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22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10-12】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209800"/>
            <a:ext cx="6496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  <a:r>
              <a:rPr lang="zh-CN" altLang="en-US" dirty="0"/>
              <a:t>中文词频</a:t>
            </a:r>
            <a:r>
              <a:rPr lang="zh-CN" altLang="en-US" dirty="0" smtClean="0"/>
              <a:t>统计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10-13】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59" y="1548228"/>
            <a:ext cx="4644081" cy="45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038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行</a:t>
            </a:r>
            <a:r>
              <a:rPr lang="zh-CN" altLang="en-US" sz="2400" dirty="0"/>
              <a:t>，按照第三方库 </a:t>
            </a:r>
            <a:r>
              <a:rPr lang="en-US" altLang="zh-CN" sz="2400" dirty="0"/>
              <a:t>pip install </a:t>
            </a:r>
            <a:r>
              <a:rPr lang="en-US" altLang="zh-CN" sz="2400" dirty="0" err="1"/>
              <a:t>jieba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 smtClean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行，</a:t>
            </a:r>
            <a:r>
              <a:rPr lang="zh-CN" altLang="en-US" sz="2400" dirty="0" smtClean="0"/>
              <a:t>打开</a:t>
            </a:r>
            <a:r>
              <a:rPr lang="en-US" altLang="zh-CN" sz="2400" dirty="0" smtClean="0"/>
              <a:t>utf-8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需要</a:t>
            </a:r>
            <a:r>
              <a:rPr lang="en-US" altLang="zh-CN" sz="2400" dirty="0" smtClean="0"/>
              <a:t>encoding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4</a:t>
            </a:r>
            <a:r>
              <a:rPr lang="zh-CN" altLang="en-US" sz="2400" dirty="0"/>
              <a:t>行，</a:t>
            </a:r>
            <a:r>
              <a:rPr lang="en-US" altLang="zh-CN" sz="2400" dirty="0" err="1"/>
              <a:t>jieba</a:t>
            </a:r>
            <a:r>
              <a:rPr lang="zh-CN" altLang="en-US" sz="2400" dirty="0"/>
              <a:t>分词</a:t>
            </a:r>
            <a:r>
              <a:rPr lang="en-US" altLang="zh-CN" sz="2400" dirty="0"/>
              <a:t>+</a:t>
            </a:r>
            <a:r>
              <a:rPr lang="en-US" altLang="zh-CN" sz="2400" dirty="0" err="1"/>
              <a:t>lcut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5</a:t>
            </a:r>
            <a:r>
              <a:rPr lang="zh-CN" altLang="en-US" sz="2400" dirty="0"/>
              <a:t>行，空字典的定义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6</a:t>
            </a:r>
            <a:r>
              <a:rPr lang="zh-CN" altLang="en-US" sz="2400" dirty="0"/>
              <a:t>行，</a:t>
            </a:r>
            <a:r>
              <a:rPr lang="en-US" altLang="zh-CN" sz="2400" dirty="0"/>
              <a:t>for</a:t>
            </a:r>
            <a:r>
              <a:rPr lang="zh-CN" altLang="en-US" sz="2400" dirty="0"/>
              <a:t>循环</a:t>
            </a:r>
            <a:r>
              <a:rPr lang="en-US" altLang="zh-CN" sz="2400" dirty="0"/>
              <a:t>+</a:t>
            </a:r>
            <a:r>
              <a:rPr lang="zh-CN" altLang="en-US" sz="2400" dirty="0"/>
              <a:t>列表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7</a:t>
            </a:r>
            <a:r>
              <a:rPr lang="zh-CN" altLang="en-US" sz="2400" dirty="0"/>
              <a:t>行，分支语句</a:t>
            </a:r>
            <a:r>
              <a:rPr lang="en-US" altLang="zh-CN" sz="2400" dirty="0"/>
              <a:t>if+</a:t>
            </a:r>
            <a:r>
              <a:rPr lang="zh-CN" altLang="en-US" sz="2400" dirty="0"/>
              <a:t>等价判断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8</a:t>
            </a:r>
            <a:r>
              <a:rPr lang="zh-CN" altLang="en-US" sz="2400" dirty="0"/>
              <a:t>行，</a:t>
            </a:r>
            <a:r>
              <a:rPr lang="en-US" altLang="zh-CN" sz="2400" dirty="0"/>
              <a:t>continue</a:t>
            </a:r>
            <a:r>
              <a:rPr lang="zh-CN" altLang="en-US" sz="2400" dirty="0"/>
              <a:t>用法</a:t>
            </a:r>
            <a:endParaRPr lang="en-US" altLang="zh-CN" sz="2400" dirty="0"/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4525963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9</a:t>
            </a:r>
            <a:r>
              <a:rPr lang="zh-CN" altLang="en-US" sz="2400" dirty="0"/>
              <a:t>行，分支语句</a:t>
            </a:r>
            <a:r>
              <a:rPr lang="en-US" altLang="zh-CN" sz="2400" dirty="0"/>
              <a:t>else</a:t>
            </a:r>
          </a:p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10</a:t>
            </a:r>
            <a:r>
              <a:rPr lang="zh-CN" altLang="en-US" sz="2400" dirty="0"/>
              <a:t>行，字典查找值</a:t>
            </a:r>
            <a:r>
              <a:rPr lang="en-US" altLang="zh-CN" sz="2400" dirty="0"/>
              <a:t>+</a:t>
            </a:r>
            <a:r>
              <a:rPr lang="zh-CN" altLang="en-US" sz="2400" dirty="0"/>
              <a:t>字典值修改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11</a:t>
            </a:r>
            <a:r>
              <a:rPr lang="zh-CN" altLang="en-US" sz="2400" dirty="0"/>
              <a:t>行，字典转换为列表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12</a:t>
            </a:r>
            <a:r>
              <a:rPr lang="zh-CN" altLang="en-US" sz="2400" dirty="0"/>
              <a:t>行，字典排序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13</a:t>
            </a:r>
            <a:r>
              <a:rPr lang="zh-CN" altLang="en-US" sz="2400" dirty="0"/>
              <a:t>行，</a:t>
            </a:r>
            <a:r>
              <a:rPr lang="en-US" altLang="zh-CN" sz="2400" dirty="0"/>
              <a:t>for</a:t>
            </a:r>
            <a:r>
              <a:rPr lang="zh-CN" altLang="en-US" sz="2400" dirty="0"/>
              <a:t>循环</a:t>
            </a:r>
            <a:r>
              <a:rPr lang="en-US" altLang="zh-CN" sz="2400" dirty="0"/>
              <a:t>+range()</a:t>
            </a:r>
          </a:p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14</a:t>
            </a:r>
            <a:r>
              <a:rPr lang="zh-CN" altLang="en-US" sz="2400" dirty="0"/>
              <a:t>行，字典元素赋值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第</a:t>
            </a:r>
            <a:r>
              <a:rPr lang="en-US" altLang="zh-CN" sz="2400" dirty="0"/>
              <a:t>15</a:t>
            </a:r>
            <a:r>
              <a:rPr lang="zh-CN" altLang="en-US" sz="2400" dirty="0"/>
              <a:t>行，字符串格式化</a:t>
            </a:r>
          </a:p>
        </p:txBody>
      </p:sp>
    </p:spTree>
    <p:extLst>
      <p:ext uri="{BB962C8B-B14F-4D97-AF65-F5344CB8AC3E}">
        <p14:creationId xmlns:p14="http://schemas.microsoft.com/office/powerpoint/2010/main" val="28199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：索引操作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zh-CN" altLang="en-US" b="1" dirty="0" smtClean="0">
                <a:solidFill>
                  <a:srgbClr val="FF0000"/>
                </a:solidFill>
              </a:rPr>
              <a:t>有序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96000" y="1884219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元组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字典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31630"/>
          <a:stretch/>
        </p:blipFill>
        <p:spPr>
          <a:xfrm>
            <a:off x="1288191" y="2560320"/>
            <a:ext cx="3943350" cy="30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4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提交本周的所有例子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以“学号</a:t>
            </a:r>
            <a:r>
              <a:rPr lang="en-US" altLang="zh-CN" dirty="0"/>
              <a:t>_</a:t>
            </a:r>
            <a:r>
              <a:rPr lang="zh-CN" altLang="en-US" dirty="0"/>
              <a:t>例</a:t>
            </a:r>
            <a:r>
              <a:rPr lang="en-US" altLang="zh-CN" dirty="0"/>
              <a:t>_</a:t>
            </a:r>
            <a:r>
              <a:rPr lang="zh-CN" altLang="en-US" dirty="0"/>
              <a:t>数字</a:t>
            </a:r>
            <a:r>
              <a:rPr lang="en-US" altLang="zh-CN" dirty="0"/>
              <a:t>_</a:t>
            </a:r>
            <a:r>
              <a:rPr lang="zh-CN" altLang="en-US" dirty="0"/>
              <a:t>数字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”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dirty="0"/>
              <a:t>如“</a:t>
            </a:r>
            <a:r>
              <a:rPr lang="en-US" altLang="zh-CN" dirty="0"/>
              <a:t>171100000_</a:t>
            </a:r>
            <a:r>
              <a:rPr lang="zh-CN" altLang="en-US" dirty="0"/>
              <a:t>例</a:t>
            </a:r>
            <a:r>
              <a:rPr lang="en-US" altLang="zh-CN" dirty="0" smtClean="0"/>
              <a:t>_10_2.py</a:t>
            </a:r>
            <a:r>
              <a:rPr lang="zh-CN" altLang="en-US" dirty="0"/>
              <a:t>”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上机作业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读入</a:t>
            </a:r>
            <a:r>
              <a:rPr lang="en-US" altLang="zh-CN" dirty="0" smtClean="0"/>
              <a:t>score.txt</a:t>
            </a:r>
            <a:r>
              <a:rPr lang="zh-CN" altLang="en-US" dirty="0" smtClean="0"/>
              <a:t>文件</a:t>
            </a:r>
            <a:r>
              <a:rPr lang="zh-CN" altLang="en-US" dirty="0"/>
              <a:t>，</a:t>
            </a:r>
            <a:r>
              <a:rPr lang="zh-CN" altLang="en-US" dirty="0" smtClean="0"/>
              <a:t>统计</a:t>
            </a:r>
            <a:r>
              <a:rPr lang="zh-CN" altLang="en-US" dirty="0"/>
              <a:t>每个年级一共有多少</a:t>
            </a:r>
            <a:r>
              <a:rPr lang="zh-CN" altLang="en-US" dirty="0" smtClean="0"/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272425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上机作业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读入</a:t>
            </a:r>
            <a:r>
              <a:rPr lang="en-US" altLang="zh-CN" sz="2800" dirty="0" smtClean="0"/>
              <a:t>score.txt</a:t>
            </a:r>
            <a:r>
              <a:rPr lang="zh-CN" altLang="en-US" sz="2800" dirty="0" smtClean="0"/>
              <a:t>文件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统计每个年级的平均成绩</a:t>
            </a:r>
          </a:p>
        </p:txBody>
      </p:sp>
    </p:spTree>
    <p:extLst>
      <p:ext uri="{BB962C8B-B14F-4D97-AF65-F5344CB8AC3E}">
        <p14:creationId xmlns:p14="http://schemas.microsoft.com/office/powerpoint/2010/main" val="17561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上机作业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读入</a:t>
            </a:r>
            <a:r>
              <a:rPr lang="en-US" altLang="zh-CN" sz="2800" dirty="0" smtClean="0"/>
              <a:t>score.txt</a:t>
            </a:r>
            <a:r>
              <a:rPr lang="zh-CN" altLang="en-US" sz="2800" dirty="0" smtClean="0"/>
              <a:t>文件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统计每个班级的不及格人数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671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：切片操作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zh-CN" altLang="en-US" b="1" dirty="0" smtClean="0">
                <a:solidFill>
                  <a:srgbClr val="FF0000"/>
                </a:solidFill>
              </a:rPr>
              <a:t>有序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96000" y="1884219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元组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字典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33069"/>
          <a:stretch/>
        </p:blipFill>
        <p:spPr>
          <a:xfrm>
            <a:off x="1109749" y="2797537"/>
            <a:ext cx="4443412" cy="32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：类型相加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zh-CN" altLang="en-US" b="1" dirty="0" smtClean="0">
                <a:solidFill>
                  <a:srgbClr val="FF0000"/>
                </a:solidFill>
              </a:rPr>
              <a:t>有序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96000" y="1884219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元组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字典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35995"/>
          <a:stretch/>
        </p:blipFill>
        <p:spPr>
          <a:xfrm>
            <a:off x="1314718" y="2455025"/>
            <a:ext cx="3751976" cy="32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9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操作组合数据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：类型相乘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zh-CN" altLang="en-US" b="1" dirty="0" smtClean="0">
                <a:solidFill>
                  <a:srgbClr val="FF0000"/>
                </a:solidFill>
              </a:rPr>
              <a:t>有序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96000" y="1884219"/>
            <a:ext cx="323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元组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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集合</a:t>
            </a:r>
            <a:endParaRPr lang="en-US" altLang="zh-CN" sz="2800" dirty="0" smtClean="0"/>
          </a:p>
          <a:p>
            <a:r>
              <a:rPr lang="zh-CN" altLang="en-US" sz="2800" dirty="0">
                <a:sym typeface="Wingdings 2" panose="05020102010507070707" pitchFamily="18" charset="2"/>
              </a:rPr>
              <a:t></a:t>
            </a:r>
            <a:r>
              <a:rPr lang="zh-CN" altLang="en-US" sz="2800" dirty="0" smtClean="0"/>
              <a:t>字典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30707"/>
          <a:stretch/>
        </p:blipFill>
        <p:spPr>
          <a:xfrm>
            <a:off x="1363633" y="2792160"/>
            <a:ext cx="3286125" cy="30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wfud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wfudan" id="{E1362BAB-E77F-4B1B-94E7-BC9791D56CCE}" vid="{D2FFA553-2E31-419E-9B16-5C1D011AFF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19400</TotalTime>
  <Words>2414</Words>
  <Application>Microsoft Office PowerPoint</Application>
  <PresentationFormat>宽屏</PresentationFormat>
  <Paragraphs>485</Paragraphs>
  <Slides>63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等线</vt:lpstr>
      <vt:lpstr>等线 Light</vt:lpstr>
      <vt:lpstr>宋体</vt:lpstr>
      <vt:lpstr>微软雅黑</vt:lpstr>
      <vt:lpstr>Arial</vt:lpstr>
      <vt:lpstr>Calibri</vt:lpstr>
      <vt:lpstr>Consolas</vt:lpstr>
      <vt:lpstr>Courier New</vt:lpstr>
      <vt:lpstr>Times New Roman</vt:lpstr>
      <vt:lpstr>Wingdings 2</vt:lpstr>
      <vt:lpstr>kwfudan</vt:lpstr>
      <vt:lpstr>第5章 文件</vt:lpstr>
      <vt:lpstr>上节回顾</vt:lpstr>
      <vt:lpstr>数据类型</vt:lpstr>
      <vt:lpstr>序列类型</vt:lpstr>
      <vt:lpstr>集合的定义</vt:lpstr>
      <vt:lpstr>操作组合数据1：索引操作</vt:lpstr>
      <vt:lpstr>操作组合数据2：切片操作</vt:lpstr>
      <vt:lpstr>操作组合数据3：类型相加</vt:lpstr>
      <vt:lpstr>操作组合数据4：类型相乘</vt:lpstr>
      <vt:lpstr>操作组合数据5：成员资格</vt:lpstr>
      <vt:lpstr>操作组合数据6：长度</vt:lpstr>
      <vt:lpstr>操作组合数据7：最大值</vt:lpstr>
      <vt:lpstr>操作组合数据8：最小值</vt:lpstr>
      <vt:lpstr>操作组合数据9：计数</vt:lpstr>
      <vt:lpstr>操作组合数据10：for循环</vt:lpstr>
      <vt:lpstr>遍历字典</vt:lpstr>
      <vt:lpstr>遍历所有的键-值对</vt:lpstr>
      <vt:lpstr>遍历字典中的所有键</vt:lpstr>
      <vt:lpstr>遍历字典中的所有值</vt:lpstr>
      <vt:lpstr>操作组合数据11：修改</vt:lpstr>
      <vt:lpstr>操作组合数据12：增加</vt:lpstr>
      <vt:lpstr>操作组合数据13：删除</vt:lpstr>
      <vt:lpstr>操作组合数据14：排序</vt:lpstr>
      <vt:lpstr>文件</vt:lpstr>
      <vt:lpstr>文件和目录</vt:lpstr>
      <vt:lpstr>操作文件</vt:lpstr>
      <vt:lpstr>操作文件</vt:lpstr>
      <vt:lpstr>第一步：打开文件</vt:lpstr>
      <vt:lpstr>文件地址：绝对路径和相对路径</vt:lpstr>
      <vt:lpstr>绝对路径示例</vt:lpstr>
      <vt:lpstr>相对路径示例</vt:lpstr>
      <vt:lpstr>打开模式</vt:lpstr>
      <vt:lpstr>编码模式</vt:lpstr>
      <vt:lpstr>编码模式</vt:lpstr>
      <vt:lpstr>第三步：文件的关闭</vt:lpstr>
      <vt:lpstr>第二步：文件的读取</vt:lpstr>
      <vt:lpstr>&lt;file&gt;.read()【例10-1】</vt:lpstr>
      <vt:lpstr>&lt;file&gt;.readline() 【例10-2】</vt:lpstr>
      <vt:lpstr>&lt;file&gt;.readlines() 【例10-3】</vt:lpstr>
      <vt:lpstr>for循环+文件【例10-4】</vt:lpstr>
      <vt:lpstr>for循环+文件【例10-5】</vt:lpstr>
      <vt:lpstr>处理每行内容【例10-6】</vt:lpstr>
      <vt:lpstr>处理每行内容【例10-7】</vt:lpstr>
      <vt:lpstr>【例10-8】读入学生名单</vt:lpstr>
      <vt:lpstr>第二步+：将数据写入文件（w操作）【例10-9】</vt:lpstr>
      <vt:lpstr>第二步+：将数据写入文件（a操作） 【例10-10】</vt:lpstr>
      <vt:lpstr>词频统计</vt:lpstr>
      <vt:lpstr>解题思路</vt:lpstr>
      <vt:lpstr>关键步骤1</vt:lpstr>
      <vt:lpstr>关键步骤2</vt:lpstr>
      <vt:lpstr>计数方法优化</vt:lpstr>
      <vt:lpstr>关键步骤3</vt:lpstr>
      <vt:lpstr>字典排序例子</vt:lpstr>
      <vt:lpstr>词频统计代码实现【例10-11】</vt:lpstr>
      <vt:lpstr>jieba库的使用</vt:lpstr>
      <vt:lpstr>jieba库的解析</vt:lpstr>
      <vt:lpstr>【例10-12】</vt:lpstr>
      <vt:lpstr>《三国演义》中文词频统计【例10-13】</vt:lpstr>
      <vt:lpstr>要点</vt:lpstr>
      <vt:lpstr>上机作业0</vt:lpstr>
      <vt:lpstr>上机作业1</vt:lpstr>
      <vt:lpstr>上机作业2</vt:lpstr>
      <vt:lpstr>上机作业3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中文知识图谱CN-DBpedia构建的关键技术</dc:title>
  <dc:creator>Bo Xu</dc:creator>
  <cp:lastModifiedBy>maobo</cp:lastModifiedBy>
  <cp:revision>2426</cp:revision>
  <cp:lastPrinted>2017-08-24T15:00:07Z</cp:lastPrinted>
  <dcterms:created xsi:type="dcterms:W3CDTF">2017-05-30T12:07:43Z</dcterms:created>
  <dcterms:modified xsi:type="dcterms:W3CDTF">2022-03-06T07:48:10Z</dcterms:modified>
</cp:coreProperties>
</file>