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52"/>
  </p:notesMasterIdLst>
  <p:handoutMasterIdLst>
    <p:handoutMasterId r:id="rId53"/>
  </p:handoutMasterIdLst>
  <p:sldIdLst>
    <p:sldId id="679" r:id="rId2"/>
    <p:sldId id="867" r:id="rId3"/>
    <p:sldId id="837" r:id="rId4"/>
    <p:sldId id="840" r:id="rId5"/>
    <p:sldId id="868" r:id="rId6"/>
    <p:sldId id="870" r:id="rId7"/>
    <p:sldId id="886" r:id="rId8"/>
    <p:sldId id="887" r:id="rId9"/>
    <p:sldId id="889" r:id="rId10"/>
    <p:sldId id="893" r:id="rId11"/>
    <p:sldId id="896" r:id="rId12"/>
    <p:sldId id="903" r:id="rId13"/>
    <p:sldId id="915" r:id="rId14"/>
    <p:sldId id="913" r:id="rId15"/>
    <p:sldId id="916" r:id="rId16"/>
    <p:sldId id="906" r:id="rId17"/>
    <p:sldId id="917" r:id="rId18"/>
    <p:sldId id="919" r:id="rId19"/>
    <p:sldId id="921" r:id="rId20"/>
    <p:sldId id="922" r:id="rId21"/>
    <p:sldId id="923" r:id="rId22"/>
    <p:sldId id="924" r:id="rId23"/>
    <p:sldId id="925" r:id="rId24"/>
    <p:sldId id="926" r:id="rId25"/>
    <p:sldId id="927" r:id="rId26"/>
    <p:sldId id="928" r:id="rId27"/>
    <p:sldId id="929" r:id="rId28"/>
    <p:sldId id="930" r:id="rId29"/>
    <p:sldId id="931" r:id="rId30"/>
    <p:sldId id="932" r:id="rId31"/>
    <p:sldId id="933" r:id="rId32"/>
    <p:sldId id="934" r:id="rId33"/>
    <p:sldId id="935" r:id="rId34"/>
    <p:sldId id="936" r:id="rId35"/>
    <p:sldId id="937" r:id="rId36"/>
    <p:sldId id="938" r:id="rId37"/>
    <p:sldId id="939" r:id="rId38"/>
    <p:sldId id="940" r:id="rId39"/>
    <p:sldId id="941" r:id="rId40"/>
    <p:sldId id="942" r:id="rId41"/>
    <p:sldId id="943" r:id="rId42"/>
    <p:sldId id="944" r:id="rId43"/>
    <p:sldId id="945" r:id="rId44"/>
    <p:sldId id="946" r:id="rId45"/>
    <p:sldId id="947" r:id="rId46"/>
    <p:sldId id="948" r:id="rId47"/>
    <p:sldId id="949" r:id="rId48"/>
    <p:sldId id="952" r:id="rId49"/>
    <p:sldId id="950" r:id="rId50"/>
    <p:sldId id="951" r:id="rId51"/>
  </p:sldIdLst>
  <p:sldSz cx="12192000" cy="6858000"/>
  <p:notesSz cx="9932988" cy="6800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9" autoAdjust="0"/>
    <p:restoredTop sz="94947" autoAdjust="0"/>
  </p:normalViewPr>
  <p:slideViewPr>
    <p:cSldViewPr snapToGrid="0">
      <p:cViewPr varScale="1">
        <p:scale>
          <a:sx n="84" d="100"/>
          <a:sy n="84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9F1DE3-50C1-4ADD-BEBC-0D71299291D1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B48CFB0B-CB28-4FB7-9318-7470D33AD9F7}">
      <dgm:prSet phldrT="[文本]"/>
      <dgm:spPr/>
      <dgm:t>
        <a:bodyPr/>
        <a:lstStyle/>
        <a:p>
          <a:r>
            <a:rPr lang="zh-CN" altLang="en-US" dirty="0" smtClean="0"/>
            <a:t>数据类型</a:t>
          </a:r>
          <a:endParaRPr lang="zh-CN" altLang="en-US" dirty="0"/>
        </a:p>
      </dgm:t>
    </dgm:pt>
    <dgm:pt modelId="{BD4521AB-775F-408F-B789-570F096B1880}" type="parTrans" cxnId="{67F7FB26-2BF4-4F28-9B7C-2350658B613A}">
      <dgm:prSet/>
      <dgm:spPr/>
      <dgm:t>
        <a:bodyPr/>
        <a:lstStyle/>
        <a:p>
          <a:endParaRPr lang="zh-CN" altLang="en-US"/>
        </a:p>
      </dgm:t>
    </dgm:pt>
    <dgm:pt modelId="{971F9303-1CE9-432C-A366-C0AB9C060A86}" type="sibTrans" cxnId="{67F7FB26-2BF4-4F28-9B7C-2350658B613A}">
      <dgm:prSet/>
      <dgm:spPr/>
      <dgm:t>
        <a:bodyPr/>
        <a:lstStyle/>
        <a:p>
          <a:endParaRPr lang="zh-CN" altLang="en-US"/>
        </a:p>
      </dgm:t>
    </dgm:pt>
    <dgm:pt modelId="{E48D5E58-DC9C-4F0C-9610-A0A3DC385385}">
      <dgm:prSet phldrT="[文本]"/>
      <dgm:spPr/>
      <dgm:t>
        <a:bodyPr/>
        <a:lstStyle/>
        <a:p>
          <a:r>
            <a:rPr lang="zh-CN" altLang="en-US" dirty="0" smtClean="0"/>
            <a:t>单个数据类型</a:t>
          </a:r>
          <a:endParaRPr lang="zh-CN" altLang="en-US" dirty="0"/>
        </a:p>
      </dgm:t>
    </dgm:pt>
    <dgm:pt modelId="{01C8558B-DD1F-403F-A033-5A1BF5A0529F}" type="parTrans" cxnId="{F10B72B6-1F29-4570-BB54-EB3DEBA20BC3}">
      <dgm:prSet/>
      <dgm:spPr/>
      <dgm:t>
        <a:bodyPr/>
        <a:lstStyle/>
        <a:p>
          <a:endParaRPr lang="zh-CN" altLang="en-US"/>
        </a:p>
      </dgm:t>
    </dgm:pt>
    <dgm:pt modelId="{5D9D4F1B-201C-4868-B157-BEC43AE70B2F}" type="sibTrans" cxnId="{F10B72B6-1F29-4570-BB54-EB3DEBA20BC3}">
      <dgm:prSet/>
      <dgm:spPr/>
      <dgm:t>
        <a:bodyPr/>
        <a:lstStyle/>
        <a:p>
          <a:endParaRPr lang="zh-CN" altLang="en-US"/>
        </a:p>
      </dgm:t>
    </dgm:pt>
    <dgm:pt modelId="{F29FA38C-D612-4607-9977-EF26B9583C89}">
      <dgm:prSet phldrT="[文本]"/>
      <dgm:spPr/>
      <dgm:t>
        <a:bodyPr/>
        <a:lstStyle/>
        <a:p>
          <a:r>
            <a:rPr lang="zh-CN" altLang="en-US" dirty="0" smtClean="0"/>
            <a:t>数字</a:t>
          </a:r>
          <a:endParaRPr lang="zh-CN" altLang="en-US" dirty="0"/>
        </a:p>
      </dgm:t>
    </dgm:pt>
    <dgm:pt modelId="{D587891D-5A68-41E4-88F2-3DEE57542C27}" type="parTrans" cxnId="{1C7456CF-7397-4B58-8F31-7793801D96A7}">
      <dgm:prSet/>
      <dgm:spPr/>
      <dgm:t>
        <a:bodyPr/>
        <a:lstStyle/>
        <a:p>
          <a:endParaRPr lang="zh-CN" altLang="en-US"/>
        </a:p>
      </dgm:t>
    </dgm:pt>
    <dgm:pt modelId="{7109867F-1994-41FA-8949-C076849FE169}" type="sibTrans" cxnId="{1C7456CF-7397-4B58-8F31-7793801D96A7}">
      <dgm:prSet/>
      <dgm:spPr/>
      <dgm:t>
        <a:bodyPr/>
        <a:lstStyle/>
        <a:p>
          <a:endParaRPr lang="zh-CN" altLang="en-US"/>
        </a:p>
      </dgm:t>
    </dgm:pt>
    <dgm:pt modelId="{E6A45C9B-704E-49FE-85F9-F9EADCA003BA}">
      <dgm:prSet phldrT="[文本]"/>
      <dgm:spPr/>
      <dgm:t>
        <a:bodyPr/>
        <a:lstStyle/>
        <a:p>
          <a:r>
            <a:rPr lang="zh-CN" altLang="en-US" dirty="0" smtClean="0"/>
            <a:t>字符串</a:t>
          </a:r>
          <a:endParaRPr lang="zh-CN" altLang="en-US" dirty="0"/>
        </a:p>
      </dgm:t>
    </dgm:pt>
    <dgm:pt modelId="{A819E562-452E-4616-A832-2F7FBEDEC794}" type="parTrans" cxnId="{401BAD71-5542-4E06-B093-23FBC33485BC}">
      <dgm:prSet/>
      <dgm:spPr/>
      <dgm:t>
        <a:bodyPr/>
        <a:lstStyle/>
        <a:p>
          <a:endParaRPr lang="zh-CN" altLang="en-US"/>
        </a:p>
      </dgm:t>
    </dgm:pt>
    <dgm:pt modelId="{E0023F39-D34F-4130-BF33-5E09942E518C}" type="sibTrans" cxnId="{401BAD71-5542-4E06-B093-23FBC33485BC}">
      <dgm:prSet/>
      <dgm:spPr/>
      <dgm:t>
        <a:bodyPr/>
        <a:lstStyle/>
        <a:p>
          <a:endParaRPr lang="zh-CN" altLang="en-US"/>
        </a:p>
      </dgm:t>
    </dgm:pt>
    <dgm:pt modelId="{063BEEB5-6A56-40EF-A3DD-079F22E1D8F9}">
      <dgm:prSet phldrT="[文本]"/>
      <dgm:spPr/>
      <dgm:t>
        <a:bodyPr/>
        <a:lstStyle/>
        <a:p>
          <a:r>
            <a:rPr lang="zh-CN" altLang="en-US" dirty="0" smtClean="0"/>
            <a:t>组合数据类型</a:t>
          </a:r>
          <a:endParaRPr lang="zh-CN" altLang="en-US" dirty="0"/>
        </a:p>
      </dgm:t>
    </dgm:pt>
    <dgm:pt modelId="{FB47E917-ED9E-4D15-89AE-2BF7E977FA40}" type="parTrans" cxnId="{A91117B5-A0E9-4FC3-9CC6-9056E2C46D9B}">
      <dgm:prSet/>
      <dgm:spPr/>
      <dgm:t>
        <a:bodyPr/>
        <a:lstStyle/>
        <a:p>
          <a:endParaRPr lang="zh-CN" altLang="en-US"/>
        </a:p>
      </dgm:t>
    </dgm:pt>
    <dgm:pt modelId="{733DF0D1-D3E2-4D0A-A0FB-8060CDD24DCB}" type="sibTrans" cxnId="{A91117B5-A0E9-4FC3-9CC6-9056E2C46D9B}">
      <dgm:prSet/>
      <dgm:spPr/>
      <dgm:t>
        <a:bodyPr/>
        <a:lstStyle/>
        <a:p>
          <a:endParaRPr lang="zh-CN" altLang="en-US"/>
        </a:p>
      </dgm:t>
    </dgm:pt>
    <dgm:pt modelId="{57133AC6-A33F-4A7C-9DA0-667903486D81}">
      <dgm:prSet phldrT="[文本]"/>
      <dgm:spPr/>
      <dgm:t>
        <a:bodyPr/>
        <a:lstStyle/>
        <a:p>
          <a:r>
            <a:rPr lang="zh-CN" altLang="en-US" dirty="0" smtClean="0"/>
            <a:t>序列类型</a:t>
          </a:r>
          <a:endParaRPr lang="zh-CN" altLang="en-US" dirty="0"/>
        </a:p>
      </dgm:t>
    </dgm:pt>
    <dgm:pt modelId="{DE0D58F7-F00D-4CFE-9841-8303699FBC20}" type="parTrans" cxnId="{70169E2C-19CB-4DA9-BD6C-81052961FC45}">
      <dgm:prSet/>
      <dgm:spPr/>
      <dgm:t>
        <a:bodyPr/>
        <a:lstStyle/>
        <a:p>
          <a:endParaRPr lang="zh-CN" altLang="en-US"/>
        </a:p>
      </dgm:t>
    </dgm:pt>
    <dgm:pt modelId="{0BE30723-D6CD-42E2-97D7-DD982DD73756}" type="sibTrans" cxnId="{70169E2C-19CB-4DA9-BD6C-81052961FC45}">
      <dgm:prSet/>
      <dgm:spPr/>
      <dgm:t>
        <a:bodyPr/>
        <a:lstStyle/>
        <a:p>
          <a:endParaRPr lang="zh-CN" altLang="en-US"/>
        </a:p>
      </dgm:t>
    </dgm:pt>
    <dgm:pt modelId="{D4AA9A88-264E-4AD8-852E-28892287694C}">
      <dgm:prSet phldrT="[文本]"/>
      <dgm:spPr/>
      <dgm:t>
        <a:bodyPr/>
        <a:lstStyle/>
        <a:p>
          <a:r>
            <a:rPr lang="zh-CN" altLang="en-US" dirty="0" smtClean="0"/>
            <a:t>集合类型</a:t>
          </a:r>
          <a:endParaRPr lang="zh-CN" altLang="en-US" dirty="0"/>
        </a:p>
      </dgm:t>
    </dgm:pt>
    <dgm:pt modelId="{F16E422B-7BE5-4635-8FED-B97063B8C26B}" type="parTrans" cxnId="{D7D22ED0-749E-4AF5-8865-911C332A1B67}">
      <dgm:prSet/>
      <dgm:spPr/>
      <dgm:t>
        <a:bodyPr/>
        <a:lstStyle/>
        <a:p>
          <a:endParaRPr lang="zh-CN" altLang="en-US"/>
        </a:p>
      </dgm:t>
    </dgm:pt>
    <dgm:pt modelId="{1C002448-7629-4053-B68F-ABAE1D96087A}" type="sibTrans" cxnId="{D7D22ED0-749E-4AF5-8865-911C332A1B67}">
      <dgm:prSet/>
      <dgm:spPr/>
      <dgm:t>
        <a:bodyPr/>
        <a:lstStyle/>
        <a:p>
          <a:endParaRPr lang="zh-CN" altLang="en-US"/>
        </a:p>
      </dgm:t>
    </dgm:pt>
    <dgm:pt modelId="{F3C4F9D8-37D1-4323-AE53-A1CFCB6F204C}">
      <dgm:prSet phldrT="[文本]"/>
      <dgm:spPr/>
      <dgm:t>
        <a:bodyPr/>
        <a:lstStyle/>
        <a:p>
          <a:r>
            <a:rPr lang="zh-CN" altLang="en-US" dirty="0" smtClean="0"/>
            <a:t>映射类型</a:t>
          </a:r>
          <a:endParaRPr lang="zh-CN" altLang="en-US" dirty="0"/>
        </a:p>
      </dgm:t>
    </dgm:pt>
    <dgm:pt modelId="{6C378367-387D-4A6B-8083-119AC10BDB90}" type="parTrans" cxnId="{829CF4E2-5C1E-4A6F-AFFC-87CA09E2788E}">
      <dgm:prSet/>
      <dgm:spPr/>
      <dgm:t>
        <a:bodyPr/>
        <a:lstStyle/>
        <a:p>
          <a:endParaRPr lang="zh-CN" altLang="en-US"/>
        </a:p>
      </dgm:t>
    </dgm:pt>
    <dgm:pt modelId="{D73DBF02-43E0-435C-B2BF-30766C208D81}" type="sibTrans" cxnId="{829CF4E2-5C1E-4A6F-AFFC-87CA09E2788E}">
      <dgm:prSet/>
      <dgm:spPr/>
      <dgm:t>
        <a:bodyPr/>
        <a:lstStyle/>
        <a:p>
          <a:endParaRPr lang="zh-CN" altLang="en-US"/>
        </a:p>
      </dgm:t>
    </dgm:pt>
    <dgm:pt modelId="{57158299-97F9-4F12-B483-8D1F3792D38E}">
      <dgm:prSet phldrT="[文本]"/>
      <dgm:spPr/>
      <dgm:t>
        <a:bodyPr/>
        <a:lstStyle/>
        <a:p>
          <a:r>
            <a:rPr lang="zh-CN" altLang="en-US" dirty="0" smtClean="0"/>
            <a:t>字符串（</a:t>
          </a:r>
          <a:r>
            <a:rPr lang="en-US" altLang="zh-CN" dirty="0" err="1" smtClean="0"/>
            <a:t>str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7C522F0B-A9C6-4FAB-9251-079CE7021680}" type="parTrans" cxnId="{D12D3427-EA26-4DC8-B4C2-4DA1862D6103}">
      <dgm:prSet/>
      <dgm:spPr/>
      <dgm:t>
        <a:bodyPr/>
        <a:lstStyle/>
        <a:p>
          <a:endParaRPr lang="zh-CN" altLang="en-US"/>
        </a:p>
      </dgm:t>
    </dgm:pt>
    <dgm:pt modelId="{B6E8C777-9588-405B-B247-97481C173C4C}" type="sibTrans" cxnId="{D12D3427-EA26-4DC8-B4C2-4DA1862D6103}">
      <dgm:prSet/>
      <dgm:spPr/>
      <dgm:t>
        <a:bodyPr/>
        <a:lstStyle/>
        <a:p>
          <a:endParaRPr lang="zh-CN" altLang="en-US"/>
        </a:p>
      </dgm:t>
    </dgm:pt>
    <dgm:pt modelId="{9F400F86-08AB-41EF-9993-5B4C27D2BB83}">
      <dgm:prSet phldrT="[文本]"/>
      <dgm:spPr/>
      <dgm:t>
        <a:bodyPr/>
        <a:lstStyle/>
        <a:p>
          <a:r>
            <a:rPr lang="zh-CN" altLang="en-US" dirty="0" smtClean="0"/>
            <a:t>元组（</a:t>
          </a:r>
          <a:r>
            <a:rPr lang="en-US" altLang="zh-CN" dirty="0" smtClean="0"/>
            <a:t>tuple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857FDC7F-8B0F-42E6-92DD-C5C307107052}" type="parTrans" cxnId="{64A49582-914E-4B5A-87BE-53814EBA7F5C}">
      <dgm:prSet/>
      <dgm:spPr/>
      <dgm:t>
        <a:bodyPr/>
        <a:lstStyle/>
        <a:p>
          <a:endParaRPr lang="zh-CN" altLang="en-US"/>
        </a:p>
      </dgm:t>
    </dgm:pt>
    <dgm:pt modelId="{AE9857A4-9A4F-49AE-BE63-985000ACD33A}" type="sibTrans" cxnId="{64A49582-914E-4B5A-87BE-53814EBA7F5C}">
      <dgm:prSet/>
      <dgm:spPr/>
      <dgm:t>
        <a:bodyPr/>
        <a:lstStyle/>
        <a:p>
          <a:endParaRPr lang="zh-CN" altLang="en-US"/>
        </a:p>
      </dgm:t>
    </dgm:pt>
    <dgm:pt modelId="{53CBB9A1-626D-4FC1-A046-39414E224F3A}">
      <dgm:prSet phldrT="[文本]"/>
      <dgm:spPr/>
      <dgm:t>
        <a:bodyPr/>
        <a:lstStyle/>
        <a:p>
          <a:r>
            <a:rPr lang="zh-CN" altLang="en-US" dirty="0" smtClean="0"/>
            <a:t>列表（</a:t>
          </a:r>
          <a:r>
            <a:rPr lang="en-US" altLang="zh-CN" dirty="0" smtClean="0"/>
            <a:t>list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4C487BF2-9995-4899-8091-CE6D07E86406}" type="parTrans" cxnId="{3A34699A-31FA-4964-9615-735ADCC30B86}">
      <dgm:prSet/>
      <dgm:spPr/>
      <dgm:t>
        <a:bodyPr/>
        <a:lstStyle/>
        <a:p>
          <a:endParaRPr lang="zh-CN" altLang="en-US"/>
        </a:p>
      </dgm:t>
    </dgm:pt>
    <dgm:pt modelId="{969BB124-9587-4F0C-8C9F-949E19C3BDE5}" type="sibTrans" cxnId="{3A34699A-31FA-4964-9615-735ADCC30B86}">
      <dgm:prSet/>
      <dgm:spPr/>
      <dgm:t>
        <a:bodyPr/>
        <a:lstStyle/>
        <a:p>
          <a:endParaRPr lang="zh-CN" altLang="en-US"/>
        </a:p>
      </dgm:t>
    </dgm:pt>
    <dgm:pt modelId="{45EBFF99-038E-4214-9A51-A2DDA27DEC7C}">
      <dgm:prSet phldrT="[文本]"/>
      <dgm:spPr/>
      <dgm:t>
        <a:bodyPr/>
        <a:lstStyle/>
        <a:p>
          <a:r>
            <a:rPr lang="zh-CN" altLang="en-US" dirty="0" smtClean="0"/>
            <a:t>集合（</a:t>
          </a:r>
          <a:r>
            <a:rPr lang="en-US" altLang="zh-CN" dirty="0" smtClean="0"/>
            <a:t>set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A5544CE1-9616-4B83-B19F-82D211BB45C9}" type="parTrans" cxnId="{33A86B48-A11F-42DE-8352-B7CFD6E4301F}">
      <dgm:prSet/>
      <dgm:spPr/>
      <dgm:t>
        <a:bodyPr/>
        <a:lstStyle/>
        <a:p>
          <a:endParaRPr lang="zh-CN" altLang="en-US"/>
        </a:p>
      </dgm:t>
    </dgm:pt>
    <dgm:pt modelId="{0CDDFA2A-70D0-4721-8A41-578855F9868C}" type="sibTrans" cxnId="{33A86B48-A11F-42DE-8352-B7CFD6E4301F}">
      <dgm:prSet/>
      <dgm:spPr/>
      <dgm:t>
        <a:bodyPr/>
        <a:lstStyle/>
        <a:p>
          <a:endParaRPr lang="zh-CN" altLang="en-US"/>
        </a:p>
      </dgm:t>
    </dgm:pt>
    <dgm:pt modelId="{AD220BAB-541D-4976-AE66-0B03C2F727AA}">
      <dgm:prSet phldrT="[文本]"/>
      <dgm:spPr/>
      <dgm:t>
        <a:bodyPr/>
        <a:lstStyle/>
        <a:p>
          <a:r>
            <a:rPr lang="zh-CN" altLang="en-US" dirty="0" smtClean="0"/>
            <a:t>整数</a:t>
          </a:r>
          <a:endParaRPr lang="zh-CN" altLang="en-US" dirty="0"/>
        </a:p>
      </dgm:t>
    </dgm:pt>
    <dgm:pt modelId="{277CCEA1-0C26-4064-B76A-DD22D0AD2776}" type="parTrans" cxnId="{38F650F2-53DE-4F91-8FEE-30F59167B0D2}">
      <dgm:prSet/>
      <dgm:spPr/>
      <dgm:t>
        <a:bodyPr/>
        <a:lstStyle/>
        <a:p>
          <a:endParaRPr lang="zh-CN" altLang="en-US"/>
        </a:p>
      </dgm:t>
    </dgm:pt>
    <dgm:pt modelId="{C6F2090E-22CC-4053-B43E-8AC10B634D41}" type="sibTrans" cxnId="{38F650F2-53DE-4F91-8FEE-30F59167B0D2}">
      <dgm:prSet/>
      <dgm:spPr/>
      <dgm:t>
        <a:bodyPr/>
        <a:lstStyle/>
        <a:p>
          <a:endParaRPr lang="zh-CN" altLang="en-US"/>
        </a:p>
      </dgm:t>
    </dgm:pt>
    <dgm:pt modelId="{7936EC8A-483B-4753-8B50-86E49F07409E}">
      <dgm:prSet phldrT="[文本]"/>
      <dgm:spPr/>
      <dgm:t>
        <a:bodyPr/>
        <a:lstStyle/>
        <a:p>
          <a:r>
            <a:rPr lang="zh-CN" altLang="en-US" dirty="0" smtClean="0"/>
            <a:t>浮点数</a:t>
          </a:r>
          <a:endParaRPr lang="zh-CN" altLang="en-US" dirty="0"/>
        </a:p>
      </dgm:t>
    </dgm:pt>
    <dgm:pt modelId="{5E551857-DA13-4C94-A5C7-9DB90F9E0C8F}" type="parTrans" cxnId="{6B6B1E39-7B24-4805-99F4-2FF781094232}">
      <dgm:prSet/>
      <dgm:spPr/>
      <dgm:t>
        <a:bodyPr/>
        <a:lstStyle/>
        <a:p>
          <a:endParaRPr lang="zh-CN" altLang="en-US"/>
        </a:p>
      </dgm:t>
    </dgm:pt>
    <dgm:pt modelId="{3C47521F-075F-47ED-89C5-83B776FC909A}" type="sibTrans" cxnId="{6B6B1E39-7B24-4805-99F4-2FF781094232}">
      <dgm:prSet/>
      <dgm:spPr/>
      <dgm:t>
        <a:bodyPr/>
        <a:lstStyle/>
        <a:p>
          <a:endParaRPr lang="zh-CN" altLang="en-US"/>
        </a:p>
      </dgm:t>
    </dgm:pt>
    <dgm:pt modelId="{CDE4FA50-8774-4B32-8CFF-268688E2253F}">
      <dgm:prSet phldrT="[文本]"/>
      <dgm:spPr/>
      <dgm:t>
        <a:bodyPr/>
        <a:lstStyle/>
        <a:p>
          <a:r>
            <a:rPr lang="zh-CN" altLang="en-US" dirty="0" smtClean="0"/>
            <a:t>复数</a:t>
          </a:r>
          <a:endParaRPr lang="zh-CN" altLang="en-US" dirty="0"/>
        </a:p>
      </dgm:t>
    </dgm:pt>
    <dgm:pt modelId="{5CF8856C-DBB8-44C2-8753-C8AC7DCC6880}" type="parTrans" cxnId="{94BE98A5-E9E3-4292-B5F0-7A16A7F0478D}">
      <dgm:prSet/>
      <dgm:spPr/>
      <dgm:t>
        <a:bodyPr/>
        <a:lstStyle/>
        <a:p>
          <a:endParaRPr lang="zh-CN" altLang="en-US"/>
        </a:p>
      </dgm:t>
    </dgm:pt>
    <dgm:pt modelId="{1E994D4B-1177-4A78-BAD3-74ED8350068E}" type="sibTrans" cxnId="{94BE98A5-E9E3-4292-B5F0-7A16A7F0478D}">
      <dgm:prSet/>
      <dgm:spPr/>
      <dgm:t>
        <a:bodyPr/>
        <a:lstStyle/>
        <a:p>
          <a:endParaRPr lang="zh-CN" altLang="en-US"/>
        </a:p>
      </dgm:t>
    </dgm:pt>
    <dgm:pt modelId="{E25D72F7-BA52-450A-B8C1-D5138F16AD1E}">
      <dgm:prSet phldrT="[文本]"/>
      <dgm:spPr/>
      <dgm:t>
        <a:bodyPr/>
        <a:lstStyle/>
        <a:p>
          <a:r>
            <a:rPr lang="zh-CN" altLang="en-US" smtClean="0"/>
            <a:t>布尔变量</a:t>
          </a:r>
          <a:endParaRPr lang="zh-CN" altLang="en-US" dirty="0"/>
        </a:p>
      </dgm:t>
    </dgm:pt>
    <dgm:pt modelId="{8638997B-66D1-41F1-B9A2-4E943E8FB288}" type="parTrans" cxnId="{74D15416-3B19-46A0-9473-E75B8CA8A5E1}">
      <dgm:prSet/>
      <dgm:spPr/>
      <dgm:t>
        <a:bodyPr/>
        <a:lstStyle/>
        <a:p>
          <a:endParaRPr lang="zh-CN" altLang="en-US"/>
        </a:p>
      </dgm:t>
    </dgm:pt>
    <dgm:pt modelId="{8D7915ED-680F-45A3-9091-FBF8E02300B7}" type="sibTrans" cxnId="{74D15416-3B19-46A0-9473-E75B8CA8A5E1}">
      <dgm:prSet/>
      <dgm:spPr/>
      <dgm:t>
        <a:bodyPr/>
        <a:lstStyle/>
        <a:p>
          <a:endParaRPr lang="zh-CN" altLang="en-US"/>
        </a:p>
      </dgm:t>
    </dgm:pt>
    <dgm:pt modelId="{073F3C28-7B3D-4381-BB67-54018B10EAA5}" type="pres">
      <dgm:prSet presAssocID="{CA9F1DE3-50C1-4ADD-BEBC-0D71299291D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468E3D4-AB3A-4CC3-9939-4FD612876CBB}" type="pres">
      <dgm:prSet presAssocID="{B48CFB0B-CB28-4FB7-9318-7470D33AD9F7}" presName="root1" presStyleCnt="0"/>
      <dgm:spPr/>
    </dgm:pt>
    <dgm:pt modelId="{DBC85AA5-1C83-4099-BD65-BF914F8AA0F6}" type="pres">
      <dgm:prSet presAssocID="{B48CFB0B-CB28-4FB7-9318-7470D33AD9F7}" presName="LevelOneTextNode" presStyleLbl="node0" presStyleIdx="0" presStyleCnt="1" custScaleX="1546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D8B278-3102-4658-ACB8-81714EEDBD3B}" type="pres">
      <dgm:prSet presAssocID="{B48CFB0B-CB28-4FB7-9318-7470D33AD9F7}" presName="level2hierChild" presStyleCnt="0"/>
      <dgm:spPr/>
    </dgm:pt>
    <dgm:pt modelId="{49278B64-119B-44D1-A469-62F415A55C60}" type="pres">
      <dgm:prSet presAssocID="{01C8558B-DD1F-403F-A033-5A1BF5A0529F}" presName="conn2-1" presStyleLbl="parChTrans1D2" presStyleIdx="0" presStyleCnt="2" custScaleX="2000000"/>
      <dgm:spPr/>
      <dgm:t>
        <a:bodyPr/>
        <a:lstStyle/>
        <a:p>
          <a:endParaRPr lang="zh-CN" altLang="en-US"/>
        </a:p>
      </dgm:t>
    </dgm:pt>
    <dgm:pt modelId="{11F82F1E-447C-4C83-BDB5-C1CEB200EDC8}" type="pres">
      <dgm:prSet presAssocID="{01C8558B-DD1F-403F-A033-5A1BF5A0529F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8AE64E16-B458-48C9-BD50-AB587011A960}" type="pres">
      <dgm:prSet presAssocID="{E48D5E58-DC9C-4F0C-9610-A0A3DC385385}" presName="root2" presStyleCnt="0"/>
      <dgm:spPr/>
    </dgm:pt>
    <dgm:pt modelId="{F5F265B3-4A82-4732-A84A-CB1F3F30AA27}" type="pres">
      <dgm:prSet presAssocID="{E48D5E58-DC9C-4F0C-9610-A0A3DC385385}" presName="LevelTwoTextNode" presStyleLbl="node2" presStyleIdx="0" presStyleCnt="2" custScaleX="1562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9EBF5B-AAF8-49A4-9879-157C8CEAB6D8}" type="pres">
      <dgm:prSet presAssocID="{E48D5E58-DC9C-4F0C-9610-A0A3DC385385}" presName="level3hierChild" presStyleCnt="0"/>
      <dgm:spPr/>
    </dgm:pt>
    <dgm:pt modelId="{3C8D103D-C5A4-46E0-A574-DF9AE6A4C8F3}" type="pres">
      <dgm:prSet presAssocID="{D587891D-5A68-41E4-88F2-3DEE57542C27}" presName="conn2-1" presStyleLbl="parChTrans1D3" presStyleIdx="0" presStyleCnt="5" custScaleX="2000000"/>
      <dgm:spPr/>
      <dgm:t>
        <a:bodyPr/>
        <a:lstStyle/>
        <a:p>
          <a:endParaRPr lang="zh-CN" altLang="en-US"/>
        </a:p>
      </dgm:t>
    </dgm:pt>
    <dgm:pt modelId="{1A8DF8A4-DDC3-4646-B27F-3725588E9D6A}" type="pres">
      <dgm:prSet presAssocID="{D587891D-5A68-41E4-88F2-3DEE57542C27}" presName="connTx" presStyleLbl="parChTrans1D3" presStyleIdx="0" presStyleCnt="5"/>
      <dgm:spPr/>
      <dgm:t>
        <a:bodyPr/>
        <a:lstStyle/>
        <a:p>
          <a:endParaRPr lang="zh-CN" altLang="en-US"/>
        </a:p>
      </dgm:t>
    </dgm:pt>
    <dgm:pt modelId="{F778ECB8-1A0F-423A-83A9-750252994E8C}" type="pres">
      <dgm:prSet presAssocID="{F29FA38C-D612-4607-9977-EF26B9583C89}" presName="root2" presStyleCnt="0"/>
      <dgm:spPr/>
    </dgm:pt>
    <dgm:pt modelId="{05F69149-3B57-4D1B-84F0-E0CC88B29CD6}" type="pres">
      <dgm:prSet presAssocID="{F29FA38C-D612-4607-9977-EF26B9583C89}" presName="LevelTwoTextNode" presStyleLbl="node3" presStyleIdx="0" presStyleCnt="5" custScaleX="1562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B16398-E86F-45B7-BA3C-689C4FF104CF}" type="pres">
      <dgm:prSet presAssocID="{F29FA38C-D612-4607-9977-EF26B9583C89}" presName="level3hierChild" presStyleCnt="0"/>
      <dgm:spPr/>
    </dgm:pt>
    <dgm:pt modelId="{78479B97-CF64-4EE3-91F7-F8087445295C}" type="pres">
      <dgm:prSet presAssocID="{277CCEA1-0C26-4064-B76A-DD22D0AD2776}" presName="conn2-1" presStyleLbl="parChTrans1D4" presStyleIdx="0" presStyleCnt="8"/>
      <dgm:spPr/>
      <dgm:t>
        <a:bodyPr/>
        <a:lstStyle/>
        <a:p>
          <a:endParaRPr lang="zh-CN" altLang="en-US"/>
        </a:p>
      </dgm:t>
    </dgm:pt>
    <dgm:pt modelId="{10AB7634-5B9F-4BAA-8DF4-5EDDA3E9E24A}" type="pres">
      <dgm:prSet presAssocID="{277CCEA1-0C26-4064-B76A-DD22D0AD2776}" presName="connTx" presStyleLbl="parChTrans1D4" presStyleIdx="0" presStyleCnt="8"/>
      <dgm:spPr/>
      <dgm:t>
        <a:bodyPr/>
        <a:lstStyle/>
        <a:p>
          <a:endParaRPr lang="zh-CN" altLang="en-US"/>
        </a:p>
      </dgm:t>
    </dgm:pt>
    <dgm:pt modelId="{58137854-A2A7-4CFB-86A2-79B7D27C213A}" type="pres">
      <dgm:prSet presAssocID="{AD220BAB-541D-4976-AE66-0B03C2F727AA}" presName="root2" presStyleCnt="0"/>
      <dgm:spPr/>
    </dgm:pt>
    <dgm:pt modelId="{0047496C-01A7-4E2C-9F4E-A7C70B394554}" type="pres">
      <dgm:prSet presAssocID="{AD220BAB-541D-4976-AE66-0B03C2F727AA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413648C-D343-448F-8F07-25775D8DBFD3}" type="pres">
      <dgm:prSet presAssocID="{AD220BAB-541D-4976-AE66-0B03C2F727AA}" presName="level3hierChild" presStyleCnt="0"/>
      <dgm:spPr/>
    </dgm:pt>
    <dgm:pt modelId="{FB8DFB26-C068-446B-BC04-0FF2D63170F4}" type="pres">
      <dgm:prSet presAssocID="{5E551857-DA13-4C94-A5C7-9DB90F9E0C8F}" presName="conn2-1" presStyleLbl="parChTrans1D4" presStyleIdx="1" presStyleCnt="8"/>
      <dgm:spPr/>
      <dgm:t>
        <a:bodyPr/>
        <a:lstStyle/>
        <a:p>
          <a:endParaRPr lang="zh-CN" altLang="en-US"/>
        </a:p>
      </dgm:t>
    </dgm:pt>
    <dgm:pt modelId="{96B30DE1-0EA9-4177-B5CF-8CAF4AB4DAD3}" type="pres">
      <dgm:prSet presAssocID="{5E551857-DA13-4C94-A5C7-9DB90F9E0C8F}" presName="connTx" presStyleLbl="parChTrans1D4" presStyleIdx="1" presStyleCnt="8"/>
      <dgm:spPr/>
      <dgm:t>
        <a:bodyPr/>
        <a:lstStyle/>
        <a:p>
          <a:endParaRPr lang="zh-CN" altLang="en-US"/>
        </a:p>
      </dgm:t>
    </dgm:pt>
    <dgm:pt modelId="{D4C96F55-E4B8-4A77-A9D5-F98D69F3CDB3}" type="pres">
      <dgm:prSet presAssocID="{7936EC8A-483B-4753-8B50-86E49F07409E}" presName="root2" presStyleCnt="0"/>
      <dgm:spPr/>
    </dgm:pt>
    <dgm:pt modelId="{993B4EAA-1E11-4FBE-AE0C-F4C5EFCCE179}" type="pres">
      <dgm:prSet presAssocID="{7936EC8A-483B-4753-8B50-86E49F07409E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2DBEBF9-7955-4DFD-8EB3-B862EC7D432F}" type="pres">
      <dgm:prSet presAssocID="{7936EC8A-483B-4753-8B50-86E49F07409E}" presName="level3hierChild" presStyleCnt="0"/>
      <dgm:spPr/>
    </dgm:pt>
    <dgm:pt modelId="{EF8250F8-3E31-47FA-A17B-1E9D551A7AF3}" type="pres">
      <dgm:prSet presAssocID="{5CF8856C-DBB8-44C2-8753-C8AC7DCC6880}" presName="conn2-1" presStyleLbl="parChTrans1D4" presStyleIdx="2" presStyleCnt="8"/>
      <dgm:spPr/>
      <dgm:t>
        <a:bodyPr/>
        <a:lstStyle/>
        <a:p>
          <a:endParaRPr lang="zh-CN" altLang="en-US"/>
        </a:p>
      </dgm:t>
    </dgm:pt>
    <dgm:pt modelId="{BC96E07B-69FD-416C-B5DB-C896D94FE5ED}" type="pres">
      <dgm:prSet presAssocID="{5CF8856C-DBB8-44C2-8753-C8AC7DCC6880}" presName="connTx" presStyleLbl="parChTrans1D4" presStyleIdx="2" presStyleCnt="8"/>
      <dgm:spPr/>
      <dgm:t>
        <a:bodyPr/>
        <a:lstStyle/>
        <a:p>
          <a:endParaRPr lang="zh-CN" altLang="en-US"/>
        </a:p>
      </dgm:t>
    </dgm:pt>
    <dgm:pt modelId="{B3949DC5-70DA-4C20-8718-99A515DA0CDB}" type="pres">
      <dgm:prSet presAssocID="{CDE4FA50-8774-4B32-8CFF-268688E2253F}" presName="root2" presStyleCnt="0"/>
      <dgm:spPr/>
    </dgm:pt>
    <dgm:pt modelId="{E3769C64-395B-4CEB-BDF0-4151877BD40B}" type="pres">
      <dgm:prSet presAssocID="{CDE4FA50-8774-4B32-8CFF-268688E2253F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EA2270-C2AB-40B8-99E8-48AF8770B198}" type="pres">
      <dgm:prSet presAssocID="{CDE4FA50-8774-4B32-8CFF-268688E2253F}" presName="level3hierChild" presStyleCnt="0"/>
      <dgm:spPr/>
    </dgm:pt>
    <dgm:pt modelId="{D76844AB-74BE-4BA9-8BA1-F9A86B8404C8}" type="pres">
      <dgm:prSet presAssocID="{8638997B-66D1-41F1-B9A2-4E943E8FB288}" presName="conn2-1" presStyleLbl="parChTrans1D4" presStyleIdx="3" presStyleCnt="8"/>
      <dgm:spPr/>
      <dgm:t>
        <a:bodyPr/>
        <a:lstStyle/>
        <a:p>
          <a:endParaRPr lang="zh-CN" altLang="en-US"/>
        </a:p>
      </dgm:t>
    </dgm:pt>
    <dgm:pt modelId="{1C9AD3B8-E4E9-4BA8-BF0E-6618CBD3CD85}" type="pres">
      <dgm:prSet presAssocID="{8638997B-66D1-41F1-B9A2-4E943E8FB288}" presName="connTx" presStyleLbl="parChTrans1D4" presStyleIdx="3" presStyleCnt="8"/>
      <dgm:spPr/>
      <dgm:t>
        <a:bodyPr/>
        <a:lstStyle/>
        <a:p>
          <a:endParaRPr lang="zh-CN" altLang="en-US"/>
        </a:p>
      </dgm:t>
    </dgm:pt>
    <dgm:pt modelId="{3FC0AA2C-9588-40AD-91F6-366C3157E9EF}" type="pres">
      <dgm:prSet presAssocID="{E25D72F7-BA52-450A-B8C1-D5138F16AD1E}" presName="root2" presStyleCnt="0"/>
      <dgm:spPr/>
    </dgm:pt>
    <dgm:pt modelId="{A0674C4E-905B-4186-941A-D347F7278E84}" type="pres">
      <dgm:prSet presAssocID="{E25D72F7-BA52-450A-B8C1-D5138F16AD1E}" presName="LevelTwoTextNode" presStyleLbl="node4" presStyleIdx="3" presStyleCnt="8" custScaleX="1562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319B75C-0277-4C43-A3CB-40B017F18C0F}" type="pres">
      <dgm:prSet presAssocID="{E25D72F7-BA52-450A-B8C1-D5138F16AD1E}" presName="level3hierChild" presStyleCnt="0"/>
      <dgm:spPr/>
    </dgm:pt>
    <dgm:pt modelId="{0213A936-C826-4FF8-8C49-060361105B5C}" type="pres">
      <dgm:prSet presAssocID="{A819E562-452E-4616-A832-2F7FBEDEC794}" presName="conn2-1" presStyleLbl="parChTrans1D3" presStyleIdx="1" presStyleCnt="5" custScaleX="2000000"/>
      <dgm:spPr/>
      <dgm:t>
        <a:bodyPr/>
        <a:lstStyle/>
        <a:p>
          <a:endParaRPr lang="zh-CN" altLang="en-US"/>
        </a:p>
      </dgm:t>
    </dgm:pt>
    <dgm:pt modelId="{CA6F1BE3-C818-4200-BB2F-B8814A64E85E}" type="pres">
      <dgm:prSet presAssocID="{A819E562-452E-4616-A832-2F7FBEDEC794}" presName="connTx" presStyleLbl="parChTrans1D3" presStyleIdx="1" presStyleCnt="5"/>
      <dgm:spPr/>
      <dgm:t>
        <a:bodyPr/>
        <a:lstStyle/>
        <a:p>
          <a:endParaRPr lang="zh-CN" altLang="en-US"/>
        </a:p>
      </dgm:t>
    </dgm:pt>
    <dgm:pt modelId="{47BA8148-73B4-4237-9946-25C2C83D843F}" type="pres">
      <dgm:prSet presAssocID="{E6A45C9B-704E-49FE-85F9-F9EADCA003BA}" presName="root2" presStyleCnt="0"/>
      <dgm:spPr/>
    </dgm:pt>
    <dgm:pt modelId="{92815AD9-FBB1-4B80-A77E-DC3CFE245DD5}" type="pres">
      <dgm:prSet presAssocID="{E6A45C9B-704E-49FE-85F9-F9EADCA003BA}" presName="LevelTwoTextNode" presStyleLbl="node3" presStyleIdx="1" presStyleCnt="5" custScaleX="1562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A273D93-C29E-45DC-83E3-72E8C8312A28}" type="pres">
      <dgm:prSet presAssocID="{E6A45C9B-704E-49FE-85F9-F9EADCA003BA}" presName="level3hierChild" presStyleCnt="0"/>
      <dgm:spPr/>
    </dgm:pt>
    <dgm:pt modelId="{C7187B88-E412-4ECF-8291-7A7D5E819B1D}" type="pres">
      <dgm:prSet presAssocID="{FB47E917-ED9E-4D15-89AE-2BF7E977FA40}" presName="conn2-1" presStyleLbl="parChTrans1D2" presStyleIdx="1" presStyleCnt="2" custScaleX="2000000"/>
      <dgm:spPr/>
      <dgm:t>
        <a:bodyPr/>
        <a:lstStyle/>
        <a:p>
          <a:endParaRPr lang="zh-CN" altLang="en-US"/>
        </a:p>
      </dgm:t>
    </dgm:pt>
    <dgm:pt modelId="{B7C68BCF-1F45-4E43-BB81-B3FDB9CBD4B5}" type="pres">
      <dgm:prSet presAssocID="{FB47E917-ED9E-4D15-89AE-2BF7E977FA40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D2105D0E-DCB6-4CBD-8CDA-9516B47C5EA8}" type="pres">
      <dgm:prSet presAssocID="{063BEEB5-6A56-40EF-A3DD-079F22E1D8F9}" presName="root2" presStyleCnt="0"/>
      <dgm:spPr/>
    </dgm:pt>
    <dgm:pt modelId="{FCB547A1-D445-4327-8A62-17EFA5D541A4}" type="pres">
      <dgm:prSet presAssocID="{063BEEB5-6A56-40EF-A3DD-079F22E1D8F9}" presName="LevelTwoTextNode" presStyleLbl="node2" presStyleIdx="1" presStyleCnt="2" custScaleX="1562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EA59BE-6421-4E80-99C5-96219F292511}" type="pres">
      <dgm:prSet presAssocID="{063BEEB5-6A56-40EF-A3DD-079F22E1D8F9}" presName="level3hierChild" presStyleCnt="0"/>
      <dgm:spPr/>
    </dgm:pt>
    <dgm:pt modelId="{E66B78BB-0527-4FC5-AEDA-A9FFB1402687}" type="pres">
      <dgm:prSet presAssocID="{DE0D58F7-F00D-4CFE-9841-8303699FBC20}" presName="conn2-1" presStyleLbl="parChTrans1D3" presStyleIdx="2" presStyleCnt="5" custScaleX="2000000"/>
      <dgm:spPr/>
      <dgm:t>
        <a:bodyPr/>
        <a:lstStyle/>
        <a:p>
          <a:endParaRPr lang="zh-CN" altLang="en-US"/>
        </a:p>
      </dgm:t>
    </dgm:pt>
    <dgm:pt modelId="{D87B4B96-C5E9-4192-8E56-9083CC6242E7}" type="pres">
      <dgm:prSet presAssocID="{DE0D58F7-F00D-4CFE-9841-8303699FBC20}" presName="connTx" presStyleLbl="parChTrans1D3" presStyleIdx="2" presStyleCnt="5"/>
      <dgm:spPr/>
      <dgm:t>
        <a:bodyPr/>
        <a:lstStyle/>
        <a:p>
          <a:endParaRPr lang="zh-CN" altLang="en-US"/>
        </a:p>
      </dgm:t>
    </dgm:pt>
    <dgm:pt modelId="{12CF72C7-3EC9-467A-9AE2-D57AD872DA9C}" type="pres">
      <dgm:prSet presAssocID="{57133AC6-A33F-4A7C-9DA0-667903486D81}" presName="root2" presStyleCnt="0"/>
      <dgm:spPr/>
    </dgm:pt>
    <dgm:pt modelId="{5A28F549-5439-4859-82C7-2E080DE8A5E4}" type="pres">
      <dgm:prSet presAssocID="{57133AC6-A33F-4A7C-9DA0-667903486D81}" presName="LevelTwoTextNode" presStyleLbl="node3" presStyleIdx="2" presStyleCnt="5" custScaleX="1562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DCE1D7-EB9D-4CC9-88FF-7FB8FF39263F}" type="pres">
      <dgm:prSet presAssocID="{57133AC6-A33F-4A7C-9DA0-667903486D81}" presName="level3hierChild" presStyleCnt="0"/>
      <dgm:spPr/>
    </dgm:pt>
    <dgm:pt modelId="{61386C64-8AC1-448B-B0C0-765C5245C2C3}" type="pres">
      <dgm:prSet presAssocID="{7C522F0B-A9C6-4FAB-9251-079CE7021680}" presName="conn2-1" presStyleLbl="parChTrans1D4" presStyleIdx="4" presStyleCnt="8" custScaleX="2000000"/>
      <dgm:spPr/>
      <dgm:t>
        <a:bodyPr/>
        <a:lstStyle/>
        <a:p>
          <a:endParaRPr lang="zh-CN" altLang="en-US"/>
        </a:p>
      </dgm:t>
    </dgm:pt>
    <dgm:pt modelId="{53BC1662-7056-46EF-A5BA-33D01B742414}" type="pres">
      <dgm:prSet presAssocID="{7C522F0B-A9C6-4FAB-9251-079CE7021680}" presName="connTx" presStyleLbl="parChTrans1D4" presStyleIdx="4" presStyleCnt="8"/>
      <dgm:spPr/>
      <dgm:t>
        <a:bodyPr/>
        <a:lstStyle/>
        <a:p>
          <a:endParaRPr lang="zh-CN" altLang="en-US"/>
        </a:p>
      </dgm:t>
    </dgm:pt>
    <dgm:pt modelId="{6C1E8269-1323-4292-9C8D-4835A3DF5E05}" type="pres">
      <dgm:prSet presAssocID="{57158299-97F9-4F12-B483-8D1F3792D38E}" presName="root2" presStyleCnt="0"/>
      <dgm:spPr/>
    </dgm:pt>
    <dgm:pt modelId="{C3FFF750-DAC3-453C-A1BD-790675C4C158}" type="pres">
      <dgm:prSet presAssocID="{57158299-97F9-4F12-B483-8D1F3792D38E}" presName="LevelTwoTextNode" presStyleLbl="node4" presStyleIdx="4" presStyleCnt="8" custScaleX="1562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33C15F-99EF-4D15-BE89-881772DE6FA0}" type="pres">
      <dgm:prSet presAssocID="{57158299-97F9-4F12-B483-8D1F3792D38E}" presName="level3hierChild" presStyleCnt="0"/>
      <dgm:spPr/>
    </dgm:pt>
    <dgm:pt modelId="{1CF2C32A-027C-4980-8B8C-F5C11B1196AB}" type="pres">
      <dgm:prSet presAssocID="{857FDC7F-8B0F-42E6-92DD-C5C307107052}" presName="conn2-1" presStyleLbl="parChTrans1D4" presStyleIdx="5" presStyleCnt="8" custScaleX="2000000"/>
      <dgm:spPr/>
      <dgm:t>
        <a:bodyPr/>
        <a:lstStyle/>
        <a:p>
          <a:endParaRPr lang="zh-CN" altLang="en-US"/>
        </a:p>
      </dgm:t>
    </dgm:pt>
    <dgm:pt modelId="{B76B5C1E-6537-4729-8B08-C0C6308F5DB2}" type="pres">
      <dgm:prSet presAssocID="{857FDC7F-8B0F-42E6-92DD-C5C307107052}" presName="connTx" presStyleLbl="parChTrans1D4" presStyleIdx="5" presStyleCnt="8"/>
      <dgm:spPr/>
      <dgm:t>
        <a:bodyPr/>
        <a:lstStyle/>
        <a:p>
          <a:endParaRPr lang="zh-CN" altLang="en-US"/>
        </a:p>
      </dgm:t>
    </dgm:pt>
    <dgm:pt modelId="{61A3F975-53F3-4B01-A3C9-EDC20AC38AC2}" type="pres">
      <dgm:prSet presAssocID="{9F400F86-08AB-41EF-9993-5B4C27D2BB83}" presName="root2" presStyleCnt="0"/>
      <dgm:spPr/>
    </dgm:pt>
    <dgm:pt modelId="{0397AD47-C743-483A-AC25-2F5BD6AC95FE}" type="pres">
      <dgm:prSet presAssocID="{9F400F86-08AB-41EF-9993-5B4C27D2BB83}" presName="LevelTwoTextNode" presStyleLbl="node4" presStyleIdx="5" presStyleCnt="8" custScaleX="1562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2BFACD-AF7C-4093-BC4A-C23338DBE6A2}" type="pres">
      <dgm:prSet presAssocID="{9F400F86-08AB-41EF-9993-5B4C27D2BB83}" presName="level3hierChild" presStyleCnt="0"/>
      <dgm:spPr/>
    </dgm:pt>
    <dgm:pt modelId="{D14DEDA9-42F6-45C0-8530-AF5C108C3256}" type="pres">
      <dgm:prSet presAssocID="{4C487BF2-9995-4899-8091-CE6D07E86406}" presName="conn2-1" presStyleLbl="parChTrans1D4" presStyleIdx="6" presStyleCnt="8" custScaleX="2000000"/>
      <dgm:spPr/>
      <dgm:t>
        <a:bodyPr/>
        <a:lstStyle/>
        <a:p>
          <a:endParaRPr lang="zh-CN" altLang="en-US"/>
        </a:p>
      </dgm:t>
    </dgm:pt>
    <dgm:pt modelId="{F5C4D99B-6251-4623-BC0F-714E3420DD7E}" type="pres">
      <dgm:prSet presAssocID="{4C487BF2-9995-4899-8091-CE6D07E86406}" presName="connTx" presStyleLbl="parChTrans1D4" presStyleIdx="6" presStyleCnt="8"/>
      <dgm:spPr/>
      <dgm:t>
        <a:bodyPr/>
        <a:lstStyle/>
        <a:p>
          <a:endParaRPr lang="zh-CN" altLang="en-US"/>
        </a:p>
      </dgm:t>
    </dgm:pt>
    <dgm:pt modelId="{40FCD492-9376-42BB-970A-C3FDC93CF673}" type="pres">
      <dgm:prSet presAssocID="{53CBB9A1-626D-4FC1-A046-39414E224F3A}" presName="root2" presStyleCnt="0"/>
      <dgm:spPr/>
    </dgm:pt>
    <dgm:pt modelId="{D98A93CF-4B4F-4816-98C9-5EC45272F54B}" type="pres">
      <dgm:prSet presAssocID="{53CBB9A1-626D-4FC1-A046-39414E224F3A}" presName="LevelTwoTextNode" presStyleLbl="node4" presStyleIdx="6" presStyleCnt="8" custScaleX="1562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1D2F537-4E7C-4598-A5B8-27A909F5F6BD}" type="pres">
      <dgm:prSet presAssocID="{53CBB9A1-626D-4FC1-A046-39414E224F3A}" presName="level3hierChild" presStyleCnt="0"/>
      <dgm:spPr/>
    </dgm:pt>
    <dgm:pt modelId="{736CE653-4227-40E0-95EA-E8602B9E4515}" type="pres">
      <dgm:prSet presAssocID="{F16E422B-7BE5-4635-8FED-B97063B8C26B}" presName="conn2-1" presStyleLbl="parChTrans1D3" presStyleIdx="3" presStyleCnt="5" custScaleX="2000000"/>
      <dgm:spPr/>
      <dgm:t>
        <a:bodyPr/>
        <a:lstStyle/>
        <a:p>
          <a:endParaRPr lang="zh-CN" altLang="en-US"/>
        </a:p>
      </dgm:t>
    </dgm:pt>
    <dgm:pt modelId="{E9B0352F-E953-4E29-932A-C14F40A6D5B4}" type="pres">
      <dgm:prSet presAssocID="{F16E422B-7BE5-4635-8FED-B97063B8C26B}" presName="connTx" presStyleLbl="parChTrans1D3" presStyleIdx="3" presStyleCnt="5"/>
      <dgm:spPr/>
      <dgm:t>
        <a:bodyPr/>
        <a:lstStyle/>
        <a:p>
          <a:endParaRPr lang="zh-CN" altLang="en-US"/>
        </a:p>
      </dgm:t>
    </dgm:pt>
    <dgm:pt modelId="{C8A1DE9D-0EE5-47F8-8F58-FA6EAE74BA81}" type="pres">
      <dgm:prSet presAssocID="{D4AA9A88-264E-4AD8-852E-28892287694C}" presName="root2" presStyleCnt="0"/>
      <dgm:spPr/>
    </dgm:pt>
    <dgm:pt modelId="{29F5C1AA-F95B-4706-AC53-1CDF311B2FF2}" type="pres">
      <dgm:prSet presAssocID="{D4AA9A88-264E-4AD8-852E-28892287694C}" presName="LevelTwoTextNode" presStyleLbl="node3" presStyleIdx="3" presStyleCnt="5" custScaleX="1562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AE1CC2A-13F3-4C33-8FB2-06CD8BE7B334}" type="pres">
      <dgm:prSet presAssocID="{D4AA9A88-264E-4AD8-852E-28892287694C}" presName="level3hierChild" presStyleCnt="0"/>
      <dgm:spPr/>
    </dgm:pt>
    <dgm:pt modelId="{793EECEB-613D-48F2-AE51-68A1124C26F2}" type="pres">
      <dgm:prSet presAssocID="{A5544CE1-9616-4B83-B19F-82D211BB45C9}" presName="conn2-1" presStyleLbl="parChTrans1D4" presStyleIdx="7" presStyleCnt="8" custScaleX="2000000"/>
      <dgm:spPr/>
      <dgm:t>
        <a:bodyPr/>
        <a:lstStyle/>
        <a:p>
          <a:endParaRPr lang="zh-CN" altLang="en-US"/>
        </a:p>
      </dgm:t>
    </dgm:pt>
    <dgm:pt modelId="{2B6CEF19-6FC2-49B0-89F7-6031A2DBEDEB}" type="pres">
      <dgm:prSet presAssocID="{A5544CE1-9616-4B83-B19F-82D211BB45C9}" presName="connTx" presStyleLbl="parChTrans1D4" presStyleIdx="7" presStyleCnt="8"/>
      <dgm:spPr/>
      <dgm:t>
        <a:bodyPr/>
        <a:lstStyle/>
        <a:p>
          <a:endParaRPr lang="zh-CN" altLang="en-US"/>
        </a:p>
      </dgm:t>
    </dgm:pt>
    <dgm:pt modelId="{FE7ABFB8-BF6C-4CD9-96BB-C8268076C002}" type="pres">
      <dgm:prSet presAssocID="{45EBFF99-038E-4214-9A51-A2DDA27DEC7C}" presName="root2" presStyleCnt="0"/>
      <dgm:spPr/>
    </dgm:pt>
    <dgm:pt modelId="{12307164-732E-4E4A-A2AC-71F42689A475}" type="pres">
      <dgm:prSet presAssocID="{45EBFF99-038E-4214-9A51-A2DDA27DEC7C}" presName="LevelTwoTextNode" presStyleLbl="node4" presStyleIdx="7" presStyleCnt="8" custScaleX="1562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DB241E-A4A3-42FD-9E90-7A412FAEEC83}" type="pres">
      <dgm:prSet presAssocID="{45EBFF99-038E-4214-9A51-A2DDA27DEC7C}" presName="level3hierChild" presStyleCnt="0"/>
      <dgm:spPr/>
    </dgm:pt>
    <dgm:pt modelId="{3DB66EB8-D70A-47E7-A867-AF1C1E324A73}" type="pres">
      <dgm:prSet presAssocID="{6C378367-387D-4A6B-8083-119AC10BDB90}" presName="conn2-1" presStyleLbl="parChTrans1D3" presStyleIdx="4" presStyleCnt="5" custScaleX="2000000"/>
      <dgm:spPr/>
      <dgm:t>
        <a:bodyPr/>
        <a:lstStyle/>
        <a:p>
          <a:endParaRPr lang="zh-CN" altLang="en-US"/>
        </a:p>
      </dgm:t>
    </dgm:pt>
    <dgm:pt modelId="{2A2AD782-EE11-4570-8332-F26247EB79A1}" type="pres">
      <dgm:prSet presAssocID="{6C378367-387D-4A6B-8083-119AC10BDB90}" presName="connTx" presStyleLbl="parChTrans1D3" presStyleIdx="4" presStyleCnt="5"/>
      <dgm:spPr/>
      <dgm:t>
        <a:bodyPr/>
        <a:lstStyle/>
        <a:p>
          <a:endParaRPr lang="zh-CN" altLang="en-US"/>
        </a:p>
      </dgm:t>
    </dgm:pt>
    <dgm:pt modelId="{9E5D34FF-014E-4964-B7B6-026A1577C3EA}" type="pres">
      <dgm:prSet presAssocID="{F3C4F9D8-37D1-4323-AE53-A1CFCB6F204C}" presName="root2" presStyleCnt="0"/>
      <dgm:spPr/>
    </dgm:pt>
    <dgm:pt modelId="{97915158-7EA5-4FD6-B7A3-C5EE7038FC95}" type="pres">
      <dgm:prSet presAssocID="{F3C4F9D8-37D1-4323-AE53-A1CFCB6F204C}" presName="LevelTwoTextNode" presStyleLbl="node3" presStyleIdx="4" presStyleCnt="5" custScaleX="1562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4FB222-F797-4C78-A7C3-E3A361EB7989}" type="pres">
      <dgm:prSet presAssocID="{F3C4F9D8-37D1-4323-AE53-A1CFCB6F204C}" presName="level3hierChild" presStyleCnt="0"/>
      <dgm:spPr/>
    </dgm:pt>
  </dgm:ptLst>
  <dgm:cxnLst>
    <dgm:cxn modelId="{A4B56075-BA25-4C2B-8E88-C27D187FF398}" type="presOf" srcId="{A5544CE1-9616-4B83-B19F-82D211BB45C9}" destId="{793EECEB-613D-48F2-AE51-68A1124C26F2}" srcOrd="0" destOrd="0" presId="urn:microsoft.com/office/officeart/2005/8/layout/hierarchy2"/>
    <dgm:cxn modelId="{30F63771-AA8F-46A1-B2BB-41F57B58E471}" type="presOf" srcId="{857FDC7F-8B0F-42E6-92DD-C5C307107052}" destId="{B76B5C1E-6537-4729-8B08-C0C6308F5DB2}" srcOrd="1" destOrd="0" presId="urn:microsoft.com/office/officeart/2005/8/layout/hierarchy2"/>
    <dgm:cxn modelId="{4E4B8892-334D-4961-94F2-B432C7C312AA}" type="presOf" srcId="{8638997B-66D1-41F1-B9A2-4E943E8FB288}" destId="{D76844AB-74BE-4BA9-8BA1-F9A86B8404C8}" srcOrd="0" destOrd="0" presId="urn:microsoft.com/office/officeart/2005/8/layout/hierarchy2"/>
    <dgm:cxn modelId="{4A906170-106A-4456-8E4F-7C71D9524B42}" type="presOf" srcId="{53CBB9A1-626D-4FC1-A046-39414E224F3A}" destId="{D98A93CF-4B4F-4816-98C9-5EC45272F54B}" srcOrd="0" destOrd="0" presId="urn:microsoft.com/office/officeart/2005/8/layout/hierarchy2"/>
    <dgm:cxn modelId="{CF1AB3C7-AA28-4C21-9376-80131D3D80AD}" type="presOf" srcId="{277CCEA1-0C26-4064-B76A-DD22D0AD2776}" destId="{10AB7634-5B9F-4BAA-8DF4-5EDDA3E9E24A}" srcOrd="1" destOrd="0" presId="urn:microsoft.com/office/officeart/2005/8/layout/hierarchy2"/>
    <dgm:cxn modelId="{829CF4E2-5C1E-4A6F-AFFC-87CA09E2788E}" srcId="{063BEEB5-6A56-40EF-A3DD-079F22E1D8F9}" destId="{F3C4F9D8-37D1-4323-AE53-A1CFCB6F204C}" srcOrd="2" destOrd="0" parTransId="{6C378367-387D-4A6B-8083-119AC10BDB90}" sibTransId="{D73DBF02-43E0-435C-B2BF-30766C208D81}"/>
    <dgm:cxn modelId="{1C273603-B74F-41A9-BF7C-8A29D39264F1}" type="presOf" srcId="{063BEEB5-6A56-40EF-A3DD-079F22E1D8F9}" destId="{FCB547A1-D445-4327-8A62-17EFA5D541A4}" srcOrd="0" destOrd="0" presId="urn:microsoft.com/office/officeart/2005/8/layout/hierarchy2"/>
    <dgm:cxn modelId="{33A86B48-A11F-42DE-8352-B7CFD6E4301F}" srcId="{D4AA9A88-264E-4AD8-852E-28892287694C}" destId="{45EBFF99-038E-4214-9A51-A2DDA27DEC7C}" srcOrd="0" destOrd="0" parTransId="{A5544CE1-9616-4B83-B19F-82D211BB45C9}" sibTransId="{0CDDFA2A-70D0-4721-8A41-578855F9868C}"/>
    <dgm:cxn modelId="{BD0EC210-A77D-43C7-AD33-E7ABA2E3D30C}" type="presOf" srcId="{B48CFB0B-CB28-4FB7-9318-7470D33AD9F7}" destId="{DBC85AA5-1C83-4099-BD65-BF914F8AA0F6}" srcOrd="0" destOrd="0" presId="urn:microsoft.com/office/officeart/2005/8/layout/hierarchy2"/>
    <dgm:cxn modelId="{5C7B2DB1-D6FE-44F4-BE80-8330B1E3B952}" type="presOf" srcId="{277CCEA1-0C26-4064-B76A-DD22D0AD2776}" destId="{78479B97-CF64-4EE3-91F7-F8087445295C}" srcOrd="0" destOrd="0" presId="urn:microsoft.com/office/officeart/2005/8/layout/hierarchy2"/>
    <dgm:cxn modelId="{BD83A6A0-CB1B-48C4-ABA2-D6B759BD916C}" type="presOf" srcId="{DE0D58F7-F00D-4CFE-9841-8303699FBC20}" destId="{E66B78BB-0527-4FC5-AEDA-A9FFB1402687}" srcOrd="0" destOrd="0" presId="urn:microsoft.com/office/officeart/2005/8/layout/hierarchy2"/>
    <dgm:cxn modelId="{BE646CD6-FA78-4A9C-8DD7-F7F1CFE863C9}" type="presOf" srcId="{57158299-97F9-4F12-B483-8D1F3792D38E}" destId="{C3FFF750-DAC3-453C-A1BD-790675C4C158}" srcOrd="0" destOrd="0" presId="urn:microsoft.com/office/officeart/2005/8/layout/hierarchy2"/>
    <dgm:cxn modelId="{5474D983-4CC7-4097-A6CC-F9CB0A6CBDC3}" type="presOf" srcId="{7936EC8A-483B-4753-8B50-86E49F07409E}" destId="{993B4EAA-1E11-4FBE-AE0C-F4C5EFCCE179}" srcOrd="0" destOrd="0" presId="urn:microsoft.com/office/officeart/2005/8/layout/hierarchy2"/>
    <dgm:cxn modelId="{94BE98A5-E9E3-4292-B5F0-7A16A7F0478D}" srcId="{F29FA38C-D612-4607-9977-EF26B9583C89}" destId="{CDE4FA50-8774-4B32-8CFF-268688E2253F}" srcOrd="2" destOrd="0" parTransId="{5CF8856C-DBB8-44C2-8753-C8AC7DCC6880}" sibTransId="{1E994D4B-1177-4A78-BAD3-74ED8350068E}"/>
    <dgm:cxn modelId="{D7D22ED0-749E-4AF5-8865-911C332A1B67}" srcId="{063BEEB5-6A56-40EF-A3DD-079F22E1D8F9}" destId="{D4AA9A88-264E-4AD8-852E-28892287694C}" srcOrd="1" destOrd="0" parTransId="{F16E422B-7BE5-4635-8FED-B97063B8C26B}" sibTransId="{1C002448-7629-4053-B68F-ABAE1D96087A}"/>
    <dgm:cxn modelId="{597DE092-A67F-4F04-955E-08CBF90E5B1F}" type="presOf" srcId="{01C8558B-DD1F-403F-A033-5A1BF5A0529F}" destId="{49278B64-119B-44D1-A469-62F415A55C60}" srcOrd="0" destOrd="0" presId="urn:microsoft.com/office/officeart/2005/8/layout/hierarchy2"/>
    <dgm:cxn modelId="{29CB94EA-C9CC-48B3-81A3-651EE58D4EF9}" type="presOf" srcId="{F3C4F9D8-37D1-4323-AE53-A1CFCB6F204C}" destId="{97915158-7EA5-4FD6-B7A3-C5EE7038FC95}" srcOrd="0" destOrd="0" presId="urn:microsoft.com/office/officeart/2005/8/layout/hierarchy2"/>
    <dgm:cxn modelId="{3D192786-C684-44F1-972F-7F172215B7C2}" type="presOf" srcId="{D587891D-5A68-41E4-88F2-3DEE57542C27}" destId="{1A8DF8A4-DDC3-4646-B27F-3725588E9D6A}" srcOrd="1" destOrd="0" presId="urn:microsoft.com/office/officeart/2005/8/layout/hierarchy2"/>
    <dgm:cxn modelId="{426F9FCF-0E00-417B-B610-344EA000DE0B}" type="presOf" srcId="{857FDC7F-8B0F-42E6-92DD-C5C307107052}" destId="{1CF2C32A-027C-4980-8B8C-F5C11B1196AB}" srcOrd="0" destOrd="0" presId="urn:microsoft.com/office/officeart/2005/8/layout/hierarchy2"/>
    <dgm:cxn modelId="{70169E2C-19CB-4DA9-BD6C-81052961FC45}" srcId="{063BEEB5-6A56-40EF-A3DD-079F22E1D8F9}" destId="{57133AC6-A33F-4A7C-9DA0-667903486D81}" srcOrd="0" destOrd="0" parTransId="{DE0D58F7-F00D-4CFE-9841-8303699FBC20}" sibTransId="{0BE30723-D6CD-42E2-97D7-DD982DD73756}"/>
    <dgm:cxn modelId="{44B6C783-5DBE-4AC8-A27C-E0B1BFC0E083}" type="presOf" srcId="{F16E422B-7BE5-4635-8FED-B97063B8C26B}" destId="{E9B0352F-E953-4E29-932A-C14F40A6D5B4}" srcOrd="1" destOrd="0" presId="urn:microsoft.com/office/officeart/2005/8/layout/hierarchy2"/>
    <dgm:cxn modelId="{ABF1EAE9-6719-4D71-B93E-4D8CB01100DA}" type="presOf" srcId="{4C487BF2-9995-4899-8091-CE6D07E86406}" destId="{F5C4D99B-6251-4623-BC0F-714E3420DD7E}" srcOrd="1" destOrd="0" presId="urn:microsoft.com/office/officeart/2005/8/layout/hierarchy2"/>
    <dgm:cxn modelId="{057E3C8E-38BC-44E3-8EAD-7BC482CF33B9}" type="presOf" srcId="{01C8558B-DD1F-403F-A033-5A1BF5A0529F}" destId="{11F82F1E-447C-4C83-BDB5-C1CEB200EDC8}" srcOrd="1" destOrd="0" presId="urn:microsoft.com/office/officeart/2005/8/layout/hierarchy2"/>
    <dgm:cxn modelId="{67F7FB26-2BF4-4F28-9B7C-2350658B613A}" srcId="{CA9F1DE3-50C1-4ADD-BEBC-0D71299291D1}" destId="{B48CFB0B-CB28-4FB7-9318-7470D33AD9F7}" srcOrd="0" destOrd="0" parTransId="{BD4521AB-775F-408F-B789-570F096B1880}" sibTransId="{971F9303-1CE9-432C-A366-C0AB9C060A86}"/>
    <dgm:cxn modelId="{755986C1-B589-4A27-9ABF-09E6BA8126FA}" type="presOf" srcId="{F29FA38C-D612-4607-9977-EF26B9583C89}" destId="{05F69149-3B57-4D1B-84F0-E0CC88B29CD6}" srcOrd="0" destOrd="0" presId="urn:microsoft.com/office/officeart/2005/8/layout/hierarchy2"/>
    <dgm:cxn modelId="{38F650F2-53DE-4F91-8FEE-30F59167B0D2}" srcId="{F29FA38C-D612-4607-9977-EF26B9583C89}" destId="{AD220BAB-541D-4976-AE66-0B03C2F727AA}" srcOrd="0" destOrd="0" parTransId="{277CCEA1-0C26-4064-B76A-DD22D0AD2776}" sibTransId="{C6F2090E-22CC-4053-B43E-8AC10B634D41}"/>
    <dgm:cxn modelId="{3A34699A-31FA-4964-9615-735ADCC30B86}" srcId="{57133AC6-A33F-4A7C-9DA0-667903486D81}" destId="{53CBB9A1-626D-4FC1-A046-39414E224F3A}" srcOrd="2" destOrd="0" parTransId="{4C487BF2-9995-4899-8091-CE6D07E86406}" sibTransId="{969BB124-9587-4F0C-8C9F-949E19C3BDE5}"/>
    <dgm:cxn modelId="{401BAD71-5542-4E06-B093-23FBC33485BC}" srcId="{E48D5E58-DC9C-4F0C-9610-A0A3DC385385}" destId="{E6A45C9B-704E-49FE-85F9-F9EADCA003BA}" srcOrd="1" destOrd="0" parTransId="{A819E562-452E-4616-A832-2F7FBEDEC794}" sibTransId="{E0023F39-D34F-4130-BF33-5E09942E518C}"/>
    <dgm:cxn modelId="{4AE9F894-3C00-4412-ADE7-DCBB37EBBD8C}" type="presOf" srcId="{57133AC6-A33F-4A7C-9DA0-667903486D81}" destId="{5A28F549-5439-4859-82C7-2E080DE8A5E4}" srcOrd="0" destOrd="0" presId="urn:microsoft.com/office/officeart/2005/8/layout/hierarchy2"/>
    <dgm:cxn modelId="{A91117B5-A0E9-4FC3-9CC6-9056E2C46D9B}" srcId="{B48CFB0B-CB28-4FB7-9318-7470D33AD9F7}" destId="{063BEEB5-6A56-40EF-A3DD-079F22E1D8F9}" srcOrd="1" destOrd="0" parTransId="{FB47E917-ED9E-4D15-89AE-2BF7E977FA40}" sibTransId="{733DF0D1-D3E2-4D0A-A0FB-8060CDD24DCB}"/>
    <dgm:cxn modelId="{390DBCC2-F369-4D96-B069-EEDF4B6931C5}" type="presOf" srcId="{5E551857-DA13-4C94-A5C7-9DB90F9E0C8F}" destId="{FB8DFB26-C068-446B-BC04-0FF2D63170F4}" srcOrd="0" destOrd="0" presId="urn:microsoft.com/office/officeart/2005/8/layout/hierarchy2"/>
    <dgm:cxn modelId="{0813842C-6632-4391-A339-935EA91E63A2}" type="presOf" srcId="{5CF8856C-DBB8-44C2-8753-C8AC7DCC6880}" destId="{BC96E07B-69FD-416C-B5DB-C896D94FE5ED}" srcOrd="1" destOrd="0" presId="urn:microsoft.com/office/officeart/2005/8/layout/hierarchy2"/>
    <dgm:cxn modelId="{6B6B1E39-7B24-4805-99F4-2FF781094232}" srcId="{F29FA38C-D612-4607-9977-EF26B9583C89}" destId="{7936EC8A-483B-4753-8B50-86E49F07409E}" srcOrd="1" destOrd="0" parTransId="{5E551857-DA13-4C94-A5C7-9DB90F9E0C8F}" sibTransId="{3C47521F-075F-47ED-89C5-83B776FC909A}"/>
    <dgm:cxn modelId="{830B0271-E29A-40BB-8726-4ED66FBB762D}" type="presOf" srcId="{6C378367-387D-4A6B-8083-119AC10BDB90}" destId="{2A2AD782-EE11-4570-8332-F26247EB79A1}" srcOrd="1" destOrd="0" presId="urn:microsoft.com/office/officeart/2005/8/layout/hierarchy2"/>
    <dgm:cxn modelId="{C53D5C6C-28F5-4468-BB0A-831976408869}" type="presOf" srcId="{D4AA9A88-264E-4AD8-852E-28892287694C}" destId="{29F5C1AA-F95B-4706-AC53-1CDF311B2FF2}" srcOrd="0" destOrd="0" presId="urn:microsoft.com/office/officeart/2005/8/layout/hierarchy2"/>
    <dgm:cxn modelId="{A6EEFE83-94D7-4AEF-9231-7CBFAC80AEBF}" type="presOf" srcId="{AD220BAB-541D-4976-AE66-0B03C2F727AA}" destId="{0047496C-01A7-4E2C-9F4E-A7C70B394554}" srcOrd="0" destOrd="0" presId="urn:microsoft.com/office/officeart/2005/8/layout/hierarchy2"/>
    <dgm:cxn modelId="{3961CE6E-7482-49E3-9DE1-D4E739FF642D}" type="presOf" srcId="{FB47E917-ED9E-4D15-89AE-2BF7E977FA40}" destId="{B7C68BCF-1F45-4E43-BB81-B3FDB9CBD4B5}" srcOrd="1" destOrd="0" presId="urn:microsoft.com/office/officeart/2005/8/layout/hierarchy2"/>
    <dgm:cxn modelId="{0C7E043D-6829-4D59-9FA5-FA587B8DC6D6}" type="presOf" srcId="{4C487BF2-9995-4899-8091-CE6D07E86406}" destId="{D14DEDA9-42F6-45C0-8530-AF5C108C3256}" srcOrd="0" destOrd="0" presId="urn:microsoft.com/office/officeart/2005/8/layout/hierarchy2"/>
    <dgm:cxn modelId="{DC5D9864-C63B-4CAB-B4AA-CB400C5E574C}" type="presOf" srcId="{E48D5E58-DC9C-4F0C-9610-A0A3DC385385}" destId="{F5F265B3-4A82-4732-A84A-CB1F3F30AA27}" srcOrd="0" destOrd="0" presId="urn:microsoft.com/office/officeart/2005/8/layout/hierarchy2"/>
    <dgm:cxn modelId="{64097341-1AD1-4CB1-A928-53DAA204092F}" type="presOf" srcId="{6C378367-387D-4A6B-8083-119AC10BDB90}" destId="{3DB66EB8-D70A-47E7-A867-AF1C1E324A73}" srcOrd="0" destOrd="0" presId="urn:microsoft.com/office/officeart/2005/8/layout/hierarchy2"/>
    <dgm:cxn modelId="{FB9F94E6-5FA4-4BC4-AA81-BFB016390EA8}" type="presOf" srcId="{E6A45C9B-704E-49FE-85F9-F9EADCA003BA}" destId="{92815AD9-FBB1-4B80-A77E-DC3CFE245DD5}" srcOrd="0" destOrd="0" presId="urn:microsoft.com/office/officeart/2005/8/layout/hierarchy2"/>
    <dgm:cxn modelId="{68FF781B-551B-4894-B189-A2D24BBCADF5}" type="presOf" srcId="{5CF8856C-DBB8-44C2-8753-C8AC7DCC6880}" destId="{EF8250F8-3E31-47FA-A17B-1E9D551A7AF3}" srcOrd="0" destOrd="0" presId="urn:microsoft.com/office/officeart/2005/8/layout/hierarchy2"/>
    <dgm:cxn modelId="{74D15416-3B19-46A0-9473-E75B8CA8A5E1}" srcId="{F29FA38C-D612-4607-9977-EF26B9583C89}" destId="{E25D72F7-BA52-450A-B8C1-D5138F16AD1E}" srcOrd="3" destOrd="0" parTransId="{8638997B-66D1-41F1-B9A2-4E943E8FB288}" sibTransId="{8D7915ED-680F-45A3-9091-FBF8E02300B7}"/>
    <dgm:cxn modelId="{601B3E65-7B3D-41B2-946B-FE2D12D9FA0C}" type="presOf" srcId="{5E551857-DA13-4C94-A5C7-9DB90F9E0C8F}" destId="{96B30DE1-0EA9-4177-B5CF-8CAF4AB4DAD3}" srcOrd="1" destOrd="0" presId="urn:microsoft.com/office/officeart/2005/8/layout/hierarchy2"/>
    <dgm:cxn modelId="{1C7456CF-7397-4B58-8F31-7793801D96A7}" srcId="{E48D5E58-DC9C-4F0C-9610-A0A3DC385385}" destId="{F29FA38C-D612-4607-9977-EF26B9583C89}" srcOrd="0" destOrd="0" parTransId="{D587891D-5A68-41E4-88F2-3DEE57542C27}" sibTransId="{7109867F-1994-41FA-8949-C076849FE169}"/>
    <dgm:cxn modelId="{40719D96-F55D-46F3-97A8-2D6AAC09184A}" type="presOf" srcId="{8638997B-66D1-41F1-B9A2-4E943E8FB288}" destId="{1C9AD3B8-E4E9-4BA8-BF0E-6618CBD3CD85}" srcOrd="1" destOrd="0" presId="urn:microsoft.com/office/officeart/2005/8/layout/hierarchy2"/>
    <dgm:cxn modelId="{D12D3427-EA26-4DC8-B4C2-4DA1862D6103}" srcId="{57133AC6-A33F-4A7C-9DA0-667903486D81}" destId="{57158299-97F9-4F12-B483-8D1F3792D38E}" srcOrd="0" destOrd="0" parTransId="{7C522F0B-A9C6-4FAB-9251-079CE7021680}" sibTransId="{B6E8C777-9588-405B-B247-97481C173C4C}"/>
    <dgm:cxn modelId="{4739A08C-0D06-43EF-81B7-DBA93E7B47E2}" type="presOf" srcId="{E25D72F7-BA52-450A-B8C1-D5138F16AD1E}" destId="{A0674C4E-905B-4186-941A-D347F7278E84}" srcOrd="0" destOrd="0" presId="urn:microsoft.com/office/officeart/2005/8/layout/hierarchy2"/>
    <dgm:cxn modelId="{43D896CD-F8EA-46EC-9622-961E4DE1BB7F}" type="presOf" srcId="{D587891D-5A68-41E4-88F2-3DEE57542C27}" destId="{3C8D103D-C5A4-46E0-A574-DF9AE6A4C8F3}" srcOrd="0" destOrd="0" presId="urn:microsoft.com/office/officeart/2005/8/layout/hierarchy2"/>
    <dgm:cxn modelId="{64A49582-914E-4B5A-87BE-53814EBA7F5C}" srcId="{57133AC6-A33F-4A7C-9DA0-667903486D81}" destId="{9F400F86-08AB-41EF-9993-5B4C27D2BB83}" srcOrd="1" destOrd="0" parTransId="{857FDC7F-8B0F-42E6-92DD-C5C307107052}" sibTransId="{AE9857A4-9A4F-49AE-BE63-985000ACD33A}"/>
    <dgm:cxn modelId="{4F0B2D40-EC1C-4219-8281-6C43457D7B90}" type="presOf" srcId="{DE0D58F7-F00D-4CFE-9841-8303699FBC20}" destId="{D87B4B96-C5E9-4192-8E56-9083CC6242E7}" srcOrd="1" destOrd="0" presId="urn:microsoft.com/office/officeart/2005/8/layout/hierarchy2"/>
    <dgm:cxn modelId="{80982E6F-FE7B-4E0A-9B14-C8832C895116}" type="presOf" srcId="{9F400F86-08AB-41EF-9993-5B4C27D2BB83}" destId="{0397AD47-C743-483A-AC25-2F5BD6AC95FE}" srcOrd="0" destOrd="0" presId="urn:microsoft.com/office/officeart/2005/8/layout/hierarchy2"/>
    <dgm:cxn modelId="{B6A065C3-1F67-4414-BE10-7F9C3F7311EA}" type="presOf" srcId="{A5544CE1-9616-4B83-B19F-82D211BB45C9}" destId="{2B6CEF19-6FC2-49B0-89F7-6031A2DBEDEB}" srcOrd="1" destOrd="0" presId="urn:microsoft.com/office/officeart/2005/8/layout/hierarchy2"/>
    <dgm:cxn modelId="{95CCCF89-71DF-43DE-987D-31DC670C94A1}" type="presOf" srcId="{CDE4FA50-8774-4B32-8CFF-268688E2253F}" destId="{E3769C64-395B-4CEB-BDF0-4151877BD40B}" srcOrd="0" destOrd="0" presId="urn:microsoft.com/office/officeart/2005/8/layout/hierarchy2"/>
    <dgm:cxn modelId="{62726B57-2A3E-4B6B-BF74-1DDC6DA32973}" type="presOf" srcId="{F16E422B-7BE5-4635-8FED-B97063B8C26B}" destId="{736CE653-4227-40E0-95EA-E8602B9E4515}" srcOrd="0" destOrd="0" presId="urn:microsoft.com/office/officeart/2005/8/layout/hierarchy2"/>
    <dgm:cxn modelId="{F10B72B6-1F29-4570-BB54-EB3DEBA20BC3}" srcId="{B48CFB0B-CB28-4FB7-9318-7470D33AD9F7}" destId="{E48D5E58-DC9C-4F0C-9610-A0A3DC385385}" srcOrd="0" destOrd="0" parTransId="{01C8558B-DD1F-403F-A033-5A1BF5A0529F}" sibTransId="{5D9D4F1B-201C-4868-B157-BEC43AE70B2F}"/>
    <dgm:cxn modelId="{A96C0162-EF02-4D82-9454-CBB97E83DDA6}" type="presOf" srcId="{A819E562-452E-4616-A832-2F7FBEDEC794}" destId="{CA6F1BE3-C818-4200-BB2F-B8814A64E85E}" srcOrd="1" destOrd="0" presId="urn:microsoft.com/office/officeart/2005/8/layout/hierarchy2"/>
    <dgm:cxn modelId="{BA044C27-F6C7-4049-82BD-5F4902EF6B2C}" type="presOf" srcId="{7C522F0B-A9C6-4FAB-9251-079CE7021680}" destId="{61386C64-8AC1-448B-B0C0-765C5245C2C3}" srcOrd="0" destOrd="0" presId="urn:microsoft.com/office/officeart/2005/8/layout/hierarchy2"/>
    <dgm:cxn modelId="{D7460E1D-49A1-4F3B-8043-A4EC927EF1D3}" type="presOf" srcId="{7C522F0B-A9C6-4FAB-9251-079CE7021680}" destId="{53BC1662-7056-46EF-A5BA-33D01B742414}" srcOrd="1" destOrd="0" presId="urn:microsoft.com/office/officeart/2005/8/layout/hierarchy2"/>
    <dgm:cxn modelId="{55944440-F19B-4EED-81E2-30340C0BD398}" type="presOf" srcId="{CA9F1DE3-50C1-4ADD-BEBC-0D71299291D1}" destId="{073F3C28-7B3D-4381-BB67-54018B10EAA5}" srcOrd="0" destOrd="0" presId="urn:microsoft.com/office/officeart/2005/8/layout/hierarchy2"/>
    <dgm:cxn modelId="{3471A36D-6F21-44A8-9708-5DF89E82B841}" type="presOf" srcId="{FB47E917-ED9E-4D15-89AE-2BF7E977FA40}" destId="{C7187B88-E412-4ECF-8291-7A7D5E819B1D}" srcOrd="0" destOrd="0" presId="urn:microsoft.com/office/officeart/2005/8/layout/hierarchy2"/>
    <dgm:cxn modelId="{71A30CC4-86E8-428E-8A77-64AA1464A623}" type="presOf" srcId="{45EBFF99-038E-4214-9A51-A2DDA27DEC7C}" destId="{12307164-732E-4E4A-A2AC-71F42689A475}" srcOrd="0" destOrd="0" presId="urn:microsoft.com/office/officeart/2005/8/layout/hierarchy2"/>
    <dgm:cxn modelId="{8BDC8BA3-E7AF-4CCB-AF6A-62D432238E98}" type="presOf" srcId="{A819E562-452E-4616-A832-2F7FBEDEC794}" destId="{0213A936-C826-4FF8-8C49-060361105B5C}" srcOrd="0" destOrd="0" presId="urn:microsoft.com/office/officeart/2005/8/layout/hierarchy2"/>
    <dgm:cxn modelId="{8E0748F1-E99F-4056-A6E7-FF0CCC97A6A1}" type="presParOf" srcId="{073F3C28-7B3D-4381-BB67-54018B10EAA5}" destId="{9468E3D4-AB3A-4CC3-9939-4FD612876CBB}" srcOrd="0" destOrd="0" presId="urn:microsoft.com/office/officeart/2005/8/layout/hierarchy2"/>
    <dgm:cxn modelId="{C56111C2-6319-4FC2-83DE-834221194E12}" type="presParOf" srcId="{9468E3D4-AB3A-4CC3-9939-4FD612876CBB}" destId="{DBC85AA5-1C83-4099-BD65-BF914F8AA0F6}" srcOrd="0" destOrd="0" presId="urn:microsoft.com/office/officeart/2005/8/layout/hierarchy2"/>
    <dgm:cxn modelId="{B0561109-4A89-4C2B-B9E7-2724304B9ACC}" type="presParOf" srcId="{9468E3D4-AB3A-4CC3-9939-4FD612876CBB}" destId="{E1D8B278-3102-4658-ACB8-81714EEDBD3B}" srcOrd="1" destOrd="0" presId="urn:microsoft.com/office/officeart/2005/8/layout/hierarchy2"/>
    <dgm:cxn modelId="{8D744C3F-83BE-4DB7-B8FB-87583F79A0BF}" type="presParOf" srcId="{E1D8B278-3102-4658-ACB8-81714EEDBD3B}" destId="{49278B64-119B-44D1-A469-62F415A55C60}" srcOrd="0" destOrd="0" presId="urn:microsoft.com/office/officeart/2005/8/layout/hierarchy2"/>
    <dgm:cxn modelId="{50F607FE-A60F-482D-9462-2CE34E29D249}" type="presParOf" srcId="{49278B64-119B-44D1-A469-62F415A55C60}" destId="{11F82F1E-447C-4C83-BDB5-C1CEB200EDC8}" srcOrd="0" destOrd="0" presId="urn:microsoft.com/office/officeart/2005/8/layout/hierarchy2"/>
    <dgm:cxn modelId="{9DFD2626-ECDA-4EBF-9B2E-E59D87A8316C}" type="presParOf" srcId="{E1D8B278-3102-4658-ACB8-81714EEDBD3B}" destId="{8AE64E16-B458-48C9-BD50-AB587011A960}" srcOrd="1" destOrd="0" presId="urn:microsoft.com/office/officeart/2005/8/layout/hierarchy2"/>
    <dgm:cxn modelId="{CB77B4B5-E820-4F7B-8CF5-3B8A812BB6B9}" type="presParOf" srcId="{8AE64E16-B458-48C9-BD50-AB587011A960}" destId="{F5F265B3-4A82-4732-A84A-CB1F3F30AA27}" srcOrd="0" destOrd="0" presId="urn:microsoft.com/office/officeart/2005/8/layout/hierarchy2"/>
    <dgm:cxn modelId="{D2C65A91-9A9E-4537-A246-3E12415B09E3}" type="presParOf" srcId="{8AE64E16-B458-48C9-BD50-AB587011A960}" destId="{949EBF5B-AAF8-49A4-9879-157C8CEAB6D8}" srcOrd="1" destOrd="0" presId="urn:microsoft.com/office/officeart/2005/8/layout/hierarchy2"/>
    <dgm:cxn modelId="{3BA829D8-F14C-43E6-9C78-40066864CBF9}" type="presParOf" srcId="{949EBF5B-AAF8-49A4-9879-157C8CEAB6D8}" destId="{3C8D103D-C5A4-46E0-A574-DF9AE6A4C8F3}" srcOrd="0" destOrd="0" presId="urn:microsoft.com/office/officeart/2005/8/layout/hierarchy2"/>
    <dgm:cxn modelId="{0D0895F9-6A69-40D3-A807-715A9804A8D5}" type="presParOf" srcId="{3C8D103D-C5A4-46E0-A574-DF9AE6A4C8F3}" destId="{1A8DF8A4-DDC3-4646-B27F-3725588E9D6A}" srcOrd="0" destOrd="0" presId="urn:microsoft.com/office/officeart/2005/8/layout/hierarchy2"/>
    <dgm:cxn modelId="{68C82021-E53F-428D-88CA-BE563287B54D}" type="presParOf" srcId="{949EBF5B-AAF8-49A4-9879-157C8CEAB6D8}" destId="{F778ECB8-1A0F-423A-83A9-750252994E8C}" srcOrd="1" destOrd="0" presId="urn:microsoft.com/office/officeart/2005/8/layout/hierarchy2"/>
    <dgm:cxn modelId="{DBA1CB64-738E-4A4F-B449-7D1F3B57EFC4}" type="presParOf" srcId="{F778ECB8-1A0F-423A-83A9-750252994E8C}" destId="{05F69149-3B57-4D1B-84F0-E0CC88B29CD6}" srcOrd="0" destOrd="0" presId="urn:microsoft.com/office/officeart/2005/8/layout/hierarchy2"/>
    <dgm:cxn modelId="{AC03CD4E-091D-45C6-9139-054BADCD7CE6}" type="presParOf" srcId="{F778ECB8-1A0F-423A-83A9-750252994E8C}" destId="{C1B16398-E86F-45B7-BA3C-689C4FF104CF}" srcOrd="1" destOrd="0" presId="urn:microsoft.com/office/officeart/2005/8/layout/hierarchy2"/>
    <dgm:cxn modelId="{63C1CB32-D641-4CF4-B3E9-76E796F38B59}" type="presParOf" srcId="{C1B16398-E86F-45B7-BA3C-689C4FF104CF}" destId="{78479B97-CF64-4EE3-91F7-F8087445295C}" srcOrd="0" destOrd="0" presId="urn:microsoft.com/office/officeart/2005/8/layout/hierarchy2"/>
    <dgm:cxn modelId="{BE29CC96-EA0B-4653-A40C-B41E786FE14F}" type="presParOf" srcId="{78479B97-CF64-4EE3-91F7-F8087445295C}" destId="{10AB7634-5B9F-4BAA-8DF4-5EDDA3E9E24A}" srcOrd="0" destOrd="0" presId="urn:microsoft.com/office/officeart/2005/8/layout/hierarchy2"/>
    <dgm:cxn modelId="{0BD3C687-E255-42E7-BC42-3A9434CEFAB6}" type="presParOf" srcId="{C1B16398-E86F-45B7-BA3C-689C4FF104CF}" destId="{58137854-A2A7-4CFB-86A2-79B7D27C213A}" srcOrd="1" destOrd="0" presId="urn:microsoft.com/office/officeart/2005/8/layout/hierarchy2"/>
    <dgm:cxn modelId="{B5D3C13B-9392-4363-BB4F-E4C260C3602C}" type="presParOf" srcId="{58137854-A2A7-4CFB-86A2-79B7D27C213A}" destId="{0047496C-01A7-4E2C-9F4E-A7C70B394554}" srcOrd="0" destOrd="0" presId="urn:microsoft.com/office/officeart/2005/8/layout/hierarchy2"/>
    <dgm:cxn modelId="{8C5662A9-9B72-453E-8FD9-D6C7897EE125}" type="presParOf" srcId="{58137854-A2A7-4CFB-86A2-79B7D27C213A}" destId="{7413648C-D343-448F-8F07-25775D8DBFD3}" srcOrd="1" destOrd="0" presId="urn:microsoft.com/office/officeart/2005/8/layout/hierarchy2"/>
    <dgm:cxn modelId="{DAB67968-217D-4692-AE26-F6D4F376AB22}" type="presParOf" srcId="{C1B16398-E86F-45B7-BA3C-689C4FF104CF}" destId="{FB8DFB26-C068-446B-BC04-0FF2D63170F4}" srcOrd="2" destOrd="0" presId="urn:microsoft.com/office/officeart/2005/8/layout/hierarchy2"/>
    <dgm:cxn modelId="{D8EC7251-0359-4221-B127-2BE478C5B9D7}" type="presParOf" srcId="{FB8DFB26-C068-446B-BC04-0FF2D63170F4}" destId="{96B30DE1-0EA9-4177-B5CF-8CAF4AB4DAD3}" srcOrd="0" destOrd="0" presId="urn:microsoft.com/office/officeart/2005/8/layout/hierarchy2"/>
    <dgm:cxn modelId="{79E1030F-44B8-4AFA-9822-BED1F6F8AD83}" type="presParOf" srcId="{C1B16398-E86F-45B7-BA3C-689C4FF104CF}" destId="{D4C96F55-E4B8-4A77-A9D5-F98D69F3CDB3}" srcOrd="3" destOrd="0" presId="urn:microsoft.com/office/officeart/2005/8/layout/hierarchy2"/>
    <dgm:cxn modelId="{2D8C043E-1DC0-46E3-8D4F-E7EB95A5F532}" type="presParOf" srcId="{D4C96F55-E4B8-4A77-A9D5-F98D69F3CDB3}" destId="{993B4EAA-1E11-4FBE-AE0C-F4C5EFCCE179}" srcOrd="0" destOrd="0" presId="urn:microsoft.com/office/officeart/2005/8/layout/hierarchy2"/>
    <dgm:cxn modelId="{A5D9773A-5CEF-46B5-9B4B-058B74590559}" type="presParOf" srcId="{D4C96F55-E4B8-4A77-A9D5-F98D69F3CDB3}" destId="{B2DBEBF9-7955-4DFD-8EB3-B862EC7D432F}" srcOrd="1" destOrd="0" presId="urn:microsoft.com/office/officeart/2005/8/layout/hierarchy2"/>
    <dgm:cxn modelId="{8D7D33CA-738F-472C-92EE-46794E406285}" type="presParOf" srcId="{C1B16398-E86F-45B7-BA3C-689C4FF104CF}" destId="{EF8250F8-3E31-47FA-A17B-1E9D551A7AF3}" srcOrd="4" destOrd="0" presId="urn:microsoft.com/office/officeart/2005/8/layout/hierarchy2"/>
    <dgm:cxn modelId="{2BA0729B-333A-4F1C-AF9B-82BFFDCE5A96}" type="presParOf" srcId="{EF8250F8-3E31-47FA-A17B-1E9D551A7AF3}" destId="{BC96E07B-69FD-416C-B5DB-C896D94FE5ED}" srcOrd="0" destOrd="0" presId="urn:microsoft.com/office/officeart/2005/8/layout/hierarchy2"/>
    <dgm:cxn modelId="{BCACC0AE-F35A-4A34-9ABF-41E2366AE9B4}" type="presParOf" srcId="{C1B16398-E86F-45B7-BA3C-689C4FF104CF}" destId="{B3949DC5-70DA-4C20-8718-99A515DA0CDB}" srcOrd="5" destOrd="0" presId="urn:microsoft.com/office/officeart/2005/8/layout/hierarchy2"/>
    <dgm:cxn modelId="{3025D482-C0C8-455C-A28E-70421E8B040F}" type="presParOf" srcId="{B3949DC5-70DA-4C20-8718-99A515DA0CDB}" destId="{E3769C64-395B-4CEB-BDF0-4151877BD40B}" srcOrd="0" destOrd="0" presId="urn:microsoft.com/office/officeart/2005/8/layout/hierarchy2"/>
    <dgm:cxn modelId="{624DB92D-5222-4818-BC79-481922032CB4}" type="presParOf" srcId="{B3949DC5-70DA-4C20-8718-99A515DA0CDB}" destId="{94EA2270-C2AB-40B8-99E8-48AF8770B198}" srcOrd="1" destOrd="0" presId="urn:microsoft.com/office/officeart/2005/8/layout/hierarchy2"/>
    <dgm:cxn modelId="{F102F684-6F2D-4D82-879B-68E1CC137EB0}" type="presParOf" srcId="{C1B16398-E86F-45B7-BA3C-689C4FF104CF}" destId="{D76844AB-74BE-4BA9-8BA1-F9A86B8404C8}" srcOrd="6" destOrd="0" presId="urn:microsoft.com/office/officeart/2005/8/layout/hierarchy2"/>
    <dgm:cxn modelId="{1F4D533F-8107-46E2-B346-FDBD1DB61357}" type="presParOf" srcId="{D76844AB-74BE-4BA9-8BA1-F9A86B8404C8}" destId="{1C9AD3B8-E4E9-4BA8-BF0E-6618CBD3CD85}" srcOrd="0" destOrd="0" presId="urn:microsoft.com/office/officeart/2005/8/layout/hierarchy2"/>
    <dgm:cxn modelId="{3D20AFF7-B529-4331-9651-08635624E2F1}" type="presParOf" srcId="{C1B16398-E86F-45B7-BA3C-689C4FF104CF}" destId="{3FC0AA2C-9588-40AD-91F6-366C3157E9EF}" srcOrd="7" destOrd="0" presId="urn:microsoft.com/office/officeart/2005/8/layout/hierarchy2"/>
    <dgm:cxn modelId="{E15AD2AF-D12D-4D6B-B1B7-26E98434C091}" type="presParOf" srcId="{3FC0AA2C-9588-40AD-91F6-366C3157E9EF}" destId="{A0674C4E-905B-4186-941A-D347F7278E84}" srcOrd="0" destOrd="0" presId="urn:microsoft.com/office/officeart/2005/8/layout/hierarchy2"/>
    <dgm:cxn modelId="{E215BB89-C615-44A9-9560-A47CECE9A9E8}" type="presParOf" srcId="{3FC0AA2C-9588-40AD-91F6-366C3157E9EF}" destId="{3319B75C-0277-4C43-A3CB-40B017F18C0F}" srcOrd="1" destOrd="0" presId="urn:microsoft.com/office/officeart/2005/8/layout/hierarchy2"/>
    <dgm:cxn modelId="{B9D201C3-613F-4345-9BC5-B6C3B6756629}" type="presParOf" srcId="{949EBF5B-AAF8-49A4-9879-157C8CEAB6D8}" destId="{0213A936-C826-4FF8-8C49-060361105B5C}" srcOrd="2" destOrd="0" presId="urn:microsoft.com/office/officeart/2005/8/layout/hierarchy2"/>
    <dgm:cxn modelId="{5049B43C-1CFF-4DA7-BAA2-6C5F919E9E0E}" type="presParOf" srcId="{0213A936-C826-4FF8-8C49-060361105B5C}" destId="{CA6F1BE3-C818-4200-BB2F-B8814A64E85E}" srcOrd="0" destOrd="0" presId="urn:microsoft.com/office/officeart/2005/8/layout/hierarchy2"/>
    <dgm:cxn modelId="{205402CC-A111-47AD-8CD2-82B9AE7C1D4A}" type="presParOf" srcId="{949EBF5B-AAF8-49A4-9879-157C8CEAB6D8}" destId="{47BA8148-73B4-4237-9946-25C2C83D843F}" srcOrd="3" destOrd="0" presId="urn:microsoft.com/office/officeart/2005/8/layout/hierarchy2"/>
    <dgm:cxn modelId="{D3280C27-FC41-4902-8EAF-000858C3D9DC}" type="presParOf" srcId="{47BA8148-73B4-4237-9946-25C2C83D843F}" destId="{92815AD9-FBB1-4B80-A77E-DC3CFE245DD5}" srcOrd="0" destOrd="0" presId="urn:microsoft.com/office/officeart/2005/8/layout/hierarchy2"/>
    <dgm:cxn modelId="{BF5B128F-5876-4621-90BF-E7F7909DFB23}" type="presParOf" srcId="{47BA8148-73B4-4237-9946-25C2C83D843F}" destId="{8A273D93-C29E-45DC-83E3-72E8C8312A28}" srcOrd="1" destOrd="0" presId="urn:microsoft.com/office/officeart/2005/8/layout/hierarchy2"/>
    <dgm:cxn modelId="{87870EFA-4A40-4A3B-A45C-0174D5552CA5}" type="presParOf" srcId="{E1D8B278-3102-4658-ACB8-81714EEDBD3B}" destId="{C7187B88-E412-4ECF-8291-7A7D5E819B1D}" srcOrd="2" destOrd="0" presId="urn:microsoft.com/office/officeart/2005/8/layout/hierarchy2"/>
    <dgm:cxn modelId="{BDC586AF-74BB-4517-825B-9F9221C814CF}" type="presParOf" srcId="{C7187B88-E412-4ECF-8291-7A7D5E819B1D}" destId="{B7C68BCF-1F45-4E43-BB81-B3FDB9CBD4B5}" srcOrd="0" destOrd="0" presId="urn:microsoft.com/office/officeart/2005/8/layout/hierarchy2"/>
    <dgm:cxn modelId="{348C206B-D6DB-4E13-87A2-93F63DADA6B0}" type="presParOf" srcId="{E1D8B278-3102-4658-ACB8-81714EEDBD3B}" destId="{D2105D0E-DCB6-4CBD-8CDA-9516B47C5EA8}" srcOrd="3" destOrd="0" presId="urn:microsoft.com/office/officeart/2005/8/layout/hierarchy2"/>
    <dgm:cxn modelId="{BEB368FD-4F69-43B0-A248-62F18E86936E}" type="presParOf" srcId="{D2105D0E-DCB6-4CBD-8CDA-9516B47C5EA8}" destId="{FCB547A1-D445-4327-8A62-17EFA5D541A4}" srcOrd="0" destOrd="0" presId="urn:microsoft.com/office/officeart/2005/8/layout/hierarchy2"/>
    <dgm:cxn modelId="{DC1E40E8-EAFA-442A-B3B8-31E8E40ED8CE}" type="presParOf" srcId="{D2105D0E-DCB6-4CBD-8CDA-9516B47C5EA8}" destId="{68EA59BE-6421-4E80-99C5-96219F292511}" srcOrd="1" destOrd="0" presId="urn:microsoft.com/office/officeart/2005/8/layout/hierarchy2"/>
    <dgm:cxn modelId="{88C8B36F-1EB4-458A-B2DF-F3CC3BF8930A}" type="presParOf" srcId="{68EA59BE-6421-4E80-99C5-96219F292511}" destId="{E66B78BB-0527-4FC5-AEDA-A9FFB1402687}" srcOrd="0" destOrd="0" presId="urn:microsoft.com/office/officeart/2005/8/layout/hierarchy2"/>
    <dgm:cxn modelId="{A0F63E25-4018-48EC-BAB2-1EC6B19E94C7}" type="presParOf" srcId="{E66B78BB-0527-4FC5-AEDA-A9FFB1402687}" destId="{D87B4B96-C5E9-4192-8E56-9083CC6242E7}" srcOrd="0" destOrd="0" presId="urn:microsoft.com/office/officeart/2005/8/layout/hierarchy2"/>
    <dgm:cxn modelId="{B3CC4EFC-CE7F-4363-9543-7241DB4CB08B}" type="presParOf" srcId="{68EA59BE-6421-4E80-99C5-96219F292511}" destId="{12CF72C7-3EC9-467A-9AE2-D57AD872DA9C}" srcOrd="1" destOrd="0" presId="urn:microsoft.com/office/officeart/2005/8/layout/hierarchy2"/>
    <dgm:cxn modelId="{0CF18DBB-D873-4ECA-B7E9-B039547AB417}" type="presParOf" srcId="{12CF72C7-3EC9-467A-9AE2-D57AD872DA9C}" destId="{5A28F549-5439-4859-82C7-2E080DE8A5E4}" srcOrd="0" destOrd="0" presId="urn:microsoft.com/office/officeart/2005/8/layout/hierarchy2"/>
    <dgm:cxn modelId="{20572A88-BA9B-49DA-8163-E120040B4A31}" type="presParOf" srcId="{12CF72C7-3EC9-467A-9AE2-D57AD872DA9C}" destId="{FBDCE1D7-EB9D-4CC9-88FF-7FB8FF39263F}" srcOrd="1" destOrd="0" presId="urn:microsoft.com/office/officeart/2005/8/layout/hierarchy2"/>
    <dgm:cxn modelId="{D5D3A31D-32D1-4722-99FC-1BA47E7592C2}" type="presParOf" srcId="{FBDCE1D7-EB9D-4CC9-88FF-7FB8FF39263F}" destId="{61386C64-8AC1-448B-B0C0-765C5245C2C3}" srcOrd="0" destOrd="0" presId="urn:microsoft.com/office/officeart/2005/8/layout/hierarchy2"/>
    <dgm:cxn modelId="{DA1F53B9-6E2D-4D71-A286-421B0041A7C8}" type="presParOf" srcId="{61386C64-8AC1-448B-B0C0-765C5245C2C3}" destId="{53BC1662-7056-46EF-A5BA-33D01B742414}" srcOrd="0" destOrd="0" presId="urn:microsoft.com/office/officeart/2005/8/layout/hierarchy2"/>
    <dgm:cxn modelId="{9C7C934E-8635-4B26-99EB-91E9D194B5AC}" type="presParOf" srcId="{FBDCE1D7-EB9D-4CC9-88FF-7FB8FF39263F}" destId="{6C1E8269-1323-4292-9C8D-4835A3DF5E05}" srcOrd="1" destOrd="0" presId="urn:microsoft.com/office/officeart/2005/8/layout/hierarchy2"/>
    <dgm:cxn modelId="{644188D9-7140-4309-BCBF-AFC052DFAADC}" type="presParOf" srcId="{6C1E8269-1323-4292-9C8D-4835A3DF5E05}" destId="{C3FFF750-DAC3-453C-A1BD-790675C4C158}" srcOrd="0" destOrd="0" presId="urn:microsoft.com/office/officeart/2005/8/layout/hierarchy2"/>
    <dgm:cxn modelId="{DDE3F380-753B-4766-89DD-BA94926BAC3B}" type="presParOf" srcId="{6C1E8269-1323-4292-9C8D-4835A3DF5E05}" destId="{3933C15F-99EF-4D15-BE89-881772DE6FA0}" srcOrd="1" destOrd="0" presId="urn:microsoft.com/office/officeart/2005/8/layout/hierarchy2"/>
    <dgm:cxn modelId="{62836EF9-9714-4CEA-99B1-7D0154A8B139}" type="presParOf" srcId="{FBDCE1D7-EB9D-4CC9-88FF-7FB8FF39263F}" destId="{1CF2C32A-027C-4980-8B8C-F5C11B1196AB}" srcOrd="2" destOrd="0" presId="urn:microsoft.com/office/officeart/2005/8/layout/hierarchy2"/>
    <dgm:cxn modelId="{AFE9C6ED-9E2D-4E03-BB35-0ED107E2BBDA}" type="presParOf" srcId="{1CF2C32A-027C-4980-8B8C-F5C11B1196AB}" destId="{B76B5C1E-6537-4729-8B08-C0C6308F5DB2}" srcOrd="0" destOrd="0" presId="urn:microsoft.com/office/officeart/2005/8/layout/hierarchy2"/>
    <dgm:cxn modelId="{F7B1D108-8C51-463C-8BAE-BDE1545B7621}" type="presParOf" srcId="{FBDCE1D7-EB9D-4CC9-88FF-7FB8FF39263F}" destId="{61A3F975-53F3-4B01-A3C9-EDC20AC38AC2}" srcOrd="3" destOrd="0" presId="urn:microsoft.com/office/officeart/2005/8/layout/hierarchy2"/>
    <dgm:cxn modelId="{2DEE1637-FD92-4A25-9A55-41F7D2D9162C}" type="presParOf" srcId="{61A3F975-53F3-4B01-A3C9-EDC20AC38AC2}" destId="{0397AD47-C743-483A-AC25-2F5BD6AC95FE}" srcOrd="0" destOrd="0" presId="urn:microsoft.com/office/officeart/2005/8/layout/hierarchy2"/>
    <dgm:cxn modelId="{5D0C115A-157D-462E-B04D-EAEF52622C06}" type="presParOf" srcId="{61A3F975-53F3-4B01-A3C9-EDC20AC38AC2}" destId="{0E2BFACD-AF7C-4093-BC4A-C23338DBE6A2}" srcOrd="1" destOrd="0" presId="urn:microsoft.com/office/officeart/2005/8/layout/hierarchy2"/>
    <dgm:cxn modelId="{5D2F193D-9654-4A76-BE56-D7A8A91DF6BE}" type="presParOf" srcId="{FBDCE1D7-EB9D-4CC9-88FF-7FB8FF39263F}" destId="{D14DEDA9-42F6-45C0-8530-AF5C108C3256}" srcOrd="4" destOrd="0" presId="urn:microsoft.com/office/officeart/2005/8/layout/hierarchy2"/>
    <dgm:cxn modelId="{9E76201A-61A2-4C41-9AC5-73AAD88D89A6}" type="presParOf" srcId="{D14DEDA9-42F6-45C0-8530-AF5C108C3256}" destId="{F5C4D99B-6251-4623-BC0F-714E3420DD7E}" srcOrd="0" destOrd="0" presId="urn:microsoft.com/office/officeart/2005/8/layout/hierarchy2"/>
    <dgm:cxn modelId="{7435B7BF-4E59-4BC1-B707-1A4FFA717B7F}" type="presParOf" srcId="{FBDCE1D7-EB9D-4CC9-88FF-7FB8FF39263F}" destId="{40FCD492-9376-42BB-970A-C3FDC93CF673}" srcOrd="5" destOrd="0" presId="urn:microsoft.com/office/officeart/2005/8/layout/hierarchy2"/>
    <dgm:cxn modelId="{68BE0F25-CB4B-4F3E-886B-319A20FB7B15}" type="presParOf" srcId="{40FCD492-9376-42BB-970A-C3FDC93CF673}" destId="{D98A93CF-4B4F-4816-98C9-5EC45272F54B}" srcOrd="0" destOrd="0" presId="urn:microsoft.com/office/officeart/2005/8/layout/hierarchy2"/>
    <dgm:cxn modelId="{F6F1E4CA-4DEB-4507-97BE-28D629B5EA72}" type="presParOf" srcId="{40FCD492-9376-42BB-970A-C3FDC93CF673}" destId="{01D2F537-4E7C-4598-A5B8-27A909F5F6BD}" srcOrd="1" destOrd="0" presId="urn:microsoft.com/office/officeart/2005/8/layout/hierarchy2"/>
    <dgm:cxn modelId="{20174AB6-E7B2-42CB-AD50-FF9E3071173C}" type="presParOf" srcId="{68EA59BE-6421-4E80-99C5-96219F292511}" destId="{736CE653-4227-40E0-95EA-E8602B9E4515}" srcOrd="2" destOrd="0" presId="urn:microsoft.com/office/officeart/2005/8/layout/hierarchy2"/>
    <dgm:cxn modelId="{E66F1658-1857-4E40-BCBE-0D5E37E45434}" type="presParOf" srcId="{736CE653-4227-40E0-95EA-E8602B9E4515}" destId="{E9B0352F-E953-4E29-932A-C14F40A6D5B4}" srcOrd="0" destOrd="0" presId="urn:microsoft.com/office/officeart/2005/8/layout/hierarchy2"/>
    <dgm:cxn modelId="{069E8528-DDAD-4203-B09D-15EDFCA404A7}" type="presParOf" srcId="{68EA59BE-6421-4E80-99C5-96219F292511}" destId="{C8A1DE9D-0EE5-47F8-8F58-FA6EAE74BA81}" srcOrd="3" destOrd="0" presId="urn:microsoft.com/office/officeart/2005/8/layout/hierarchy2"/>
    <dgm:cxn modelId="{3B2C40EF-0C54-4672-83A8-84A8D941788C}" type="presParOf" srcId="{C8A1DE9D-0EE5-47F8-8F58-FA6EAE74BA81}" destId="{29F5C1AA-F95B-4706-AC53-1CDF311B2FF2}" srcOrd="0" destOrd="0" presId="urn:microsoft.com/office/officeart/2005/8/layout/hierarchy2"/>
    <dgm:cxn modelId="{AC4A4841-CF34-45A9-9804-669B287D193F}" type="presParOf" srcId="{C8A1DE9D-0EE5-47F8-8F58-FA6EAE74BA81}" destId="{7AE1CC2A-13F3-4C33-8FB2-06CD8BE7B334}" srcOrd="1" destOrd="0" presId="urn:microsoft.com/office/officeart/2005/8/layout/hierarchy2"/>
    <dgm:cxn modelId="{91691D50-141A-4B75-B40A-13CBDDAD8A3E}" type="presParOf" srcId="{7AE1CC2A-13F3-4C33-8FB2-06CD8BE7B334}" destId="{793EECEB-613D-48F2-AE51-68A1124C26F2}" srcOrd="0" destOrd="0" presId="urn:microsoft.com/office/officeart/2005/8/layout/hierarchy2"/>
    <dgm:cxn modelId="{E6FF1860-D772-4EFF-B11C-EFD905585FFD}" type="presParOf" srcId="{793EECEB-613D-48F2-AE51-68A1124C26F2}" destId="{2B6CEF19-6FC2-49B0-89F7-6031A2DBEDEB}" srcOrd="0" destOrd="0" presId="urn:microsoft.com/office/officeart/2005/8/layout/hierarchy2"/>
    <dgm:cxn modelId="{1679572F-7C86-46E4-823B-6216E263CD72}" type="presParOf" srcId="{7AE1CC2A-13F3-4C33-8FB2-06CD8BE7B334}" destId="{FE7ABFB8-BF6C-4CD9-96BB-C8268076C002}" srcOrd="1" destOrd="0" presId="urn:microsoft.com/office/officeart/2005/8/layout/hierarchy2"/>
    <dgm:cxn modelId="{5FEE4CFA-99C2-462F-A615-FE5C8570EF51}" type="presParOf" srcId="{FE7ABFB8-BF6C-4CD9-96BB-C8268076C002}" destId="{12307164-732E-4E4A-A2AC-71F42689A475}" srcOrd="0" destOrd="0" presId="urn:microsoft.com/office/officeart/2005/8/layout/hierarchy2"/>
    <dgm:cxn modelId="{C1A6B31C-462D-446F-A12B-4BA838CF60EA}" type="presParOf" srcId="{FE7ABFB8-BF6C-4CD9-96BB-C8268076C002}" destId="{34DB241E-A4A3-42FD-9E90-7A412FAEEC83}" srcOrd="1" destOrd="0" presId="urn:microsoft.com/office/officeart/2005/8/layout/hierarchy2"/>
    <dgm:cxn modelId="{8DC97F0D-1D87-4F50-82D1-7E7F71B2ECA6}" type="presParOf" srcId="{68EA59BE-6421-4E80-99C5-96219F292511}" destId="{3DB66EB8-D70A-47E7-A867-AF1C1E324A73}" srcOrd="4" destOrd="0" presId="urn:microsoft.com/office/officeart/2005/8/layout/hierarchy2"/>
    <dgm:cxn modelId="{58FD53EE-28EB-4817-B1C3-D0D10EF12BC0}" type="presParOf" srcId="{3DB66EB8-D70A-47E7-A867-AF1C1E324A73}" destId="{2A2AD782-EE11-4570-8332-F26247EB79A1}" srcOrd="0" destOrd="0" presId="urn:microsoft.com/office/officeart/2005/8/layout/hierarchy2"/>
    <dgm:cxn modelId="{899C164D-4152-44E9-AA65-CE15F3EF60D9}" type="presParOf" srcId="{68EA59BE-6421-4E80-99C5-96219F292511}" destId="{9E5D34FF-014E-4964-B7B6-026A1577C3EA}" srcOrd="5" destOrd="0" presId="urn:microsoft.com/office/officeart/2005/8/layout/hierarchy2"/>
    <dgm:cxn modelId="{E4FA2C82-9F02-4930-A241-DC2D1C79DBEC}" type="presParOf" srcId="{9E5D34FF-014E-4964-B7B6-026A1577C3EA}" destId="{97915158-7EA5-4FD6-B7A3-C5EE7038FC95}" srcOrd="0" destOrd="0" presId="urn:microsoft.com/office/officeart/2005/8/layout/hierarchy2"/>
    <dgm:cxn modelId="{585898AC-C077-4534-815E-39C5FD21C095}" type="presParOf" srcId="{9E5D34FF-014E-4964-B7B6-026A1577C3EA}" destId="{D74FB222-F797-4C78-A7C3-E3A361EB798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6395" y="1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EBC00-9D31-4FA7-B348-F51BC2D6D6EC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6395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C31F3-25E4-4B5F-9C5E-2A394612F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41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6395" y="1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2C226-8081-4B42-BAF8-D6C435A8754D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78288" cy="2293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299" y="3272909"/>
            <a:ext cx="7946390" cy="26778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6395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5B46B-A9D9-446D-9AEE-2985CDBD4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82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5B46B-A9D9-446D-9AEE-2985CDBD489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430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0ADF937-FCF0-4289-8319-52C5AB92D9B6}" type="slidenum">
              <a:rPr lang="zh-CN" altLang="en-US" smtClean="0"/>
              <a:pPr/>
              <a:t>18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90524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7EDC477-20E2-4CD3-B1AA-4C40D48D729C}" type="slidenum">
              <a:rPr lang="zh-CN" altLang="en-US" smtClean="0"/>
              <a:pPr/>
              <a:t>49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5270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3376-C900-482E-A899-433F53FD0DFB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7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141C-D6C7-4793-811C-D653CC392968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1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CBF8-136E-4251-AB94-81E3C65211B5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20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B40A-A98E-4DD6-B4FB-E4E3E1245471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221" y="160411"/>
            <a:ext cx="1438275" cy="1438275"/>
          </a:xfrm>
          <a:prstGeom prst="rect">
            <a:avLst/>
          </a:prstGeom>
        </p:spPr>
      </p:pic>
      <p:cxnSp>
        <p:nvCxnSpPr>
          <p:cNvPr id="10" name="直线连接符 8"/>
          <p:cNvCxnSpPr/>
          <p:nvPr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616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A9E6-B273-4B8C-9551-9003DD0BFB6D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221" y="160411"/>
            <a:ext cx="1438275" cy="1438275"/>
          </a:xfrm>
          <a:prstGeom prst="rect">
            <a:avLst/>
          </a:prstGeom>
        </p:spPr>
      </p:pic>
      <p:cxnSp>
        <p:nvCxnSpPr>
          <p:cNvPr id="10" name="直线连接符 8"/>
          <p:cNvCxnSpPr/>
          <p:nvPr userDrawn="1"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 userDrawn="1"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936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4293"/>
            <a:ext cx="7912395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4496"/>
            <a:ext cx="10515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线连接符 8"/>
          <p:cNvCxnSpPr/>
          <p:nvPr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五边形 11"/>
          <p:cNvSpPr/>
          <p:nvPr userDrawn="1"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50" y="288128"/>
            <a:ext cx="2700950" cy="9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1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464882"/>
            <a:ext cx="10515600" cy="2826672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9CE-5ED9-418B-BE79-9A22F248737F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线连接符 8"/>
          <p:cNvCxnSpPr/>
          <p:nvPr userDrawn="1"/>
        </p:nvCxnSpPr>
        <p:spPr>
          <a:xfrm>
            <a:off x="801975" y="4446613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五边形 15"/>
          <p:cNvSpPr/>
          <p:nvPr userDrawn="1"/>
        </p:nvSpPr>
        <p:spPr>
          <a:xfrm rot="5400000">
            <a:off x="401297" y="455870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50" y="288128"/>
            <a:ext cx="2700950" cy="9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1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1" y="324293"/>
            <a:ext cx="8114414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17" name="直线连接符 8"/>
          <p:cNvCxnSpPr/>
          <p:nvPr userDrawn="1"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五边形 19"/>
          <p:cNvSpPr/>
          <p:nvPr userDrawn="1"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288128"/>
            <a:ext cx="2700950" cy="9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9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35B9-A4AD-49F5-B8AA-38170ADB59D5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61E3-8549-4D93-8215-993B0257D01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13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506-F0BB-4586-90ED-E05A37EA3BF8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4B1F-A0D9-45E4-B33E-37786987F3D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0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E700-7A6F-4265-95F3-0B1DEFFA59A8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74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32593-0935-4FFD-8D5B-DB31C1834F9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64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7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7485" y="3454401"/>
            <a:ext cx="10668000" cy="1142574"/>
          </a:xfrm>
        </p:spPr>
        <p:txBody>
          <a:bodyPr>
            <a:normAutofit/>
          </a:bodyPr>
          <a:lstStyle/>
          <a:p>
            <a:r>
              <a:rPr lang="zh-CN" altLang="en-US" sz="5400" b="1" dirty="0" smtClean="0"/>
              <a:t>第</a:t>
            </a:r>
            <a:r>
              <a:rPr lang="en-US" altLang="zh-CN" sz="5400" b="1" dirty="0" smtClean="0"/>
              <a:t>4</a:t>
            </a:r>
            <a:r>
              <a:rPr lang="zh-CN" altLang="en-US" sz="5400" b="1" dirty="0" smtClean="0"/>
              <a:t>章 </a:t>
            </a:r>
            <a:r>
              <a:rPr lang="en-US" altLang="zh-CN" sz="5400" b="1" dirty="0" smtClean="0"/>
              <a:t>Python</a:t>
            </a:r>
            <a:r>
              <a:rPr lang="zh-CN" altLang="en-US" sz="5400" b="1" dirty="0" smtClean="0"/>
              <a:t>的特征数据类型（</a:t>
            </a:r>
            <a:r>
              <a:rPr lang="en-US" altLang="zh-CN" sz="5400" b="1" dirty="0" smtClean="0"/>
              <a:t>1</a:t>
            </a:r>
            <a:r>
              <a:rPr lang="zh-CN" altLang="en-US" sz="5400" b="1" dirty="0" smtClean="0"/>
              <a:t>）</a:t>
            </a:r>
            <a:endParaRPr lang="zh-CN" altLang="en-US" sz="5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5" y="976512"/>
            <a:ext cx="4764719" cy="160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4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for+</a:t>
            </a:r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字符串可以看作是字符的序列</a:t>
            </a:r>
            <a:endParaRPr lang="en-US" altLang="zh-CN" dirty="0" smtClean="0"/>
          </a:p>
          <a:p>
            <a:r>
              <a:rPr lang="zh-CN" altLang="en-US" dirty="0" smtClean="0"/>
              <a:t>每个字符作为一个循环变量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341" y="3227070"/>
            <a:ext cx="55149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2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无限循环</a:t>
            </a:r>
            <a:r>
              <a:rPr lang="en-US" altLang="zh-CN" dirty="0"/>
              <a:t>: while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无限循环一直保持循环操作直到特定循环条件不被满足才结束，不需要提前知道确定循环次数。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通过保留字</a:t>
            </a:r>
            <a:r>
              <a:rPr lang="en-US" altLang="zh-CN" dirty="0"/>
              <a:t>while</a:t>
            </a:r>
            <a:r>
              <a:rPr lang="zh-CN" altLang="en-US" dirty="0"/>
              <a:t>实现无限循环，使用方法如下：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365027" y="3301121"/>
            <a:ext cx="6214402" cy="1940124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初始值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while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表达式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:  #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表达式的值为真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      语句块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A	  #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符合条件时执行的语句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else:       	  #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可选项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      语句块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B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8" name="Picture 2" descr="3t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45" y="3049595"/>
            <a:ext cx="1872208" cy="267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86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循环语句嵌套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为了解决复杂的</a:t>
            </a:r>
            <a:r>
              <a:rPr lang="zh-CN" altLang="en-US" dirty="0" smtClean="0"/>
              <a:t>问题，可以</a:t>
            </a:r>
            <a:r>
              <a:rPr lang="zh-CN" altLang="en-US" dirty="0"/>
              <a:t>使用循环语句的嵌套，嵌套层数不限，但是循环的内外层之间不能交叉。其中，双层循环是一种常用的循环嵌套，循环的总次数等于内外层次数之积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25" y="3518354"/>
            <a:ext cx="44100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8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中断当前循环</a:t>
            </a:r>
            <a:r>
              <a:rPr lang="en-US" altLang="zh-CN" dirty="0" smtClean="0"/>
              <a:t>break</a:t>
            </a:r>
          </a:p>
          <a:p>
            <a:r>
              <a:rPr lang="zh-CN" altLang="en-US" dirty="0" smtClean="0"/>
              <a:t>中断本次循环</a:t>
            </a:r>
            <a:r>
              <a:rPr lang="en-US" altLang="zh-CN" dirty="0" smtClean="0"/>
              <a:t>continue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12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3-10】</a:t>
            </a:r>
            <a:r>
              <a:rPr lang="zh-CN" altLang="en-US" dirty="0" smtClean="0"/>
              <a:t>：打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次游戏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738" y="1912527"/>
            <a:ext cx="6109713" cy="3436714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339" y="1386632"/>
            <a:ext cx="3970060" cy="489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9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3-11】</a:t>
            </a:r>
            <a:r>
              <a:rPr lang="zh-CN" altLang="en-US" dirty="0" smtClean="0"/>
              <a:t>中断循环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中断游戏，不玩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break</a:t>
            </a:r>
          </a:p>
          <a:p>
            <a:r>
              <a:rPr lang="zh-CN" altLang="en-US" dirty="0"/>
              <a:t>中断本次游戏，开始下一</a:t>
            </a:r>
            <a:r>
              <a:rPr lang="zh-CN" altLang="en-US" dirty="0" smtClean="0"/>
              <a:t>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continue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261" y="254000"/>
            <a:ext cx="5295739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2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转移和中断语句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break</a:t>
            </a:r>
            <a:r>
              <a:rPr lang="zh-CN" altLang="en-US" dirty="0"/>
              <a:t>语句</a:t>
            </a:r>
          </a:p>
          <a:p>
            <a:pPr lvl="1"/>
            <a:r>
              <a:rPr lang="en-US" altLang="zh-CN" dirty="0"/>
              <a:t>break</a:t>
            </a:r>
            <a:r>
              <a:rPr lang="zh-CN" altLang="en-US" dirty="0"/>
              <a:t>语句用于中断当前循环的执行，跳出循环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zh-CN" altLang="en-US" dirty="0"/>
              <a:t>包含</a:t>
            </a:r>
            <a:r>
              <a:rPr lang="en-US" altLang="zh-CN" dirty="0"/>
              <a:t>else</a:t>
            </a:r>
            <a:r>
              <a:rPr lang="zh-CN" altLang="en-US" dirty="0"/>
              <a:t>子句的</a:t>
            </a:r>
            <a:r>
              <a:rPr lang="en-US" altLang="zh-CN" dirty="0"/>
              <a:t>while</a:t>
            </a:r>
            <a:r>
              <a:rPr lang="zh-CN" altLang="en-US" dirty="0"/>
              <a:t>循环和</a:t>
            </a:r>
            <a:r>
              <a:rPr lang="en-US" altLang="zh-CN" dirty="0"/>
              <a:t>for</a:t>
            </a:r>
            <a:r>
              <a:rPr lang="zh-CN" altLang="en-US" dirty="0"/>
              <a:t>循环而言，在</a:t>
            </a:r>
            <a:r>
              <a:rPr lang="en-US" altLang="zh-CN" dirty="0"/>
              <a:t>while</a:t>
            </a:r>
            <a:r>
              <a:rPr lang="zh-CN" altLang="en-US" dirty="0"/>
              <a:t>或</a:t>
            </a:r>
            <a:r>
              <a:rPr lang="en-US" altLang="zh-CN" dirty="0"/>
              <a:t>for</a:t>
            </a:r>
            <a:r>
              <a:rPr lang="zh-CN" altLang="en-US" dirty="0"/>
              <a:t>子句中一旦执行</a:t>
            </a:r>
            <a:r>
              <a:rPr lang="en-US" altLang="zh-CN" dirty="0"/>
              <a:t>break</a:t>
            </a:r>
            <a:r>
              <a:rPr lang="zh-CN" altLang="en-US" dirty="0"/>
              <a:t>语句，</a:t>
            </a:r>
            <a:r>
              <a:rPr lang="en-US" altLang="zh-CN" dirty="0"/>
              <a:t>else</a:t>
            </a:r>
            <a:r>
              <a:rPr lang="zh-CN" altLang="en-US" dirty="0"/>
              <a:t>子句将没有机会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en-US" altLang="zh-CN" dirty="0" smtClean="0"/>
              <a:t>Continue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与</a:t>
            </a:r>
            <a:r>
              <a:rPr lang="en-US" altLang="zh-CN" dirty="0"/>
              <a:t>break</a:t>
            </a:r>
            <a:r>
              <a:rPr lang="zh-CN" altLang="zh-CN" dirty="0"/>
              <a:t>语句不同，</a:t>
            </a:r>
            <a:r>
              <a:rPr lang="en-US" altLang="zh-CN" dirty="0"/>
              <a:t>continue</a:t>
            </a:r>
            <a:r>
              <a:rPr lang="zh-CN" altLang="zh-CN" dirty="0"/>
              <a:t>语句用于中断本次循环的执行，进入下一轮循环条件是否满足的判断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29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组合数据类型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56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6251114"/>
              </p:ext>
            </p:extLst>
          </p:nvPr>
        </p:nvGraphicFramePr>
        <p:xfrm>
          <a:off x="263352" y="1417638"/>
          <a:ext cx="10515600" cy="532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658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序列类型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序列：有序的元素排列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类型是一维元素向量，元素之间存在先后关系，通过序号访问。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当需要访问序列中某特定值时，只需要通过下标标出即可。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03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上节回顾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66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序列类型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个或多个数据项的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不可变序列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类型。元组生成后是固定的，其中任何数据项不能替换或删除。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则是一个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可以修改数据项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的序列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137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序列的定义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/>
              <a:t>aaa_str</a:t>
            </a:r>
            <a:r>
              <a:rPr lang="en-US" altLang="zh-CN" dirty="0" smtClean="0"/>
              <a:t> = “hello world”</a:t>
            </a:r>
          </a:p>
          <a:p>
            <a:pPr>
              <a:defRPr/>
            </a:pPr>
            <a:r>
              <a:rPr lang="zh-CN" altLang="en-US" dirty="0" smtClean="0"/>
              <a:t>元组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/>
              <a:t>bbb_tuple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smtClean="0"/>
              <a:t>1,2,3,4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>
              <a:defRPr/>
            </a:pPr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/>
              <a:t>ccc_list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dirty="0" smtClean="0"/>
              <a:t>1,2,3,4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44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序列的基本操作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81200" y="1600201"/>
            <a:ext cx="4038600" cy="4525963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切片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3.</a:t>
            </a:r>
            <a:r>
              <a:rPr lang="zh-CN" altLang="en-US" dirty="0" smtClean="0"/>
              <a:t>序列相加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4.</a:t>
            </a:r>
            <a:r>
              <a:rPr lang="zh-CN" altLang="en-US" dirty="0" smtClean="0"/>
              <a:t>序列乘法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5.</a:t>
            </a:r>
            <a:r>
              <a:rPr lang="zh-CN" altLang="en-US" dirty="0" smtClean="0"/>
              <a:t>成员资格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6.</a:t>
            </a:r>
            <a:r>
              <a:rPr lang="zh-CN" altLang="en-US" dirty="0" smtClean="0"/>
              <a:t>长度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1"/>
            <a:ext cx="4038600" cy="4525963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7.</a:t>
            </a:r>
            <a:r>
              <a:rPr lang="zh-CN" altLang="en-US" dirty="0" smtClean="0"/>
              <a:t>最大值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8.</a:t>
            </a:r>
            <a:r>
              <a:rPr lang="zh-CN" altLang="en-US" dirty="0" smtClean="0"/>
              <a:t>最小值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9.</a:t>
            </a:r>
            <a:r>
              <a:rPr lang="zh-CN" altLang="en-US" dirty="0" smtClean="0"/>
              <a:t>计数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61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序列的索引操作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4-1】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元组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列表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45" y="1444496"/>
            <a:ext cx="3943350" cy="450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序列的切片操作 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4-2】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元组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列表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5" y="1444496"/>
            <a:ext cx="4443412" cy="478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0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3.</a:t>
            </a:r>
            <a:r>
              <a:rPr lang="zh-CN" altLang="en-US" dirty="0" smtClean="0"/>
              <a:t>序列相加 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4-3】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元组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列表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161" y="1444496"/>
            <a:ext cx="3751976" cy="502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7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4.</a:t>
            </a:r>
            <a:r>
              <a:rPr lang="zh-CN" altLang="en-US" dirty="0" smtClean="0"/>
              <a:t>序列乘法 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4-4】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元组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列表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49" y="1612957"/>
            <a:ext cx="3286125" cy="439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0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5.</a:t>
            </a:r>
            <a:r>
              <a:rPr lang="zh-CN" altLang="en-US" dirty="0" smtClean="0"/>
              <a:t>成员资格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4-5】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元组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列表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58" y="1444496"/>
            <a:ext cx="3995737" cy="493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6.</a:t>
            </a:r>
            <a:r>
              <a:rPr lang="zh-CN" altLang="en-US" dirty="0" smtClean="0"/>
              <a:t>序列长度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4-6】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元组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列表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75" y="1561111"/>
            <a:ext cx="5334000" cy="449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7.</a:t>
            </a:r>
            <a:r>
              <a:rPr lang="zh-CN" altLang="en-US" dirty="0" smtClean="0"/>
              <a:t>序列最大值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4-7】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元组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列表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1444496"/>
            <a:ext cx="5195887" cy="479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单分支结构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zh-CN" dirty="0" smtClean="0"/>
              <a:t>语句</a:t>
            </a:r>
            <a:endParaRPr lang="zh-CN" altLang="en-US" dirty="0"/>
          </a:p>
        </p:txBody>
      </p:sp>
      <p:pic>
        <p:nvPicPr>
          <p:cNvPr id="2050" name="Picture 2" descr="3t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81" y="2385517"/>
            <a:ext cx="3024816" cy="3213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032105" y="1484784"/>
            <a:ext cx="2179365" cy="180146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Courier New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lang="zh-CN" altLang="en-US" sz="2400" dirty="0">
                <a:latin typeface="Courier New" pitchFamily="49" charset="0"/>
                <a:ea typeface="宋体" pitchFamily="2" charset="-122"/>
                <a:cs typeface="宋体" pitchFamily="2" charset="-122"/>
              </a:rPr>
              <a:t>表达式</a:t>
            </a:r>
            <a:r>
              <a:rPr lang="en-US" altLang="zh-CN" sz="2400" dirty="0">
                <a:latin typeface="Courier New" pitchFamily="49" charset="0"/>
                <a:ea typeface="宋体" pitchFamily="2" charset="-122"/>
                <a:cs typeface="宋体" pitchFamily="2" charset="-122"/>
              </a:rPr>
              <a:t>:</a:t>
            </a:r>
            <a:endParaRPr lang="en-US" altLang="zh-CN" sz="2400" dirty="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Courier New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en-US" sz="2400" dirty="0">
                <a:latin typeface="Courier New" pitchFamily="49" charset="0"/>
                <a:ea typeface="宋体" pitchFamily="2" charset="-122"/>
                <a:cs typeface="宋体" pitchFamily="2" charset="-122"/>
              </a:rPr>
              <a:t>语句块</a:t>
            </a:r>
            <a:endParaRPr lang="zh-CN" altLang="en-US" sz="5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2032" y="3810729"/>
            <a:ext cx="4577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满足条件</a:t>
            </a:r>
            <a:r>
              <a:rPr lang="zh-CN" altLang="en-US" sz="2400" dirty="0" smtClean="0"/>
              <a:t>就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执行</a:t>
            </a:r>
            <a:r>
              <a:rPr lang="zh-CN" altLang="en-US" sz="2400" dirty="0" smtClean="0"/>
              <a:t>某些语句块；</a:t>
            </a:r>
            <a:endParaRPr lang="en-US" altLang="zh-CN" sz="2400" dirty="0" smtClean="0"/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不满足条件</a:t>
            </a:r>
            <a:r>
              <a:rPr lang="zh-CN" altLang="en-US" sz="2400" dirty="0" smtClean="0"/>
              <a:t>就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不执行</a:t>
            </a:r>
            <a:r>
              <a:rPr lang="zh-CN" altLang="en-US" sz="2400" dirty="0" smtClean="0"/>
              <a:t>某些语句块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9759142" y="2072640"/>
            <a:ext cx="1347007" cy="84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缩进，用四个空格表示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43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8.</a:t>
            </a:r>
            <a:r>
              <a:rPr lang="zh-CN" altLang="en-US" dirty="0" smtClean="0"/>
              <a:t>序列最小值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4-8】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元组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列表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9" y="1336968"/>
            <a:ext cx="5324475" cy="494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6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9</a:t>
            </a:r>
            <a:r>
              <a:rPr lang="en-US" altLang="zh-CN" dirty="0" smtClean="0"/>
              <a:t>.</a:t>
            </a:r>
            <a:r>
              <a:rPr lang="zh-CN" altLang="en-US" dirty="0" smtClean="0"/>
              <a:t>序列计数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4-9】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元组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列表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0" y="1444496"/>
            <a:ext cx="6624637" cy="505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0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for + </a:t>
            </a:r>
            <a:r>
              <a:rPr lang="zh-CN" altLang="en-US" dirty="0" smtClean="0"/>
              <a:t>列表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4-10】</a:t>
            </a:r>
            <a:endParaRPr lang="zh-CN" altLang="en-US" dirty="0"/>
          </a:p>
        </p:txBody>
      </p:sp>
      <p:sp>
        <p:nvSpPr>
          <p:cNvPr id="20483" name="矩形 3"/>
          <p:cNvSpPr>
            <a:spLocks noChangeArrowheads="1"/>
          </p:cNvSpPr>
          <p:nvPr/>
        </p:nvSpPr>
        <p:spPr bwMode="auto">
          <a:xfrm>
            <a:off x="4367213" y="1844675"/>
            <a:ext cx="4572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800" i="1">
                <a:latin typeface="Consolas" panose="020B0609020204030204" pitchFamily="49" charset="0"/>
              </a:rPr>
              <a:t> item </a:t>
            </a:r>
            <a:r>
              <a:rPr lang="en-US" altLang="zh-CN" sz="2800" i="1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800" i="1">
                <a:latin typeface="Consolas" panose="020B0609020204030204" pitchFamily="49" charset="0"/>
              </a:rPr>
              <a:t> </a:t>
            </a:r>
            <a:r>
              <a:rPr lang="en-US" altLang="zh-CN" sz="2800">
                <a:latin typeface="Consolas" panose="020B0609020204030204" pitchFamily="49" charset="0"/>
              </a:rPr>
              <a:t>ls:</a:t>
            </a:r>
          </a:p>
          <a:p>
            <a:r>
              <a:rPr lang="zh-CN" altLang="en-US" sz="2800" i="1">
                <a:latin typeface="Consolas" panose="020B0609020204030204" pitchFamily="49" charset="0"/>
              </a:rPr>
              <a:t>    </a:t>
            </a:r>
            <a:r>
              <a:rPr lang="en-US" altLang="zh-CN" sz="2800">
                <a:latin typeface="Consolas" panose="020B0609020204030204" pitchFamily="49" charset="0"/>
              </a:rPr>
              <a:t>&lt;</a:t>
            </a:r>
            <a:r>
              <a:rPr lang="zh-CN" altLang="en-US" sz="2800">
                <a:latin typeface="Consolas" panose="020B0609020204030204" pitchFamily="49" charset="0"/>
              </a:rPr>
              <a:t>语句块</a:t>
            </a:r>
            <a:r>
              <a:rPr lang="en-US" altLang="zh-CN" sz="2800">
                <a:latin typeface="Consolas" panose="020B0609020204030204" pitchFamily="49" charset="0"/>
              </a:rPr>
              <a:t>&gt;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3479173"/>
            <a:ext cx="111633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8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列表的额外操作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元组是不可修改的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列表是可以修改的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额外操作包括：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修改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增加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删除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45369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修改列表元素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4-11】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ls[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x #</a:t>
            </a:r>
            <a:r>
              <a:rPr lang="zh-CN" altLang="en-US" dirty="0" smtClean="0"/>
              <a:t>替换列表</a:t>
            </a:r>
            <a:r>
              <a:rPr lang="en-US" altLang="zh-CN" dirty="0" smtClean="0"/>
              <a:t>ls</a:t>
            </a:r>
            <a:r>
              <a:rPr lang="zh-CN" altLang="en-US" dirty="0" smtClean="0"/>
              <a:t>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个元素为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4" y="2083057"/>
            <a:ext cx="8429625" cy="429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在列表中添加元素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4-12】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在列表末尾添加元素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/>
              <a:t>ls.append</a:t>
            </a:r>
            <a:r>
              <a:rPr lang="en-US" altLang="zh-CN" dirty="0" smtClean="0"/>
              <a:t>(x)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2528199"/>
            <a:ext cx="7705725" cy="376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6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在列表中添加元素</a:t>
            </a:r>
            <a:r>
              <a:rPr lang="en-US" altLang="zh-CN" dirty="0" smtClean="0"/>
              <a:t>(2</a:t>
            </a:r>
            <a:r>
              <a:rPr lang="en-US" altLang="zh-CN" dirty="0"/>
              <a:t>) 【</a:t>
            </a:r>
            <a:r>
              <a:rPr lang="zh-CN" altLang="en-US" dirty="0"/>
              <a:t>例</a:t>
            </a:r>
            <a:r>
              <a:rPr lang="en-US" altLang="zh-CN" dirty="0" smtClean="0"/>
              <a:t>4-13】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在列表中插入元素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/>
              <a:t>ls.insert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199" y="2466348"/>
            <a:ext cx="7572375" cy="399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5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从列表中删除元素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4-14】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del</a:t>
            </a:r>
            <a:r>
              <a:rPr lang="zh-CN" altLang="en-US" dirty="0" smtClean="0"/>
              <a:t>语句删除元素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del ls[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</a:p>
          <a:p>
            <a:pPr lvl="1">
              <a:defRPr/>
            </a:pPr>
            <a:r>
              <a:rPr lang="en-US" altLang="zh-CN" dirty="0" smtClean="0"/>
              <a:t>del ls[</a:t>
            </a:r>
            <a:r>
              <a:rPr lang="en-US" altLang="zh-CN" dirty="0" err="1" smtClean="0"/>
              <a:t>i:j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75" y="2146726"/>
            <a:ext cx="7234237" cy="446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4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从列表中删除元素</a:t>
            </a:r>
            <a:r>
              <a:rPr lang="en-US" altLang="zh-CN" dirty="0" smtClean="0"/>
              <a:t>(2</a:t>
            </a:r>
            <a:r>
              <a:rPr lang="en-US" altLang="zh-CN" dirty="0"/>
              <a:t>) 【</a:t>
            </a:r>
            <a:r>
              <a:rPr lang="zh-CN" altLang="en-US" dirty="0"/>
              <a:t>例</a:t>
            </a:r>
            <a:r>
              <a:rPr lang="en-US" altLang="zh-CN" dirty="0" smtClean="0"/>
              <a:t>4-15】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使用方法</a:t>
            </a:r>
            <a:r>
              <a:rPr lang="en-US" altLang="zh-CN" dirty="0" smtClean="0"/>
              <a:t>pop()</a:t>
            </a:r>
            <a:r>
              <a:rPr lang="zh-CN" altLang="en-US" dirty="0" smtClean="0"/>
              <a:t>删除元素，并获得该元素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/>
              <a:t>ls.pop</a:t>
            </a:r>
            <a:r>
              <a:rPr lang="en-US" altLang="zh-CN" dirty="0" smtClean="0"/>
              <a:t>()</a:t>
            </a:r>
          </a:p>
          <a:p>
            <a:pPr lvl="1">
              <a:defRPr/>
            </a:pPr>
            <a:r>
              <a:rPr lang="en-US" altLang="zh-CN" dirty="0" err="1" smtClean="0"/>
              <a:t>ls.pop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8" y="2203709"/>
            <a:ext cx="7224712" cy="447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6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从列表中删除元素</a:t>
            </a:r>
            <a:r>
              <a:rPr lang="en-US" altLang="zh-CN" dirty="0" smtClean="0"/>
              <a:t>(3</a:t>
            </a:r>
            <a:r>
              <a:rPr lang="en-US" altLang="zh-CN" dirty="0"/>
              <a:t>) 【</a:t>
            </a:r>
            <a:r>
              <a:rPr lang="zh-CN" altLang="en-US" dirty="0"/>
              <a:t>例</a:t>
            </a:r>
            <a:r>
              <a:rPr lang="en-US" altLang="zh-CN" dirty="0" smtClean="0"/>
              <a:t>4-16】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根据元素值来删除元素，删除列表中出现的第一个元素</a:t>
            </a:r>
            <a:r>
              <a:rPr lang="en-US" altLang="zh-CN" dirty="0" smtClean="0"/>
              <a:t>x</a:t>
            </a:r>
          </a:p>
          <a:p>
            <a:pPr lvl="1">
              <a:defRPr/>
            </a:pPr>
            <a:r>
              <a:rPr lang="en-US" altLang="zh-CN" dirty="0" err="1" smtClean="0"/>
              <a:t>ls.remove</a:t>
            </a:r>
            <a:r>
              <a:rPr lang="en-US" altLang="zh-CN" dirty="0" smtClean="0"/>
              <a:t>(x)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2733708"/>
            <a:ext cx="10020300" cy="359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5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if-else</a:t>
            </a:r>
            <a:r>
              <a:rPr lang="zh-CN" altLang="zh-CN" dirty="0" smtClean="0"/>
              <a:t>语句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&lt;</a:t>
            </a:r>
            <a:r>
              <a:rPr lang="zh-CN" altLang="en-US" dirty="0"/>
              <a:t>语句块</a:t>
            </a:r>
            <a:r>
              <a:rPr lang="en-US" altLang="zh-CN" dirty="0"/>
              <a:t>1&gt;</a:t>
            </a:r>
            <a:r>
              <a:rPr lang="zh-CN" altLang="en-US" dirty="0"/>
              <a:t>是在</a:t>
            </a:r>
            <a:r>
              <a:rPr lang="en-US" altLang="zh-CN" dirty="0"/>
              <a:t>if</a:t>
            </a:r>
            <a:r>
              <a:rPr lang="zh-CN" altLang="en-US" b="1" dirty="0">
                <a:solidFill>
                  <a:srgbClr val="FF0000"/>
                </a:solidFill>
              </a:rPr>
              <a:t>条件满足</a:t>
            </a:r>
            <a:r>
              <a:rPr lang="zh-CN" altLang="en-US" dirty="0"/>
              <a:t>后执行的一个或多个语句序列</a:t>
            </a:r>
          </a:p>
          <a:p>
            <a:r>
              <a:rPr lang="en-US" altLang="zh-CN" dirty="0"/>
              <a:t>&lt;</a:t>
            </a:r>
            <a:r>
              <a:rPr lang="zh-CN" altLang="en-US" dirty="0"/>
              <a:t>语句块</a:t>
            </a:r>
            <a:r>
              <a:rPr lang="en-US" altLang="zh-CN" dirty="0"/>
              <a:t>2&gt;</a:t>
            </a:r>
            <a:r>
              <a:rPr lang="zh-CN" altLang="en-US" dirty="0"/>
              <a:t>是</a:t>
            </a:r>
            <a:r>
              <a:rPr lang="en-US" altLang="zh-CN" dirty="0"/>
              <a:t>if</a:t>
            </a:r>
            <a:r>
              <a:rPr lang="zh-CN" altLang="en-US" b="1" dirty="0">
                <a:solidFill>
                  <a:srgbClr val="FF0000"/>
                </a:solidFill>
              </a:rPr>
              <a:t>条件不满足</a:t>
            </a:r>
            <a:r>
              <a:rPr lang="zh-CN" altLang="en-US" dirty="0"/>
              <a:t>后执行的语句序列</a:t>
            </a:r>
          </a:p>
          <a:p>
            <a:r>
              <a:rPr lang="zh-CN" altLang="en-US" dirty="0"/>
              <a:t>二分支语句用于区分</a:t>
            </a:r>
            <a:r>
              <a:rPr lang="en-US" altLang="zh-CN" dirty="0"/>
              <a:t>&lt;</a:t>
            </a:r>
            <a:r>
              <a:rPr lang="zh-CN" altLang="en-US" dirty="0"/>
              <a:t>条件</a:t>
            </a:r>
            <a:r>
              <a:rPr lang="en-US" altLang="zh-CN" dirty="0"/>
              <a:t>&gt;</a:t>
            </a:r>
            <a:r>
              <a:rPr lang="zh-CN" altLang="en-US" dirty="0"/>
              <a:t>的两种可能</a:t>
            </a:r>
            <a:r>
              <a:rPr lang="en-US" altLang="zh-CN" dirty="0"/>
              <a:t>True</a:t>
            </a:r>
            <a:r>
              <a:rPr lang="zh-CN" altLang="en-US" dirty="0"/>
              <a:t>或者</a:t>
            </a:r>
            <a:r>
              <a:rPr lang="en-US" altLang="zh-CN" dirty="0"/>
              <a:t>False</a:t>
            </a:r>
            <a:r>
              <a:rPr lang="zh-CN" altLang="en-US" dirty="0"/>
              <a:t>，分别形成执行路径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74741" y="1500626"/>
            <a:ext cx="2703859" cy="202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表达式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1: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语句块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1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else: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语句块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2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94393" y="2155767"/>
            <a:ext cx="1347007" cy="84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缩进，用四个空格表示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60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列表排序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4-17】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使用方法</a:t>
            </a:r>
            <a:r>
              <a:rPr lang="en-US" altLang="zh-CN" dirty="0" smtClean="0"/>
              <a:t>sort()</a:t>
            </a:r>
            <a:r>
              <a:rPr lang="zh-CN" altLang="en-US" dirty="0" smtClean="0"/>
              <a:t>对列表进行永久性排序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/>
              <a:t>ls.sort</a:t>
            </a:r>
            <a:r>
              <a:rPr lang="en-US" altLang="zh-CN" dirty="0" smtClean="0"/>
              <a:t>()</a:t>
            </a:r>
          </a:p>
          <a:p>
            <a:pPr lvl="1">
              <a:defRPr/>
            </a:pPr>
            <a:r>
              <a:rPr lang="en-US" altLang="zh-CN" dirty="0" err="1" smtClean="0"/>
              <a:t>ls.sort</a:t>
            </a:r>
            <a:r>
              <a:rPr lang="en-US" altLang="zh-CN" dirty="0" smtClean="0"/>
              <a:t>(reverse = True)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3243262"/>
            <a:ext cx="74771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2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列表排序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4-18】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使用函数</a:t>
            </a:r>
            <a:r>
              <a:rPr lang="en-US" altLang="zh-CN" dirty="0" smtClean="0"/>
              <a:t>sorted()</a:t>
            </a:r>
            <a:r>
              <a:rPr lang="zh-CN" altLang="en-US" dirty="0" smtClean="0"/>
              <a:t>对列表进行临时排序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sorted(ls)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802980"/>
            <a:ext cx="7681912" cy="337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9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反转列表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4-19】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reverse()</a:t>
            </a:r>
            <a:r>
              <a:rPr lang="zh-CN" altLang="en-US" dirty="0" smtClean="0"/>
              <a:t>函数反转列表元素的排列顺序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2257425"/>
            <a:ext cx="74961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2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一次</a:t>
            </a:r>
            <a:r>
              <a:rPr lang="en-US" altLang="zh-CN" dirty="0" smtClean="0"/>
              <a:t>input()</a:t>
            </a:r>
            <a:r>
              <a:rPr lang="zh-CN" altLang="en-US" dirty="0" smtClean="0"/>
              <a:t>获得多个值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4-20】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str.split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=None)</a:t>
            </a:r>
          </a:p>
          <a:p>
            <a:pPr lvl="1">
              <a:defRPr/>
            </a:pPr>
            <a:r>
              <a:rPr lang="zh-CN" altLang="en-US" dirty="0" smtClean="0"/>
              <a:t>返回一个列表，由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根据</a:t>
            </a:r>
            <a:r>
              <a:rPr lang="en-US" altLang="zh-CN" dirty="0" err="1" smtClean="0"/>
              <a:t>sep</a:t>
            </a:r>
            <a:r>
              <a:rPr lang="zh-CN" altLang="en-US" dirty="0" smtClean="0"/>
              <a:t>被分割的部分构成</a:t>
            </a:r>
            <a:endParaRPr lang="en-US" altLang="zh-CN" dirty="0" smtClean="0"/>
          </a:p>
          <a:p>
            <a:pPr marL="457200" lvl="1" indent="0">
              <a:buNone/>
              <a:defRPr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04" y="3130428"/>
            <a:ext cx="9024505" cy="16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5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组合数据类型合并输出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4-21】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str.join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iterable</a:t>
            </a:r>
            <a:r>
              <a:rPr lang="en-US" altLang="zh-CN" dirty="0" smtClean="0"/>
              <a:t>)</a:t>
            </a:r>
          </a:p>
          <a:p>
            <a:pPr lvl="1">
              <a:defRPr/>
            </a:pPr>
            <a:r>
              <a:rPr lang="zh-CN" altLang="en-US" dirty="0" smtClean="0"/>
              <a:t>返回一个新字符串，由组合数据类型</a:t>
            </a:r>
            <a:r>
              <a:rPr lang="en-US" altLang="zh-CN" dirty="0" err="1" smtClean="0"/>
              <a:t>iterable</a:t>
            </a:r>
            <a:r>
              <a:rPr lang="zh-CN" altLang="en-US" dirty="0" smtClean="0"/>
              <a:t>变量的每个元素组成，元素间用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分割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185" y="3490461"/>
            <a:ext cx="7593157" cy="121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3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注意：避免索引错误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673" y="2103650"/>
            <a:ext cx="4840432" cy="11290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586" y="3848906"/>
            <a:ext cx="6921558" cy="135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0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例子：击鼓传花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4-22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20" y="1594254"/>
            <a:ext cx="5749381" cy="4069484"/>
          </a:xfrm>
        </p:spPr>
      </p:pic>
      <p:sp>
        <p:nvSpPr>
          <p:cNvPr id="7" name="矩形 6"/>
          <p:cNvSpPr/>
          <p:nvPr/>
        </p:nvSpPr>
        <p:spPr>
          <a:xfrm>
            <a:off x="7198822" y="2662581"/>
            <a:ext cx="44389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击鼓传花，也称传彩球。中国民间游戏，流行于中国各地。数人、十数人或数十人围成一个圆圈席地而坐，另外一个人背对着人圈以槌击鼓。鼓响时，开始传花，花由一个人的手里传</a:t>
            </a:r>
            <a:r>
              <a:rPr lang="zh-CN" altLang="en-US" dirty="0" smtClean="0"/>
              <a:t>。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百度百科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01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342" y="550807"/>
            <a:ext cx="9165544" cy="574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上机作业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提交本周的所有例子（</a:t>
            </a:r>
            <a:r>
              <a:rPr lang="en-US" altLang="zh-CN" dirty="0" smtClean="0"/>
              <a:t>22</a:t>
            </a:r>
            <a:r>
              <a:rPr lang="zh-CN" altLang="en-US" dirty="0" smtClean="0"/>
              <a:t>个）</a:t>
            </a:r>
            <a:endParaRPr lang="en-US" altLang="zh-CN" dirty="0" smtClean="0"/>
          </a:p>
          <a:p>
            <a:r>
              <a:rPr lang="zh-CN" altLang="en-US" dirty="0" smtClean="0"/>
              <a:t>以“</a:t>
            </a:r>
            <a:r>
              <a:rPr lang="zh-CN" altLang="en-US" dirty="0"/>
              <a:t>学</a:t>
            </a:r>
            <a:r>
              <a:rPr lang="zh-CN" altLang="en-US" dirty="0" smtClean="0"/>
              <a:t>号</a:t>
            </a:r>
            <a:r>
              <a:rPr lang="en-US" altLang="zh-CN" dirty="0" smtClean="0"/>
              <a:t>_</a:t>
            </a:r>
            <a:r>
              <a:rPr lang="zh-CN" altLang="en-US" dirty="0" smtClean="0"/>
              <a:t>例</a:t>
            </a:r>
            <a:r>
              <a:rPr lang="en-US" altLang="zh-CN" dirty="0" smtClean="0"/>
              <a:t>_</a:t>
            </a:r>
            <a:r>
              <a:rPr lang="zh-CN" altLang="en-US" dirty="0" smtClean="0"/>
              <a:t>数字</a:t>
            </a:r>
            <a:r>
              <a:rPr lang="en-US" altLang="zh-CN" dirty="0" smtClean="0"/>
              <a:t>_</a:t>
            </a:r>
            <a:r>
              <a:rPr lang="zh-CN" altLang="en-US" dirty="0" smtClean="0"/>
              <a:t>数字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命名</a:t>
            </a:r>
            <a:endParaRPr lang="en-US" altLang="zh-CN" dirty="0" smtClean="0"/>
          </a:p>
          <a:p>
            <a:r>
              <a:rPr lang="zh-CN" altLang="en-US" dirty="0" smtClean="0"/>
              <a:t>如“</a:t>
            </a:r>
            <a:r>
              <a:rPr lang="en-US" altLang="zh-CN" dirty="0" smtClean="0"/>
              <a:t>171100000_</a:t>
            </a:r>
            <a:r>
              <a:rPr lang="zh-CN" altLang="en-US" dirty="0" smtClean="0"/>
              <a:t>例</a:t>
            </a:r>
            <a:r>
              <a:rPr lang="en-US" altLang="zh-CN" dirty="0" smtClean="0"/>
              <a:t>_4_22.py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44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上机作业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写作文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print()</a:t>
            </a:r>
            <a:r>
              <a:rPr lang="zh-CN" altLang="en-US" dirty="0" smtClean="0"/>
              <a:t>函数写一篇作文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要求必须覆盖以下列表操作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评分标准：文字优美，包含知识点越多越好！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" name="内容占位符 4"/>
          <p:cNvSpPr txBox="1">
            <a:spLocks/>
          </p:cNvSpPr>
          <p:nvPr/>
        </p:nvSpPr>
        <p:spPr bwMode="auto">
          <a:xfrm>
            <a:off x="2484236" y="2525770"/>
            <a:ext cx="4038600" cy="374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400" kern="0" dirty="0"/>
              <a:t>1.</a:t>
            </a:r>
            <a:r>
              <a:rPr lang="zh-CN" altLang="en-US" sz="2400" kern="0" dirty="0"/>
              <a:t>索引</a:t>
            </a:r>
          </a:p>
          <a:p>
            <a:pPr>
              <a:defRPr/>
            </a:pPr>
            <a:r>
              <a:rPr lang="en-US" altLang="zh-CN" sz="2400" kern="0" dirty="0"/>
              <a:t>2.</a:t>
            </a:r>
            <a:r>
              <a:rPr lang="zh-CN" altLang="en-US" sz="2400" kern="0" dirty="0"/>
              <a:t>切片</a:t>
            </a:r>
          </a:p>
          <a:p>
            <a:pPr>
              <a:defRPr/>
            </a:pPr>
            <a:r>
              <a:rPr lang="en-US" altLang="zh-CN" sz="2400" kern="0" dirty="0"/>
              <a:t>3.</a:t>
            </a:r>
            <a:r>
              <a:rPr lang="zh-CN" altLang="en-US" sz="2400" kern="0" dirty="0"/>
              <a:t>序列相加</a:t>
            </a:r>
          </a:p>
          <a:p>
            <a:pPr>
              <a:defRPr/>
            </a:pPr>
            <a:r>
              <a:rPr lang="en-US" altLang="zh-CN" sz="2400" kern="0" dirty="0"/>
              <a:t>4.</a:t>
            </a:r>
            <a:r>
              <a:rPr lang="zh-CN" altLang="en-US" sz="2400" kern="0" dirty="0"/>
              <a:t>序列乘法</a:t>
            </a:r>
          </a:p>
          <a:p>
            <a:pPr>
              <a:defRPr/>
            </a:pPr>
            <a:r>
              <a:rPr lang="en-US" altLang="zh-CN" sz="2400" kern="0" dirty="0"/>
              <a:t>5.</a:t>
            </a:r>
            <a:r>
              <a:rPr lang="zh-CN" altLang="en-US" sz="2400" kern="0" dirty="0"/>
              <a:t>成员资格</a:t>
            </a:r>
          </a:p>
          <a:p>
            <a:pPr>
              <a:defRPr/>
            </a:pPr>
            <a:r>
              <a:rPr lang="en-US" altLang="zh-CN" sz="2400" kern="0" dirty="0"/>
              <a:t>6.</a:t>
            </a:r>
            <a:r>
              <a:rPr lang="zh-CN" altLang="en-US" sz="2400" kern="0" dirty="0"/>
              <a:t>长度</a:t>
            </a:r>
            <a:endParaRPr lang="en-US" altLang="zh-CN" sz="2400" kern="0" dirty="0"/>
          </a:p>
          <a:p>
            <a:pPr>
              <a:defRPr/>
            </a:pPr>
            <a:endParaRPr lang="zh-CN" altLang="en-US" sz="2400" kern="0" dirty="0"/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5475403" y="2363032"/>
            <a:ext cx="4038600" cy="40941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400" kern="0" dirty="0"/>
              <a:t>7.</a:t>
            </a:r>
            <a:r>
              <a:rPr lang="zh-CN" altLang="en-US" sz="2400" kern="0" dirty="0"/>
              <a:t>最大值</a:t>
            </a:r>
            <a:endParaRPr lang="en-US" altLang="zh-CN" sz="2400" kern="0" dirty="0"/>
          </a:p>
          <a:p>
            <a:pPr>
              <a:defRPr/>
            </a:pPr>
            <a:r>
              <a:rPr lang="en-US" altLang="zh-CN" sz="2400" kern="0" dirty="0"/>
              <a:t>8.</a:t>
            </a:r>
            <a:r>
              <a:rPr lang="zh-CN" altLang="en-US" sz="2400" kern="0" dirty="0"/>
              <a:t>最小值</a:t>
            </a:r>
            <a:endParaRPr lang="en-US" altLang="zh-CN" sz="2400" kern="0" dirty="0"/>
          </a:p>
          <a:p>
            <a:pPr>
              <a:defRPr/>
            </a:pPr>
            <a:r>
              <a:rPr lang="en-US" altLang="zh-CN" sz="2400" kern="0" dirty="0"/>
              <a:t>9.</a:t>
            </a:r>
            <a:r>
              <a:rPr lang="zh-CN" altLang="en-US" sz="2400" kern="0" dirty="0"/>
              <a:t>计数</a:t>
            </a:r>
            <a:endParaRPr lang="en-US" altLang="zh-CN" sz="2400" kern="0" dirty="0"/>
          </a:p>
          <a:p>
            <a:pPr>
              <a:defRPr/>
            </a:pPr>
            <a:r>
              <a:rPr lang="en-US" altLang="zh-CN" sz="2400" kern="0" dirty="0"/>
              <a:t>10.</a:t>
            </a:r>
            <a:r>
              <a:rPr lang="zh-CN" altLang="en-US" sz="2400" kern="0" dirty="0"/>
              <a:t>修改</a:t>
            </a:r>
          </a:p>
          <a:p>
            <a:pPr>
              <a:defRPr/>
            </a:pPr>
            <a:r>
              <a:rPr lang="en-US" altLang="zh-CN" sz="2400" kern="0" dirty="0"/>
              <a:t>11.</a:t>
            </a:r>
            <a:r>
              <a:rPr lang="zh-CN" altLang="en-US" sz="2400" kern="0" dirty="0"/>
              <a:t>增加</a:t>
            </a:r>
            <a:endParaRPr lang="en-US" altLang="zh-CN" sz="2400" kern="0" dirty="0"/>
          </a:p>
          <a:p>
            <a:pPr>
              <a:defRPr/>
            </a:pPr>
            <a:r>
              <a:rPr lang="en-US" altLang="zh-CN" sz="2400" kern="0" dirty="0"/>
              <a:t>12.</a:t>
            </a:r>
            <a:r>
              <a:rPr lang="zh-CN" altLang="en-US" sz="2400" kern="0" dirty="0"/>
              <a:t>删除</a:t>
            </a:r>
          </a:p>
          <a:p>
            <a:pPr>
              <a:defRPr/>
            </a:pPr>
            <a:r>
              <a:rPr lang="en-US" altLang="zh-CN" sz="2400" kern="0" dirty="0"/>
              <a:t>13.</a:t>
            </a:r>
            <a:r>
              <a:rPr lang="zh-CN" altLang="en-US" sz="2400" kern="0" dirty="0"/>
              <a:t>排序</a:t>
            </a:r>
          </a:p>
          <a:p>
            <a:pPr>
              <a:defRPr/>
            </a:pPr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26857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多分支结构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8" name="Picture 2" descr="3t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346" y="1853809"/>
            <a:ext cx="5138591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17781" y="2010473"/>
            <a:ext cx="2703859" cy="273630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表达式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1: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语句块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A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elif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表达式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2: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语句块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B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elif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表达式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3: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语句块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C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else: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语句块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D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45178" y="5037921"/>
            <a:ext cx="1347007" cy="84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缩进，用四个空格表示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06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举例：记一次有趣的生日派对</a:t>
            </a:r>
            <a:endParaRPr lang="zh-CN" altLang="en-US" dirty="0"/>
          </a:p>
        </p:txBody>
      </p:sp>
      <p:sp>
        <p:nvSpPr>
          <p:cNvPr id="38915" name="矩形 3"/>
          <p:cNvSpPr>
            <a:spLocks noChangeArrowheads="1"/>
          </p:cNvSpPr>
          <p:nvPr/>
        </p:nvSpPr>
        <p:spPr bwMode="auto">
          <a:xfrm>
            <a:off x="1878014" y="2205039"/>
            <a:ext cx="84359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今天，是我的生日。</a:t>
            </a:r>
          </a:p>
          <a:p>
            <a:r>
              <a:rPr lang="zh-CN" altLang="en-US" dirty="0"/>
              <a:t>我在一个星期前就和我的好朋友们说好了，让他们来我家参加我的生日派对。</a:t>
            </a:r>
          </a:p>
          <a:p>
            <a:r>
              <a:rPr lang="zh-CN" altLang="en-US" dirty="0"/>
              <a:t>我的好朋友有{}个，第1个好朋友是{}，第2个好朋友是{}，剩下的好朋友们是{}。</a:t>
            </a:r>
            <a:endParaRPr lang="en-US" altLang="zh-CN" dirty="0"/>
          </a:p>
          <a:p>
            <a:r>
              <a:rPr lang="zh-CN" altLang="en-US" dirty="0"/>
              <a:t>当然，如果按名字排序的话，那就是{}了。</a:t>
            </a:r>
          </a:p>
          <a:p>
            <a:r>
              <a:rPr lang="zh-CN" altLang="en-US" dirty="0"/>
              <a:t>但是，昨天，{}告诉我说，他不能来参加我的生日派对了，因为{}</a:t>
            </a:r>
          </a:p>
          <a:p>
            <a:r>
              <a:rPr lang="zh-CN" altLang="en-US" dirty="0"/>
              <a:t>那我只能把他从我的嘉宾名单中删除咯。现在，能来的就剩下这些{}了。</a:t>
            </a:r>
          </a:p>
          <a:p>
            <a:r>
              <a:rPr lang="zh-CN" altLang="en-US" dirty="0"/>
              <a:t>人数好像有些不够啊，那我再叫一些人来吧。对了，把{}和{}给叫过来好了，这些的话，就有这些人来了{}。</a:t>
            </a:r>
          </a:p>
        </p:txBody>
      </p:sp>
    </p:spTree>
    <p:extLst>
      <p:ext uri="{BB962C8B-B14F-4D97-AF65-F5344CB8AC3E}">
        <p14:creationId xmlns:p14="http://schemas.microsoft.com/office/powerpoint/2010/main" val="29155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循环分类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根据循环执行次数的确定性，循环可以分为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确定次数循环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非确定次数循环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 smtClean="0"/>
              <a:t>确定次数循环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非确定次数循环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遍历循环</a:t>
            </a:r>
            <a:r>
              <a:rPr lang="en-US" altLang="zh-CN" dirty="0"/>
              <a:t>: for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确定次数循环指循环体对循环次数有明确的定义循环次数</a:t>
            </a:r>
          </a:p>
          <a:p>
            <a:r>
              <a:rPr lang="zh-CN" altLang="en-US" dirty="0"/>
              <a:t>遍历循环：采用</a:t>
            </a:r>
            <a:r>
              <a:rPr lang="zh-CN" altLang="en-US"/>
              <a:t>遍历</a:t>
            </a:r>
            <a:r>
              <a:rPr lang="zh-CN" altLang="en-US" smtClean="0"/>
              <a:t>结构（对象）中</a:t>
            </a:r>
            <a:r>
              <a:rPr lang="zh-CN" altLang="en-US" dirty="0"/>
              <a:t>元素个数来体现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通过保留字</a:t>
            </a:r>
            <a:r>
              <a:rPr lang="en-US" altLang="zh-CN" dirty="0"/>
              <a:t>for</a:t>
            </a:r>
            <a:r>
              <a:rPr lang="zh-CN" altLang="en-US" dirty="0"/>
              <a:t>实现“遍历循环” ：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414901" y="3862331"/>
            <a:ext cx="4451697" cy="1728192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for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循环变量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in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对象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语句块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A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宋体" pitchFamily="2" charset="-122"/>
              </a:rPr>
              <a:t>else:  #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宋体" pitchFamily="2" charset="-122"/>
              </a:rPr>
              <a:t>可选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宋体" pitchFamily="2" charset="-122"/>
              </a:rPr>
              <a:t>     语句块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宋体" pitchFamily="2" charset="-122"/>
              </a:rPr>
              <a:t>B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 </a:t>
            </a:r>
            <a:endParaRPr kumimoji="0" lang="zh-CN" altLang="zh-CN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699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遍历循环</a:t>
            </a:r>
            <a:r>
              <a:rPr lang="en-US" altLang="zh-CN" dirty="0"/>
              <a:t>: for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遍历结构可以是字符串、文件、组合数据类型或range()函数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83799"/>
              </p:ext>
            </p:extLst>
          </p:nvPr>
        </p:nvGraphicFramePr>
        <p:xfrm>
          <a:off x="1579563" y="2742826"/>
          <a:ext cx="9686952" cy="3062287"/>
        </p:xfrm>
        <a:graphic>
          <a:graphicData uri="http://schemas.openxmlformats.org/drawingml/2006/table">
            <a:tbl>
              <a:tblPr/>
              <a:tblGrid>
                <a:gridCol w="2317365">
                  <a:extLst>
                    <a:ext uri="{9D8B030D-6E8A-4147-A177-3AD203B41FA5}">
                      <a16:colId xmlns:a16="http://schemas.microsoft.com/office/drawing/2014/main" xmlns="" val="2412508430"/>
                    </a:ext>
                  </a:extLst>
                </a:gridCol>
                <a:gridCol w="2504973">
                  <a:extLst>
                    <a:ext uri="{9D8B030D-6E8A-4147-A177-3AD203B41FA5}">
                      <a16:colId xmlns:a16="http://schemas.microsoft.com/office/drawing/2014/main" xmlns="" val="3547799605"/>
                    </a:ext>
                  </a:extLst>
                </a:gridCol>
                <a:gridCol w="2504973">
                  <a:extLst>
                    <a:ext uri="{9D8B030D-6E8A-4147-A177-3AD203B41FA5}">
                      <a16:colId xmlns:a16="http://schemas.microsoft.com/office/drawing/2014/main" xmlns="" val="2357808641"/>
                    </a:ext>
                  </a:extLst>
                </a:gridCol>
                <a:gridCol w="2359641">
                  <a:extLst>
                    <a:ext uri="{9D8B030D-6E8A-4147-A177-3AD203B41FA5}">
                      <a16:colId xmlns:a16="http://schemas.microsoft.com/office/drawing/2014/main" xmlns="" val="1286797247"/>
                    </a:ext>
                  </a:extLst>
                </a:gridCol>
              </a:tblGrid>
              <a:tr h="30622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循环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次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 range(N):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&lt;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语句块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遍历字符串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c in s: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&lt;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语句块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遍历文件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</a:t>
                      </a: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的每一行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line in fi: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&lt;</a:t>
                      </a: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语句块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遍历列表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 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item in ls: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&lt;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语句块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4095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8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内建函数</a:t>
            </a:r>
            <a:r>
              <a:rPr lang="en-US" altLang="zh-CN" dirty="0"/>
              <a:t>range()</a:t>
            </a:r>
            <a:r>
              <a:rPr lang="zh-CN" altLang="en-US" dirty="0"/>
              <a:t>用于生成整数</a:t>
            </a:r>
            <a:r>
              <a:rPr lang="zh-CN" altLang="en-US" dirty="0" smtClean="0"/>
              <a:t>序列</a:t>
            </a:r>
            <a:endParaRPr lang="en-US" altLang="zh-CN" dirty="0" smtClean="0"/>
          </a:p>
          <a:p>
            <a:r>
              <a:rPr lang="zh-CN" altLang="en-US" dirty="0" smtClean="0"/>
              <a:t>通常</a:t>
            </a:r>
            <a:r>
              <a:rPr lang="zh-CN" altLang="en-US" dirty="0"/>
              <a:t>的写法是：</a:t>
            </a:r>
            <a:r>
              <a:rPr lang="en-US" altLang="zh-CN" dirty="0"/>
              <a:t>range(start, end, step</a:t>
            </a:r>
            <a:r>
              <a:rPr lang="en-US" altLang="zh-CN" dirty="0" smtClean="0"/>
              <a:t>)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左闭右开区间</a:t>
            </a:r>
            <a:r>
              <a:rPr lang="en-US" altLang="zh-CN" b="1" dirty="0" smtClean="0">
                <a:solidFill>
                  <a:srgbClr val="FF0000"/>
                </a:solidFill>
              </a:rPr>
              <a:t>[start, end)</a:t>
            </a:r>
          </a:p>
          <a:p>
            <a:r>
              <a:rPr lang="en-US" altLang="zh-CN" dirty="0" smtClean="0"/>
              <a:t>step</a:t>
            </a:r>
            <a:r>
              <a:rPr lang="zh-CN" altLang="en-US" dirty="0"/>
              <a:t>代表序列的步长（可以省略，默认值是</a:t>
            </a: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11767" y="1444625"/>
            <a:ext cx="3302465" cy="473233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 + range()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13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wfud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wfudan" id="{E1362BAB-E77F-4B1B-94E7-BC9791D56CCE}" vid="{D2FFA553-2E31-419E-9B16-5C1D011AFFA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18807</TotalTime>
  <Words>1617</Words>
  <Application>Microsoft Office PowerPoint</Application>
  <PresentationFormat>宽屏</PresentationFormat>
  <Paragraphs>340</Paragraphs>
  <Slides>50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等线</vt:lpstr>
      <vt:lpstr>等线 Light</vt:lpstr>
      <vt:lpstr>宋体</vt:lpstr>
      <vt:lpstr>微软雅黑</vt:lpstr>
      <vt:lpstr>Arial</vt:lpstr>
      <vt:lpstr>Calibri</vt:lpstr>
      <vt:lpstr>Consolas</vt:lpstr>
      <vt:lpstr>Courier New</vt:lpstr>
      <vt:lpstr>Times New Roman</vt:lpstr>
      <vt:lpstr>kwfudan</vt:lpstr>
      <vt:lpstr>第4章 Python的特征数据类型（1）</vt:lpstr>
      <vt:lpstr>上节回顾</vt:lpstr>
      <vt:lpstr>单分支结构</vt:lpstr>
      <vt:lpstr>二分支结构</vt:lpstr>
      <vt:lpstr>多分支结构</vt:lpstr>
      <vt:lpstr>循环分类</vt:lpstr>
      <vt:lpstr>遍历循环: for语句</vt:lpstr>
      <vt:lpstr>遍历循环: for语句</vt:lpstr>
      <vt:lpstr>for + range()函数</vt:lpstr>
      <vt:lpstr>for+字符串</vt:lpstr>
      <vt:lpstr>无限循环: while语句</vt:lpstr>
      <vt:lpstr>循环语句嵌套</vt:lpstr>
      <vt:lpstr>中断循环</vt:lpstr>
      <vt:lpstr>【例3-10】：打10次游戏</vt:lpstr>
      <vt:lpstr>【例3-11】中断循环</vt:lpstr>
      <vt:lpstr>转移和中断语句</vt:lpstr>
      <vt:lpstr>组合数据类型</vt:lpstr>
      <vt:lpstr>数据类型</vt:lpstr>
      <vt:lpstr>序列类型</vt:lpstr>
      <vt:lpstr>序列类型</vt:lpstr>
      <vt:lpstr>序列的定义</vt:lpstr>
      <vt:lpstr>序列的基本操作</vt:lpstr>
      <vt:lpstr>1.序列的索引操作 【例4-1】</vt:lpstr>
      <vt:lpstr>2.序列的切片操作 【例4-2】</vt:lpstr>
      <vt:lpstr>3.序列相加 【例4-3】</vt:lpstr>
      <vt:lpstr>4.序列乘法 【例4-4】</vt:lpstr>
      <vt:lpstr>5.成员资格【例4-5】</vt:lpstr>
      <vt:lpstr>6.序列长度【例4-6】</vt:lpstr>
      <vt:lpstr>7.序列最大值【例4-7】</vt:lpstr>
      <vt:lpstr>8.序列最小值【例4-8】</vt:lpstr>
      <vt:lpstr>9.序列计数【例4-9】</vt:lpstr>
      <vt:lpstr>for + 列表【例4-10】</vt:lpstr>
      <vt:lpstr>列表的额外操作</vt:lpstr>
      <vt:lpstr>修改列表元素【例4-11】</vt:lpstr>
      <vt:lpstr>在列表中添加元素【例4-12】</vt:lpstr>
      <vt:lpstr>在列表中添加元素(2) 【例4-13】</vt:lpstr>
      <vt:lpstr>从列表中删除元素【例4-14】</vt:lpstr>
      <vt:lpstr>从列表中删除元素(2) 【例4-15】</vt:lpstr>
      <vt:lpstr>从列表中删除元素(3) 【例4-16】</vt:lpstr>
      <vt:lpstr>列表排序【例4-17】</vt:lpstr>
      <vt:lpstr>列表排序【例4-18】</vt:lpstr>
      <vt:lpstr>反转列表【例4-19】</vt:lpstr>
      <vt:lpstr>一次input()获得多个值【例4-20】</vt:lpstr>
      <vt:lpstr>组合数据类型合并输出【例4-21】</vt:lpstr>
      <vt:lpstr>注意：避免索引错误</vt:lpstr>
      <vt:lpstr>例子：击鼓传花【例4-22】</vt:lpstr>
      <vt:lpstr>PowerPoint 演示文稿</vt:lpstr>
      <vt:lpstr>上机作业0</vt:lpstr>
      <vt:lpstr>上机作业1：用Python写作文</vt:lpstr>
      <vt:lpstr>举例：记一次有趣的生日派对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中文知识图谱CN-DBpedia构建的关键技术</dc:title>
  <dc:creator>Bo Xu</dc:creator>
  <cp:lastModifiedBy>maobo</cp:lastModifiedBy>
  <cp:revision>2283</cp:revision>
  <cp:lastPrinted>2017-08-24T15:00:07Z</cp:lastPrinted>
  <dcterms:created xsi:type="dcterms:W3CDTF">2017-05-30T12:07:43Z</dcterms:created>
  <dcterms:modified xsi:type="dcterms:W3CDTF">2022-03-06T07:47:48Z</dcterms:modified>
</cp:coreProperties>
</file>