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466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56D35-D046-B84B-9517-60318C77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8EC28A-7E08-0748-92EE-E1CA94D6B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BE3B6-7D7C-E947-9AE4-6C974D9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BBE0E-60DA-E94E-9BF4-49CF348F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8CE3-FA1F-CD42-8F93-ADBC0D1C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65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3CA6C-7BDF-5B48-9F83-42B62E4A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3ABE1-46B5-2749-A0A7-783BDCA8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EE3C9-4149-274F-A957-E7BD2C6C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F9328-7C64-2E49-8BF4-6C9E4BB7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B7642-F97A-7040-8D72-45692B4B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89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BD0C9-52FE-B941-8A6D-69ED3E41C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C2437-236B-5D4D-933D-3DC11994C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2E6E3-7073-7A4B-95F7-035308B5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86E05-0630-1046-8781-1BEC4960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B20F9-D024-E043-9698-3AA87624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6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9F17-638D-C448-9DDF-8E8CD67E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FBB54-54E4-3D4B-9CA4-F4CB068E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B920E-4562-B54A-B25F-DE76CE4B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122EE-32F4-8246-945A-9F9601E7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1BED-FC01-D942-A80D-826DDFFC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97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6FBE-D606-1641-9E1F-8D76AC00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6547A-F6F9-4347-8435-AA46012A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F0FA5-023B-1A4F-BC12-405C1C69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D715D-8BBF-1D47-8860-DFFA78DB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27972-DB91-7B42-A2CE-ADC10E92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7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5AF39-BBC0-1142-BBE0-57B2BC64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B0B04-B57B-A643-8F87-99FE2C77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9E1C4-7E9A-984F-8CB6-FB08D8C2C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F067D-8962-2A4B-9A55-88EAC0CA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55C3C-7702-4E47-B99C-FB23AB65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71E88-C892-D944-A8DA-6F64CD99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56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42D7A-C91B-3D4A-8543-1660591F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7E565-7C9E-F145-8C63-AAD6999F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542B0-AC02-3B44-A215-01A758E2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6C0CA-027B-C648-896F-8CF747BCB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ACC51-0A5F-A14A-97E2-30240540D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3F9B9-FFC6-0347-BF31-11DF48F0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2D5B50-8A89-7447-AEDB-EBA134D6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DA4C09-1BAD-2247-B7CA-2343EC3E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6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946F7-ED13-1541-99CD-C012C0A9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CC80C-AC59-BA4A-887A-4A4EBAB6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0D0686-E183-F24E-8C42-92311127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3D048-8085-7B48-A304-24B7E885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28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CDF782-6BD2-2344-A52B-3AA3ABFC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74A28D-4C75-124C-8151-F477822D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CF498-C3A5-7E49-8266-52561906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74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C1D6-7D7E-344B-91E0-3BAFC63A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CB978-4702-B843-8C31-973BA0F8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00229-54BB-D14A-BA1B-4AC6E41D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CF88A-48F9-A847-86FF-DF49EFAE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1CD0B-79D1-F849-9490-AE647570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07B4C-C0AA-B441-85E7-3F432C22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51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071F6-BE9D-8546-8BD0-34C2D05B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5CA991-E77F-AD4F-9927-8CD23799B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FF8C82-3818-894E-8592-5A8408C5E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BA61A-7EAE-114C-ADE6-F7BE7CAF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957FE-B4D8-6749-BDB3-9622134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A0CCB-6599-E94C-BDE5-8F0FB975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42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E471E4-BC26-794B-8555-3B8D5037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AFB98-8927-8B4C-A58B-9584F8D3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DB297-6BBF-3C49-9654-ABF9AB827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FA05-7516-0B44-8F09-2D21F363817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C2FE1-4740-9B4E-A2CB-BF4C7F408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370F5-C141-6C4B-AF1D-4726D36AE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EDF5-1400-8845-BC43-F33226DD4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01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69EA-D11E-5748-B81E-403762708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社交媒体用户的音乐推荐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8242F-08DB-904C-9B50-350DE177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925" y="4483782"/>
            <a:ext cx="5010150" cy="1084262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沈天成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2019/07/01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5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69EA-D11E-5748-B81E-40376270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" y="396239"/>
            <a:ext cx="4267200" cy="807721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数据集情况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8242F-08DB-904C-9B50-350DE177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005" y="1481502"/>
            <a:ext cx="9500235" cy="519361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微信数据集，采集时间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-2018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用户数据（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万个用户）：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个人信息（性别、年龄、地区等）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公众号阅读信息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朋友圈信息（发布的文本、图像、时间等）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朋友圈互动信息（点赞、评论）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音乐数据（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万首音乐）：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歌曲名、歌手、歌词等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歌曲音频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音乐交互数据（每个用户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50+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条记录）：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，音乐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，时间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分享、点赞、收听、收藏等行为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69EA-D11E-5748-B81E-40376270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" y="396239"/>
            <a:ext cx="4267200" cy="807721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任务概要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8242F-08DB-904C-9B50-350DE177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005" y="1786302"/>
            <a:ext cx="9500235" cy="302953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基于上述数据集，定义一个音乐推荐问题：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多模态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用户情感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冷启动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进行必要的数据处理、特征提取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设计适合该问题的模型算法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通过实验验证算法性能，并与已有的算法对比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分析实验结果和数据，探究社交媒体中用户画像与音乐行为的关系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03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69EA-D11E-5748-B81E-40376270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" y="396239"/>
            <a:ext cx="4267200" cy="807721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已有特征提取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8242F-08DB-904C-9B50-350DE177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005" y="1786302"/>
            <a:ext cx="9500235" cy="302953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用户文本的</a:t>
            </a:r>
            <a:r>
              <a:rPr kumimoji="1"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LDA</a:t>
            </a: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特征、</a:t>
            </a:r>
            <a:r>
              <a:rPr kumimoji="1" lang="en-US" altLang="zh-CN" sz="2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TextMind</a:t>
            </a: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用户图像的</a:t>
            </a:r>
            <a:r>
              <a:rPr kumimoji="1"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ResNet152</a:t>
            </a: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音乐音频的</a:t>
            </a:r>
            <a:r>
              <a:rPr kumimoji="1" lang="en-US" altLang="zh-CN" sz="2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openSMILE</a:t>
            </a: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音乐歌词的</a:t>
            </a:r>
            <a:r>
              <a:rPr kumimoji="1"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LDA</a:t>
            </a:r>
            <a:r>
              <a:rPr kumimoji="1"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08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69EA-D11E-5748-B81E-40376270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520" y="2407919"/>
            <a:ext cx="5943600" cy="158972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62131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215</Words>
  <Application>Microsoft Macintosh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Microsoft YaHei</vt:lpstr>
      <vt:lpstr>Arial</vt:lpstr>
      <vt:lpstr>Office 主题​​</vt:lpstr>
      <vt:lpstr>社交媒体用户的音乐推荐</vt:lpstr>
      <vt:lpstr>数据集情况</vt:lpstr>
      <vt:lpstr>任务概要</vt:lpstr>
      <vt:lpstr>已有特征提取</vt:lpstr>
      <vt:lpstr>谢谢！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社交媒体用户的音乐推荐</dc:title>
  <dc:subject/>
  <dc:creator>292079443@qq.com</dc:creator>
  <cp:keywords/>
  <dc:description/>
  <cp:lastModifiedBy>292079443@qq.com</cp:lastModifiedBy>
  <cp:revision>8</cp:revision>
  <dcterms:created xsi:type="dcterms:W3CDTF">2019-06-28T09:02:41Z</dcterms:created>
  <dcterms:modified xsi:type="dcterms:W3CDTF">2019-07-01T03:12:07Z</dcterms:modified>
  <cp:category/>
</cp:coreProperties>
</file>