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2280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A545-843F-4695-B2CB-C9FDCF50259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BCC0-32DE-4783-80F6-1ED26C52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6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A545-843F-4695-B2CB-C9FDCF50259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BCC0-32DE-4783-80F6-1ED26C52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1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A545-843F-4695-B2CB-C9FDCF50259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BCC0-32DE-4783-80F6-1ED26C52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A545-843F-4695-B2CB-C9FDCF50259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BCC0-32DE-4783-80F6-1ED26C52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A545-843F-4695-B2CB-C9FDCF50259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BCC0-32DE-4783-80F6-1ED26C52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6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A545-843F-4695-B2CB-C9FDCF50259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BCC0-32DE-4783-80F6-1ED26C52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A545-843F-4695-B2CB-C9FDCF50259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BCC0-32DE-4783-80F6-1ED26C52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9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A545-843F-4695-B2CB-C9FDCF50259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BCC0-32DE-4783-80F6-1ED26C52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6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A545-843F-4695-B2CB-C9FDCF50259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BCC0-32DE-4783-80F6-1ED26C52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A545-843F-4695-B2CB-C9FDCF50259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BCC0-32DE-4783-80F6-1ED26C52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A545-843F-4695-B2CB-C9FDCF50259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BCC0-32DE-4783-80F6-1ED26C52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1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BA545-843F-4695-B2CB-C9FDCF50259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3BCC0-32DE-4783-80F6-1ED26C52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0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269468"/>
            <a:ext cx="201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features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447800"/>
            <a:ext cx="2286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2667000"/>
            <a:ext cx="182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 features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1524000"/>
            <a:ext cx="902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</a:t>
            </a:r>
          </a:p>
          <a:p>
            <a:r>
              <a:rPr lang="en-US" dirty="0" err="1" smtClean="0"/>
              <a:t>Dimen</a:t>
            </a:r>
            <a:endParaRPr lang="en-US" dirty="0" smtClean="0"/>
          </a:p>
          <a:p>
            <a:r>
              <a:rPr lang="en-US" dirty="0" err="1" smtClean="0"/>
              <a:t>sions.m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1327583" y="1600200"/>
            <a:ext cx="172814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327583" y="3048000"/>
            <a:ext cx="172814" cy="293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721808" y="994558"/>
            <a:ext cx="172814" cy="294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95400" y="5334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audio files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79983" y="5662136"/>
            <a:ext cx="108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princomp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1327583" y="3810000"/>
            <a:ext cx="172814" cy="1459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19600" y="1447800"/>
            <a:ext cx="2178524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867400" y="1447800"/>
            <a:ext cx="701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</a:t>
            </a:r>
          </a:p>
          <a:p>
            <a:r>
              <a:rPr lang="en-US" dirty="0" smtClean="0"/>
              <a:t>norm</a:t>
            </a:r>
          </a:p>
          <a:p>
            <a:r>
              <a:rPr lang="en-US" dirty="0" err="1" smtClean="0"/>
              <a:t>rot.m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33160" y="674113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-components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(.pc) files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00400" y="5181600"/>
            <a:ext cx="10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rotation</a:t>
            </a:r>
          </a:p>
          <a:p>
            <a:r>
              <a:rPr lang="en-US" dirty="0" err="1" smtClean="0"/>
              <a:t>spec.mat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667000" y="4495800"/>
            <a:ext cx="609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114800" y="44196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own Arrow 52"/>
          <p:cNvSpPr/>
          <p:nvPr/>
        </p:nvSpPr>
        <p:spPr>
          <a:xfrm>
            <a:off x="5257800" y="6324600"/>
            <a:ext cx="172814" cy="307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38200" y="335280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mid-level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7800" y="4876800"/>
            <a:ext cx="11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38200" y="6107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>
            <a:stCxn id="65" idx="3"/>
            <a:endCxn id="64" idx="1"/>
          </p:cNvCxnSpPr>
          <p:nvPr/>
        </p:nvCxnSpPr>
        <p:spPr>
          <a:xfrm flipV="1">
            <a:off x="2061612" y="5504766"/>
            <a:ext cx="1138788" cy="787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own Arrow 68"/>
          <p:cNvSpPr/>
          <p:nvPr/>
        </p:nvSpPr>
        <p:spPr>
          <a:xfrm>
            <a:off x="5064728" y="994558"/>
            <a:ext cx="172814" cy="294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638320" y="5334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audio files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Down Arrow 70"/>
          <p:cNvSpPr/>
          <p:nvPr/>
        </p:nvSpPr>
        <p:spPr>
          <a:xfrm>
            <a:off x="4876800" y="1600200"/>
            <a:ext cx="172814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419600" y="4724400"/>
            <a:ext cx="201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features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19600" y="2667000"/>
            <a:ext cx="182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 features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61383" y="5117068"/>
            <a:ext cx="1479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</a:t>
            </a:r>
          </a:p>
          <a:p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76" name="Down Arrow 75"/>
          <p:cNvSpPr/>
          <p:nvPr/>
        </p:nvSpPr>
        <p:spPr>
          <a:xfrm>
            <a:off x="4876800" y="5181600"/>
            <a:ext cx="172814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>
            <a:off x="4876800" y="3733800"/>
            <a:ext cx="172814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419600" y="335280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mid-level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61383" y="4191000"/>
            <a:ext cx="11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normalize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4267200" y="5486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200400" y="2590800"/>
            <a:ext cx="1002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</a:t>
            </a:r>
          </a:p>
          <a:p>
            <a:r>
              <a:rPr lang="en-US" dirty="0" smtClean="0"/>
              <a:t>Track</a:t>
            </a:r>
          </a:p>
          <a:p>
            <a:r>
              <a:rPr lang="en-US" dirty="0" smtClean="0"/>
              <a:t>Monster</a:t>
            </a:r>
          </a:p>
          <a:p>
            <a:r>
              <a:rPr lang="en-US" dirty="0" smtClean="0"/>
              <a:t>.m</a:t>
            </a:r>
            <a:endParaRPr lang="en-US" dirty="0"/>
          </a:p>
        </p:txBody>
      </p:sp>
      <p:sp>
        <p:nvSpPr>
          <p:cNvPr id="40" name="Right Brace 39"/>
          <p:cNvSpPr/>
          <p:nvPr/>
        </p:nvSpPr>
        <p:spPr>
          <a:xfrm>
            <a:off x="3048000" y="2590800"/>
            <a:ext cx="1524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Brace 84"/>
          <p:cNvSpPr/>
          <p:nvPr/>
        </p:nvSpPr>
        <p:spPr>
          <a:xfrm flipH="1">
            <a:off x="4114800" y="2590800"/>
            <a:ext cx="1524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447800" y="5715000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4876800" y="3048000"/>
            <a:ext cx="172814" cy="293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524000" y="3864114"/>
            <a:ext cx="1478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dirty="0" smtClean="0"/>
              <a:t>compute</a:t>
            </a:r>
          </a:p>
          <a:p>
            <a:pPr>
              <a:lnSpc>
                <a:spcPts val="1600"/>
              </a:lnSpc>
            </a:pPr>
            <a:r>
              <a:rPr lang="en-US" dirty="0" smtClean="0"/>
              <a:t>normalization</a:t>
            </a:r>
          </a:p>
          <a:p>
            <a:pPr>
              <a:lnSpc>
                <a:spcPts val="1600"/>
              </a:lnSpc>
            </a:pPr>
            <a:r>
              <a:rPr lang="en-US" dirty="0" smtClean="0"/>
              <a:t>parameters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76400" y="3657600"/>
            <a:ext cx="228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828800" y="4495800"/>
            <a:ext cx="228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3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43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ISG Local User</dc:creator>
  <cp:lastModifiedBy>Nigel Ward</cp:lastModifiedBy>
  <cp:revision>13</cp:revision>
  <cp:lastPrinted>2015-01-27T17:21:47Z</cp:lastPrinted>
  <dcterms:created xsi:type="dcterms:W3CDTF">2014-08-04T22:17:41Z</dcterms:created>
  <dcterms:modified xsi:type="dcterms:W3CDTF">2015-01-28T18:43:27Z</dcterms:modified>
</cp:coreProperties>
</file>