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8F8FC3-CA8E-4DA6-9460-79AC000A203D}">
  <a:tblStyle styleId="{768F8FC3-CA8E-4DA6-9460-79AC000A2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italic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75" Type="http://schemas.openxmlformats.org/officeDocument/2006/relationships/font" Target="fonts/Roboto-bold.fntdata"/><Relationship Id="rId30" Type="http://schemas.openxmlformats.org/officeDocument/2006/relationships/slide" Target="slides/slide25.xml"/><Relationship Id="rId74" Type="http://schemas.openxmlformats.org/officeDocument/2006/relationships/font" Target="fonts/Robot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-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9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61_v4lhfyiIPAtddMbg80zQVOwknhcNENov6bq7I2w2Wzxw/viewfor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4b714862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4b714862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the Giant picture: Unknown source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74b714862_1_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74b714862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91ac3fb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91ac3f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4b714862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74b7148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91ac3fb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91ac3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caeaf4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caeaf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https://docs.google.com/forms/d/e/1FAIpQLSf61_v4lhfyiIPAtddMbg80zQVOwknhcNENov6bq7I2w2Wzxw/viewform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eda1a519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eda1a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eda1a51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eda1a5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74b714862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74b7148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caeaf49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ecaeaf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da5f7e1d4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da5f7e1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4b714862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4b7148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da5f7e1d4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da5f7e1d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da5f7e1d4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5da5f7e1d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da5f7e1d4_0_2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da5f7e1d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da5f7e1d4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da5f7e1d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da5f7e1d4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da5f7e1d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da5f7e1d4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da5f7e1d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da5f7e1d4_0_4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da5f7e1d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da5f7e1d4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da5f7e1d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a5f7e1d4_0_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a5f7e1d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174b714862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174b7148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1ac3fb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91ac3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using a physical container, e.g. backpack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174b714862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174b7148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da5f7e1d4_0_6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da5f7e1d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5da5f7e1d4_0_6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5da5f7e1d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5da5f7e1d4_0_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5da5f7e1d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da5f7e1d4_0_7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da5f7e1d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da5f7e1d4_0_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da5f7e1d4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5da5f7e1d4_0_7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5da5f7e1d4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5da5f7e1d4_0_7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5da5f7e1d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5da5f7e1d4_0_8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5da5f7e1d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5da5f7e1d4_0_8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5da5f7e1d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74b714862_1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74b714862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5da5f7e1d4_0_8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5da5f7e1d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5da5f7e1d4_0_8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5da5f7e1d4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174b714862_0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174b7148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991ac3fb_0_8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991ac3f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ecaeaf49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ecaeaf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ecaeaf49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1ecaeaf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1ecaeaf49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1ecaeaf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1ecaeaf49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1ecaeaf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174b714862_1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174b714862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ecaeaf49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1ecaeaf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25fc641c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25fc64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eda1a519_0_4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1eda1a51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d27fa87b4_1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d27fa87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d27fa87b4_1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d27fa87b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a991ac3fb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a991ac3f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eda1a519_0_6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eda1a51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174b714862_1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174b714862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a991ac3fb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a991ac3f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913486043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9134860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174b714862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174b7148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6179a533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6179a5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Friendster screenshot: http://jeremy.zawodny.com/i/friendster_rss.jpg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screenshot: weather.com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25fc641c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25fc6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913486043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9134860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28b999c9db3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28b999c9db3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5da5f7e1d4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5da5f7e1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5da5f7e1d4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5da5f7e1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6179a533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6179a53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74b714862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74b714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74b71486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74b714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91ac3fb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991ac3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Priority Queues and Heaps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21 (Data Structures 5)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Some Bad 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Bad Implementations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Bushy BST: Maintaining bushiness is annoying. </a:t>
            </a:r>
            <a:r>
              <a:rPr b="1" lang="en"/>
              <a:t>Handling duplicate priorities is awkward.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617575" y="23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{768F8FC3-CA8E-4DA6-9460-79AC000A203D}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1" lang="en" sz="1100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Definitions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b="1" i="1" lang="en"/>
              <a:t>complete</a:t>
            </a:r>
            <a:r>
              <a:rPr lang="en"/>
              <a:t> and obeys </a:t>
            </a:r>
            <a:r>
              <a:rPr b="1" i="1" lang="en"/>
              <a:t>min-heap property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5" name="Google Shape;235;p36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236" name="Google Shape;236;p36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7" name="Google Shape;237;p36"/>
            <p:cNvCxnSpPr>
              <a:stCxn id="238" idx="0"/>
              <a:endCxn id="236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36"/>
            <p:cNvCxnSpPr>
              <a:stCxn id="236" idx="0"/>
              <a:endCxn id="240" idx="3"/>
            </p:cNvCxnSpPr>
            <p:nvPr/>
          </p:nvCxnSpPr>
          <p:spPr>
            <a:xfrm flipH="1" rot="10800000">
              <a:off x="1045450" y="35704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36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2" name="Google Shape;242;p36"/>
            <p:cNvCxnSpPr>
              <a:stCxn id="236" idx="3"/>
              <a:endCxn id="241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36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4" name="Google Shape;244;p36"/>
            <p:cNvCxnSpPr>
              <a:stCxn id="243" idx="0"/>
              <a:endCxn id="240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6"/>
            <p:cNvCxnSpPr>
              <a:stCxn id="246" idx="0"/>
              <a:endCxn id="243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" name="Google Shape;246;p36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8" name="Google Shape;248;p36"/>
            <p:cNvCxnSpPr>
              <a:stCxn id="243" idx="3"/>
              <a:endCxn id="247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36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250" name="Google Shape;250;p36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1" name="Google Shape;251;p36"/>
            <p:cNvCxnSpPr>
              <a:stCxn id="252" idx="0"/>
              <a:endCxn id="250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6"/>
            <p:cNvCxnSpPr>
              <a:stCxn id="250" idx="0"/>
              <a:endCxn id="254" idx="3"/>
            </p:cNvCxnSpPr>
            <p:nvPr/>
          </p:nvCxnSpPr>
          <p:spPr>
            <a:xfrm flipH="1" rot="10800000">
              <a:off x="5370150" y="350997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36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6" name="Google Shape;256;p36"/>
            <p:cNvCxnSpPr>
              <a:stCxn id="250" idx="3"/>
              <a:endCxn id="255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36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8" name="Google Shape;258;p36"/>
            <p:cNvCxnSpPr>
              <a:stCxn id="257" idx="0"/>
              <a:endCxn id="254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36"/>
            <p:cNvCxnSpPr>
              <a:stCxn id="260" idx="0"/>
              <a:endCxn id="257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" name="Google Shape;260;p36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1" name="Google Shape;261;p36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262" name="Google Shape;262;p36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3" name="Google Shape;263;p36"/>
            <p:cNvCxnSpPr>
              <a:stCxn id="264" idx="0"/>
              <a:endCxn id="262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6"/>
            <p:cNvCxnSpPr>
              <a:stCxn id="262" idx="0"/>
              <a:endCxn id="266" idx="3"/>
            </p:cNvCxnSpPr>
            <p:nvPr/>
          </p:nvCxnSpPr>
          <p:spPr>
            <a:xfrm flipH="1" rot="10800000">
              <a:off x="7627525" y="352256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36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8" name="Google Shape;268;p36"/>
            <p:cNvCxnSpPr>
              <a:stCxn id="262" idx="3"/>
              <a:endCxn id="267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36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0" name="Google Shape;270;p36"/>
            <p:cNvCxnSpPr>
              <a:stCxn id="269" idx="0"/>
              <a:endCxn id="266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36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2" name="Google Shape;272;p36"/>
            <p:cNvCxnSpPr>
              <a:stCxn id="269" idx="3"/>
              <a:endCxn id="271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36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  <p:grpSp>
        <p:nvGrpSpPr>
          <p:cNvPr id="275" name="Google Shape;275;p36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76" name="Google Shape;276;p36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7" name="Google Shape;277;p36"/>
            <p:cNvCxnSpPr>
              <a:stCxn id="278" idx="0"/>
              <a:endCxn id="27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36"/>
            <p:cNvCxnSpPr>
              <a:stCxn id="276" idx="0"/>
              <a:endCxn id="28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3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2" name="Google Shape;282;p36"/>
            <p:cNvCxnSpPr>
              <a:stCxn id="276" idx="3"/>
              <a:endCxn id="28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36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4" name="Google Shape;284;p36"/>
            <p:cNvCxnSpPr>
              <a:stCxn id="283" idx="0"/>
              <a:endCxn id="28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36"/>
          <p:cNvGrpSpPr/>
          <p:nvPr/>
        </p:nvGrpSpPr>
        <p:grpSpPr>
          <a:xfrm>
            <a:off x="3828225" y="4176014"/>
            <a:ext cx="435300" cy="776100"/>
            <a:chOff x="3294825" y="4176014"/>
            <a:chExt cx="435300" cy="776100"/>
          </a:xfrm>
        </p:grpSpPr>
        <p:cxnSp>
          <p:nvCxnSpPr>
            <p:cNvPr id="286" name="Google Shape;286;p36"/>
            <p:cNvCxnSpPr>
              <a:stCxn id="287" idx="0"/>
              <a:endCxn id="283" idx="3"/>
            </p:cNvCxnSpPr>
            <p:nvPr/>
          </p:nvCxnSpPr>
          <p:spPr>
            <a:xfrm flipH="1" rot="10800000">
              <a:off x="3512475" y="4176014"/>
              <a:ext cx="810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yellkey.com/true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37"/>
          <p:cNvCxnSpPr>
            <a:stCxn id="296" idx="0"/>
            <a:endCxn id="294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7"/>
          <p:cNvCxnSpPr>
            <a:stCxn id="294" idx="0"/>
            <a:endCxn id="298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7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37"/>
          <p:cNvCxnSpPr>
            <a:stCxn id="294" idx="3"/>
            <a:endCxn id="299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7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2" name="Google Shape;302;p37"/>
          <p:cNvCxnSpPr>
            <a:stCxn id="301" idx="0"/>
            <a:endCxn id="298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7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37"/>
          <p:cNvCxnSpPr>
            <a:stCxn id="301" idx="3"/>
            <a:endCxn id="303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" name="Google Shape;306;p37"/>
          <p:cNvCxnSpPr>
            <a:stCxn id="307" idx="0"/>
            <a:endCxn id="305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7"/>
          <p:cNvCxnSpPr>
            <a:stCxn id="305" idx="0"/>
            <a:endCxn id="309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7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1" name="Google Shape;311;p37"/>
          <p:cNvCxnSpPr>
            <a:stCxn id="305" idx="3"/>
            <a:endCxn id="310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7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37"/>
          <p:cNvCxnSpPr>
            <a:stCxn id="314" idx="0"/>
            <a:endCxn id="312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>
            <a:stCxn id="312" idx="0"/>
            <a:endCxn id="316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7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7"/>
          <p:cNvCxnSpPr>
            <a:stCxn id="312" idx="3"/>
            <a:endCxn id="317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7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37"/>
          <p:cNvCxnSpPr>
            <a:stCxn id="319" idx="0"/>
            <a:endCxn id="316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>
            <a:stCxn id="322" idx="0"/>
            <a:endCxn id="319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37"/>
          <p:cNvCxnSpPr>
            <a:stCxn id="319" idx="3"/>
            <a:endCxn id="323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7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6" name="Google Shape;326;p37"/>
          <p:cNvCxnSpPr>
            <a:stCxn id="325" idx="0"/>
            <a:endCxn id="327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7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38"/>
          <p:cNvCxnSpPr>
            <a:stCxn id="336" idx="0"/>
            <a:endCxn id="334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8"/>
          <p:cNvCxnSpPr>
            <a:stCxn id="334" idx="0"/>
            <a:endCxn id="338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8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38"/>
          <p:cNvCxnSpPr>
            <a:stCxn id="334" idx="3"/>
            <a:endCxn id="339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8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38"/>
          <p:cNvCxnSpPr>
            <a:stCxn id="341" idx="0"/>
            <a:endCxn id="338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8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38"/>
          <p:cNvCxnSpPr>
            <a:stCxn id="341" idx="3"/>
            <a:endCxn id="343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8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6" name="Google Shape;346;p38"/>
          <p:cNvCxnSpPr>
            <a:stCxn id="347" idx="0"/>
            <a:endCxn id="345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8"/>
          <p:cNvCxnSpPr>
            <a:stCxn id="345" idx="0"/>
            <a:endCxn id="349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8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1" name="Google Shape;351;p38"/>
          <p:cNvCxnSpPr>
            <a:stCxn id="345" idx="3"/>
            <a:endCxn id="350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8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3" name="Google Shape;353;p38"/>
          <p:cNvCxnSpPr>
            <a:stCxn id="354" idx="0"/>
            <a:endCxn id="352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8"/>
          <p:cNvCxnSpPr>
            <a:stCxn id="352" idx="0"/>
            <a:endCxn id="356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8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38"/>
          <p:cNvCxnSpPr>
            <a:stCxn id="352" idx="3"/>
            <a:endCxn id="357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8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0" name="Google Shape;360;p38"/>
          <p:cNvCxnSpPr>
            <a:stCxn id="359" idx="0"/>
            <a:endCxn id="356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8"/>
          <p:cNvCxnSpPr>
            <a:stCxn id="362" idx="0"/>
            <a:endCxn id="359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8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38"/>
          <p:cNvCxnSpPr>
            <a:stCxn id="359" idx="3"/>
            <a:endCxn id="363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8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6" name="Google Shape;366;p38"/>
          <p:cNvCxnSpPr>
            <a:stCxn id="365" idx="0"/>
            <a:endCxn id="367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8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376" name="Google Shape;376;p39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377" name="Google Shape;377;p39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8" name="Google Shape;378;p39"/>
            <p:cNvCxnSpPr>
              <a:stCxn id="379" idx="0"/>
              <a:endCxn id="377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39"/>
            <p:cNvCxnSpPr>
              <a:stCxn id="377" idx="0"/>
              <a:endCxn id="381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39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3" name="Google Shape;383;p39"/>
            <p:cNvCxnSpPr>
              <a:stCxn id="377" idx="3"/>
              <a:endCxn id="382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Google Shape;384;p39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5" name="Google Shape;385;p39"/>
            <p:cNvCxnSpPr>
              <a:stCxn id="384" idx="0"/>
              <a:endCxn id="381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" name="Google Shape;386;p39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7" name="Google Shape;387;p39"/>
            <p:cNvCxnSpPr>
              <a:stCxn id="384" idx="3"/>
              <a:endCxn id="386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</a:t>
            </a:r>
            <a:r>
              <a:rPr lang="en"/>
              <a:t>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Add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Representations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394" name="Google Shape;394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Add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we insert 3?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41"/>
          <p:cNvGrpSpPr/>
          <p:nvPr/>
        </p:nvGrpSpPr>
        <p:grpSpPr>
          <a:xfrm>
            <a:off x="1954587" y="2104348"/>
            <a:ext cx="5234850" cy="2802877"/>
            <a:chOff x="1954587" y="2104348"/>
            <a:chExt cx="5234850" cy="2802877"/>
          </a:xfrm>
        </p:grpSpPr>
        <p:sp>
          <p:nvSpPr>
            <p:cNvPr id="402" name="Google Shape;402;p41"/>
            <p:cNvSpPr/>
            <p:nvPr/>
          </p:nvSpPr>
          <p:spPr>
            <a:xfrm>
              <a:off x="3110337" y="2952873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3" name="Google Shape;403;p41"/>
            <p:cNvCxnSpPr>
              <a:stCxn id="404" idx="0"/>
              <a:endCxn id="402" idx="5"/>
            </p:cNvCxnSpPr>
            <p:nvPr/>
          </p:nvCxnSpPr>
          <p:spPr>
            <a:xfrm rot="10800000">
              <a:off x="3482037" y="3324348"/>
              <a:ext cx="5664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41"/>
            <p:cNvCxnSpPr>
              <a:stCxn id="402" idx="0"/>
              <a:endCxn id="406" idx="3"/>
            </p:cNvCxnSpPr>
            <p:nvPr/>
          </p:nvCxnSpPr>
          <p:spPr>
            <a:xfrm flipH="1" rot="10800000">
              <a:off x="3327987" y="2475873"/>
              <a:ext cx="1356300" cy="47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41"/>
            <p:cNvSpPr/>
            <p:nvPr/>
          </p:nvSpPr>
          <p:spPr>
            <a:xfrm>
              <a:off x="3830787" y="36651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620495" y="21043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2389887" y="36651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8" name="Google Shape;408;p41"/>
            <p:cNvCxnSpPr>
              <a:stCxn id="402" idx="3"/>
              <a:endCxn id="407" idx="0"/>
            </p:cNvCxnSpPr>
            <p:nvPr/>
          </p:nvCxnSpPr>
          <p:spPr>
            <a:xfrm flipH="1">
              <a:off x="2607686" y="3324425"/>
              <a:ext cx="5664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41"/>
            <p:cNvSpPr/>
            <p:nvPr/>
          </p:nvSpPr>
          <p:spPr>
            <a:xfrm>
              <a:off x="6186087" y="2952873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0" name="Google Shape;410;p41"/>
            <p:cNvCxnSpPr>
              <a:stCxn id="409" idx="0"/>
              <a:endCxn id="406" idx="5"/>
            </p:cNvCxnSpPr>
            <p:nvPr/>
          </p:nvCxnSpPr>
          <p:spPr>
            <a:xfrm rot="10800000">
              <a:off x="4991937" y="2475873"/>
              <a:ext cx="1411800" cy="47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41"/>
            <p:cNvCxnSpPr>
              <a:stCxn id="412" idx="0"/>
              <a:endCxn id="409" idx="5"/>
            </p:cNvCxnSpPr>
            <p:nvPr/>
          </p:nvCxnSpPr>
          <p:spPr>
            <a:xfrm rot="10800000">
              <a:off x="6557787" y="3324575"/>
              <a:ext cx="4140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41"/>
            <p:cNvSpPr/>
            <p:nvPr/>
          </p:nvSpPr>
          <p:spPr>
            <a:xfrm>
              <a:off x="6754137" y="365217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5618037" y="365217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4" name="Google Shape;414;p41"/>
            <p:cNvCxnSpPr>
              <a:stCxn id="409" idx="3"/>
              <a:endCxn id="413" idx="0"/>
            </p:cNvCxnSpPr>
            <p:nvPr/>
          </p:nvCxnSpPr>
          <p:spPr>
            <a:xfrm flipH="1">
              <a:off x="5835836" y="3324425"/>
              <a:ext cx="4140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41"/>
            <p:cNvSpPr/>
            <p:nvPr/>
          </p:nvSpPr>
          <p:spPr>
            <a:xfrm>
              <a:off x="195458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6" name="Google Shape;416;p41"/>
            <p:cNvCxnSpPr>
              <a:stCxn id="407" idx="3"/>
              <a:endCxn id="415" idx="0"/>
            </p:cNvCxnSpPr>
            <p:nvPr/>
          </p:nvCxnSpPr>
          <p:spPr>
            <a:xfrm flipH="1">
              <a:off x="2172236" y="4036700"/>
              <a:ext cx="2814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41"/>
            <p:cNvSpPr/>
            <p:nvPr/>
          </p:nvSpPr>
          <p:spPr>
            <a:xfrm>
              <a:off x="274193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41"/>
            <p:cNvCxnSpPr>
              <a:stCxn id="407" idx="5"/>
              <a:endCxn id="417" idx="0"/>
            </p:cNvCxnSpPr>
            <p:nvPr/>
          </p:nvCxnSpPr>
          <p:spPr>
            <a:xfrm>
              <a:off x="2761439" y="4036700"/>
              <a:ext cx="1980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9" name="Google Shape;419;p41"/>
            <p:cNvSpPr/>
            <p:nvPr/>
          </p:nvSpPr>
          <p:spPr>
            <a:xfrm>
              <a:off x="3408838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41"/>
            <p:cNvCxnSpPr>
              <a:stCxn id="404" idx="3"/>
              <a:endCxn id="419" idx="0"/>
            </p:cNvCxnSpPr>
            <p:nvPr/>
          </p:nvCxnSpPr>
          <p:spPr>
            <a:xfrm flipH="1">
              <a:off x="3626636" y="4036700"/>
              <a:ext cx="2679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1" name="Google Shape;421;p41"/>
            <p:cNvSpPr/>
            <p:nvPr/>
          </p:nvSpPr>
          <p:spPr>
            <a:xfrm>
              <a:off x="4213472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2" name="Google Shape;422;p41"/>
            <p:cNvCxnSpPr>
              <a:stCxn id="404" idx="5"/>
              <a:endCxn id="421" idx="0"/>
            </p:cNvCxnSpPr>
            <p:nvPr/>
          </p:nvCxnSpPr>
          <p:spPr>
            <a:xfrm>
              <a:off x="4202339" y="4036700"/>
              <a:ext cx="2289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41"/>
            <p:cNvSpPr/>
            <p:nvPr/>
          </p:nvSpPr>
          <p:spPr>
            <a:xfrm>
              <a:off x="518274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4" name="Google Shape;424;p41"/>
            <p:cNvCxnSpPr>
              <a:stCxn id="413" idx="3"/>
              <a:endCxn id="423" idx="0"/>
            </p:cNvCxnSpPr>
            <p:nvPr/>
          </p:nvCxnSpPr>
          <p:spPr>
            <a:xfrm flipH="1">
              <a:off x="5400386" y="4023727"/>
              <a:ext cx="281400" cy="44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Add Demo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42"/>
          <p:cNvCxnSpPr>
            <a:stCxn id="432" idx="0"/>
            <a:endCxn id="430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2"/>
          <p:cNvCxnSpPr>
            <a:stCxn id="430" idx="0"/>
            <a:endCxn id="434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6" name="Google Shape;436;p42"/>
          <p:cNvCxnSpPr>
            <a:stCxn id="430" idx="3"/>
            <a:endCxn id="435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2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8" name="Google Shape;438;p42"/>
          <p:cNvCxnSpPr>
            <a:stCxn id="437" idx="0"/>
            <a:endCxn id="434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2"/>
          <p:cNvCxnSpPr>
            <a:stCxn id="440" idx="0"/>
            <a:endCxn id="437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42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2" name="Google Shape;442;p42"/>
          <p:cNvCxnSpPr>
            <a:stCxn id="437" idx="3"/>
            <a:endCxn id="441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42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42"/>
          <p:cNvCxnSpPr>
            <a:stCxn id="435" idx="3"/>
            <a:endCxn id="443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2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6" name="Google Shape;446;p42"/>
          <p:cNvCxnSpPr>
            <a:stCxn id="435" idx="5"/>
            <a:endCxn id="445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2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8" name="Google Shape;448;p42"/>
          <p:cNvCxnSpPr>
            <a:stCxn id="432" idx="3"/>
            <a:endCxn id="447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Introducing the Priority Queue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r>
              <a:rPr lang="en"/>
              <a:t>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Priority Queue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6" name="Google Shape;456;p43"/>
          <p:cNvCxnSpPr>
            <a:stCxn id="457" idx="0"/>
            <a:endCxn id="455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3"/>
          <p:cNvCxnSpPr>
            <a:stCxn id="455" idx="0"/>
            <a:endCxn id="459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3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1" name="Google Shape;461;p43"/>
          <p:cNvCxnSpPr>
            <a:stCxn id="455" idx="3"/>
            <a:endCxn id="460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3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3" name="Google Shape;463;p43"/>
          <p:cNvCxnSpPr>
            <a:stCxn id="462" idx="0"/>
            <a:endCxn id="459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3"/>
          <p:cNvCxnSpPr>
            <a:stCxn id="465" idx="0"/>
            <a:endCxn id="462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3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7" name="Google Shape;467;p43"/>
          <p:cNvCxnSpPr>
            <a:stCxn id="462" idx="3"/>
            <a:endCxn id="466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3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43"/>
          <p:cNvCxnSpPr>
            <a:stCxn id="460" idx="3"/>
            <a:endCxn id="468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43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1" name="Google Shape;471;p43"/>
          <p:cNvCxnSpPr>
            <a:stCxn id="460" idx="5"/>
            <a:endCxn id="470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3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3" name="Google Shape;473;p43"/>
          <p:cNvCxnSpPr>
            <a:stCxn id="457" idx="3"/>
            <a:endCxn id="472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3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5" name="Google Shape;475;p43"/>
          <p:cNvCxnSpPr>
            <a:stCxn id="457" idx="5"/>
            <a:endCxn id="474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3" name="Google Shape;483;p44"/>
          <p:cNvCxnSpPr>
            <a:stCxn id="484" idx="0"/>
            <a:endCxn id="482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4"/>
          <p:cNvCxnSpPr>
            <a:stCxn id="482" idx="0"/>
            <a:endCxn id="486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4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4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44"/>
          <p:cNvCxnSpPr>
            <a:stCxn id="482" idx="3"/>
            <a:endCxn id="487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4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0" name="Google Shape;490;p44"/>
          <p:cNvCxnSpPr>
            <a:stCxn id="489" idx="0"/>
            <a:endCxn id="486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4"/>
          <p:cNvCxnSpPr>
            <a:stCxn id="492" idx="0"/>
            <a:endCxn id="489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4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44"/>
          <p:cNvCxnSpPr>
            <a:stCxn id="489" idx="3"/>
            <a:endCxn id="493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4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44"/>
          <p:cNvCxnSpPr>
            <a:stCxn id="487" idx="3"/>
            <a:endCxn id="495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4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8" name="Google Shape;498;p44"/>
          <p:cNvCxnSpPr>
            <a:stCxn id="487" idx="5"/>
            <a:endCxn id="497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4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0" name="Google Shape;500;p44"/>
          <p:cNvCxnSpPr>
            <a:stCxn id="484" idx="3"/>
            <a:endCxn id="499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44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2" name="Google Shape;502;p44"/>
          <p:cNvCxnSpPr>
            <a:stCxn id="484" idx="5"/>
            <a:endCxn id="501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0" name="Google Shape;510;p45"/>
          <p:cNvCxnSpPr>
            <a:stCxn id="511" idx="0"/>
            <a:endCxn id="509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5"/>
          <p:cNvCxnSpPr>
            <a:stCxn id="509" idx="0"/>
            <a:endCxn id="513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45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45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45"/>
          <p:cNvCxnSpPr>
            <a:stCxn id="509" idx="3"/>
            <a:endCxn id="514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5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7" name="Google Shape;517;p45"/>
          <p:cNvCxnSpPr>
            <a:stCxn id="516" idx="0"/>
            <a:endCxn id="513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5"/>
          <p:cNvCxnSpPr>
            <a:stCxn id="519" idx="0"/>
            <a:endCxn id="516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5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1" name="Google Shape;521;p45"/>
          <p:cNvCxnSpPr>
            <a:stCxn id="516" idx="3"/>
            <a:endCxn id="520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5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Google Shape;523;p45"/>
          <p:cNvCxnSpPr>
            <a:stCxn id="514" idx="3"/>
            <a:endCxn id="522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5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5" name="Google Shape;525;p45"/>
          <p:cNvCxnSpPr>
            <a:stCxn id="514" idx="5"/>
            <a:endCxn id="524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45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7" name="Google Shape;527;p45"/>
          <p:cNvCxnSpPr>
            <a:stCxn id="511" idx="3"/>
            <a:endCxn id="526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45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9" name="Google Shape;529;p45"/>
          <p:cNvCxnSpPr>
            <a:stCxn id="511" idx="5"/>
            <a:endCxn id="528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7" name="Google Shape;537;p46"/>
          <p:cNvCxnSpPr>
            <a:stCxn id="538" idx="0"/>
            <a:endCxn id="536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6"/>
          <p:cNvCxnSpPr>
            <a:stCxn id="536" idx="0"/>
            <a:endCxn id="540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46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2" name="Google Shape;542;p46"/>
          <p:cNvCxnSpPr>
            <a:stCxn id="536" idx="3"/>
            <a:endCxn id="541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6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46"/>
          <p:cNvCxnSpPr>
            <a:stCxn id="543" idx="0"/>
            <a:endCxn id="540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6"/>
          <p:cNvCxnSpPr>
            <a:stCxn id="546" idx="0"/>
            <a:endCxn id="543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6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6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46"/>
          <p:cNvCxnSpPr>
            <a:stCxn id="543" idx="3"/>
            <a:endCxn id="547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46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46"/>
          <p:cNvCxnSpPr>
            <a:stCxn id="541" idx="3"/>
            <a:endCxn id="549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6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Google Shape;552;p46"/>
          <p:cNvCxnSpPr>
            <a:stCxn id="541" idx="5"/>
            <a:endCxn id="551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46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4" name="Google Shape;554;p46"/>
          <p:cNvCxnSpPr>
            <a:stCxn id="538" idx="3"/>
            <a:endCxn id="553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6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6" name="Google Shape;556;p46"/>
          <p:cNvCxnSpPr>
            <a:stCxn id="538" idx="5"/>
            <a:endCxn id="555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4" name="Google Shape;564;p47"/>
          <p:cNvCxnSpPr>
            <a:stCxn id="565" idx="0"/>
            <a:endCxn id="563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7"/>
          <p:cNvCxnSpPr>
            <a:stCxn id="563" idx="0"/>
            <a:endCxn id="567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7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47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47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47"/>
          <p:cNvCxnSpPr>
            <a:stCxn id="563" idx="3"/>
            <a:endCxn id="568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7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47"/>
          <p:cNvCxnSpPr>
            <a:stCxn id="570" idx="0"/>
            <a:endCxn id="567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7"/>
          <p:cNvCxnSpPr>
            <a:stCxn id="573" idx="0"/>
            <a:endCxn id="570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7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7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5" name="Google Shape;575;p47"/>
          <p:cNvCxnSpPr>
            <a:stCxn id="570" idx="3"/>
            <a:endCxn id="574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47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7" name="Google Shape;577;p47"/>
          <p:cNvCxnSpPr>
            <a:stCxn id="568" idx="3"/>
            <a:endCxn id="576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47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9" name="Google Shape;579;p47"/>
          <p:cNvCxnSpPr>
            <a:stCxn id="568" idx="5"/>
            <a:endCxn id="578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7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1" name="Google Shape;581;p47"/>
          <p:cNvCxnSpPr>
            <a:stCxn id="565" idx="3"/>
            <a:endCxn id="580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7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3" name="Google Shape;583;p47"/>
          <p:cNvCxnSpPr>
            <a:stCxn id="565" idx="5"/>
            <a:endCxn id="582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7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</a:t>
            </a:r>
            <a:endParaRPr/>
          </a:p>
        </p:txBody>
      </p:sp>
      <p:sp>
        <p:nvSpPr>
          <p:cNvPr id="585" name="Google Shape;585;p47"/>
          <p:cNvSpPr/>
          <p:nvPr/>
        </p:nvSpPr>
        <p:spPr>
          <a:xfrm>
            <a:off x="1805625" y="822100"/>
            <a:ext cx="1067700" cy="554100"/>
          </a:xfrm>
          <a:prstGeom prst="wedgeRoundRectCallout">
            <a:avLst>
              <a:gd fmla="val 34647" name="adj1"/>
              <a:gd fmla="val 9674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my true place.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2" name="Google Shape;592;p48"/>
          <p:cNvCxnSpPr>
            <a:stCxn id="593" idx="0"/>
            <a:endCxn id="591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8"/>
          <p:cNvCxnSpPr>
            <a:stCxn id="591" idx="0"/>
            <a:endCxn id="595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8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8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8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7" name="Google Shape;597;p48"/>
          <p:cNvCxnSpPr>
            <a:stCxn id="591" idx="3"/>
            <a:endCxn id="596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8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9" name="Google Shape;599;p48"/>
          <p:cNvCxnSpPr>
            <a:stCxn id="598" idx="0"/>
            <a:endCxn id="595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8"/>
          <p:cNvCxnSpPr>
            <a:stCxn id="601" idx="0"/>
            <a:endCxn id="598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48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3" name="Google Shape;603;p48"/>
          <p:cNvCxnSpPr>
            <a:stCxn id="598" idx="3"/>
            <a:endCxn id="602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8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5" name="Google Shape;605;p48"/>
          <p:cNvCxnSpPr>
            <a:stCxn id="596" idx="3"/>
            <a:endCxn id="604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8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48"/>
          <p:cNvCxnSpPr>
            <a:stCxn id="596" idx="5"/>
            <a:endCxn id="606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48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p48"/>
          <p:cNvCxnSpPr>
            <a:stCxn id="593" idx="3"/>
            <a:endCxn id="608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8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1" name="Google Shape;611;p48"/>
          <p:cNvCxnSpPr>
            <a:stCxn id="593" idx="5"/>
            <a:endCxn id="610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8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</p:txBody>
      </p:sp>
      <p:sp>
        <p:nvSpPr>
          <p:cNvPr id="613" name="Google Shape;613;p48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4" name="Google Shape;614;p48"/>
          <p:cNvCxnSpPr>
            <a:stCxn id="602" idx="3"/>
            <a:endCxn id="613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1" name="Google Shape;621;p49"/>
          <p:cNvCxnSpPr>
            <a:stCxn id="622" idx="0"/>
            <a:endCxn id="620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9"/>
          <p:cNvCxnSpPr>
            <a:stCxn id="620" idx="0"/>
            <a:endCxn id="624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9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49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49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6" name="Google Shape;626;p49"/>
          <p:cNvCxnSpPr>
            <a:stCxn id="620" idx="3"/>
            <a:endCxn id="625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9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8" name="Google Shape;628;p49"/>
          <p:cNvCxnSpPr>
            <a:stCxn id="627" idx="0"/>
            <a:endCxn id="624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9"/>
          <p:cNvCxnSpPr>
            <a:stCxn id="630" idx="0"/>
            <a:endCxn id="627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9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49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2" name="Google Shape;632;p49"/>
          <p:cNvCxnSpPr>
            <a:stCxn id="627" idx="3"/>
            <a:endCxn id="631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9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4" name="Google Shape;634;p49"/>
          <p:cNvCxnSpPr>
            <a:stCxn id="625" idx="3"/>
            <a:endCxn id="633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9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6" name="Google Shape;636;p49"/>
          <p:cNvCxnSpPr>
            <a:stCxn id="625" idx="5"/>
            <a:endCxn id="635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9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8" name="Google Shape;638;p49"/>
          <p:cNvCxnSpPr>
            <a:stCxn id="622" idx="3"/>
            <a:endCxn id="637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9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0" name="Google Shape;640;p49"/>
          <p:cNvCxnSpPr>
            <a:stCxn id="622" idx="5"/>
            <a:endCxn id="639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9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3" name="Google Shape;643;p49"/>
          <p:cNvCxnSpPr>
            <a:stCxn id="631" idx="3"/>
            <a:endCxn id="642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49" name="Google Shape;649;p50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0" name="Google Shape;650;p50"/>
          <p:cNvCxnSpPr>
            <a:stCxn id="651" idx="0"/>
            <a:endCxn id="649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50"/>
          <p:cNvCxnSpPr>
            <a:stCxn id="649" idx="0"/>
            <a:endCxn id="653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50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5" name="Google Shape;655;p50"/>
          <p:cNvCxnSpPr>
            <a:stCxn id="649" idx="3"/>
            <a:endCxn id="654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50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7" name="Google Shape;657;p50"/>
          <p:cNvCxnSpPr>
            <a:stCxn id="656" idx="0"/>
            <a:endCxn id="653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50"/>
          <p:cNvCxnSpPr>
            <a:stCxn id="659" idx="0"/>
            <a:endCxn id="656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50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50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1" name="Google Shape;661;p50"/>
          <p:cNvCxnSpPr>
            <a:stCxn id="656" idx="3"/>
            <a:endCxn id="660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50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3" name="Google Shape;663;p50"/>
          <p:cNvCxnSpPr>
            <a:stCxn id="654" idx="3"/>
            <a:endCxn id="662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50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5" name="Google Shape;665;p50"/>
          <p:cNvCxnSpPr>
            <a:stCxn id="654" idx="5"/>
            <a:endCxn id="664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0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7" name="Google Shape;667;p50"/>
          <p:cNvCxnSpPr>
            <a:stCxn id="651" idx="3"/>
            <a:endCxn id="666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0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50"/>
          <p:cNvCxnSpPr>
            <a:stCxn id="651" idx="5"/>
            <a:endCxn id="668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50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  <p:sp>
        <p:nvSpPr>
          <p:cNvPr id="671" name="Google Shape;671;p50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2" name="Google Shape;672;p50"/>
          <p:cNvCxnSpPr>
            <a:stCxn id="660" idx="3"/>
            <a:endCxn id="671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9" name="Google Shape;679;p51"/>
          <p:cNvCxnSpPr>
            <a:stCxn id="680" idx="0"/>
            <a:endCxn id="678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1"/>
          <p:cNvCxnSpPr>
            <a:stCxn id="678" idx="0"/>
            <a:endCxn id="682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51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4" name="Google Shape;684;p51"/>
          <p:cNvCxnSpPr>
            <a:stCxn id="678" idx="3"/>
            <a:endCxn id="683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51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6" name="Google Shape;686;p51"/>
          <p:cNvCxnSpPr>
            <a:stCxn id="685" idx="0"/>
            <a:endCxn id="682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1"/>
          <p:cNvCxnSpPr>
            <a:stCxn id="688" idx="0"/>
            <a:endCxn id="685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1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0" name="Google Shape;690;p51"/>
          <p:cNvCxnSpPr>
            <a:stCxn id="685" idx="3"/>
            <a:endCxn id="689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51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2" name="Google Shape;692;p51"/>
          <p:cNvCxnSpPr>
            <a:stCxn id="683" idx="3"/>
            <a:endCxn id="691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1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4" name="Google Shape;694;p51"/>
          <p:cNvCxnSpPr>
            <a:stCxn id="683" idx="5"/>
            <a:endCxn id="693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1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6" name="Google Shape;696;p51"/>
          <p:cNvCxnSpPr>
            <a:stCxn id="680" idx="3"/>
            <a:endCxn id="695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51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8" name="Google Shape;698;p51"/>
          <p:cNvCxnSpPr>
            <a:stCxn id="680" idx="5"/>
            <a:endCxn id="697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51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</a:t>
            </a:r>
            <a:endParaRPr/>
          </a:p>
        </p:txBody>
      </p:sp>
      <p:sp>
        <p:nvSpPr>
          <p:cNvPr id="700" name="Google Shape;700;p51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1" name="Google Shape;701;p51"/>
          <p:cNvCxnSpPr>
            <a:stCxn id="689" idx="3"/>
            <a:endCxn id="700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1"/>
          <p:cNvSpPr/>
          <p:nvPr/>
        </p:nvSpPr>
        <p:spPr>
          <a:xfrm>
            <a:off x="3758025" y="1470100"/>
            <a:ext cx="1736400" cy="697800"/>
          </a:xfrm>
          <a:prstGeom prst="wedgeRoundRectCallout">
            <a:avLst>
              <a:gd fmla="val 38001" name="adj1"/>
              <a:gd fmla="val 85085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home. For the first time in my life. I am home.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708" name="Google Shape;708;p5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Delete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Representations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3b)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709" name="Google Shape;709;p5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Delete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Remove from a Heap?</a:t>
            </a:r>
            <a:endParaRPr/>
          </a:p>
        </p:txBody>
      </p:sp>
      <p:sp>
        <p:nvSpPr>
          <p:cNvPr id="715" name="Google Shape;715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>
            <a:off x="3110337" y="29549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7" name="Google Shape;717;p53"/>
          <p:cNvCxnSpPr>
            <a:stCxn id="718" idx="0"/>
            <a:endCxn id="716" idx="5"/>
          </p:cNvCxnSpPr>
          <p:nvPr/>
        </p:nvCxnSpPr>
        <p:spPr>
          <a:xfrm rot="10800000">
            <a:off x="3482037" y="332640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3"/>
          <p:cNvCxnSpPr>
            <a:stCxn id="716" idx="0"/>
            <a:endCxn id="720" idx="3"/>
          </p:cNvCxnSpPr>
          <p:nvPr/>
        </p:nvCxnSpPr>
        <p:spPr>
          <a:xfrm flipH="1" rot="10800000">
            <a:off x="3327987" y="247792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53"/>
          <p:cNvSpPr/>
          <p:nvPr/>
        </p:nvSpPr>
        <p:spPr>
          <a:xfrm>
            <a:off x="3830787" y="36672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4620495" y="21064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2389887" y="36672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2" name="Google Shape;722;p53"/>
          <p:cNvCxnSpPr>
            <a:stCxn id="716" idx="3"/>
            <a:endCxn id="721" idx="0"/>
          </p:cNvCxnSpPr>
          <p:nvPr/>
        </p:nvCxnSpPr>
        <p:spPr>
          <a:xfrm flipH="1">
            <a:off x="2607686" y="332647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53"/>
          <p:cNvSpPr/>
          <p:nvPr/>
        </p:nvSpPr>
        <p:spPr>
          <a:xfrm>
            <a:off x="6186087" y="29549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4" name="Google Shape;724;p53"/>
          <p:cNvCxnSpPr>
            <a:stCxn id="723" idx="0"/>
            <a:endCxn id="720" idx="5"/>
          </p:cNvCxnSpPr>
          <p:nvPr/>
        </p:nvCxnSpPr>
        <p:spPr>
          <a:xfrm rot="10800000">
            <a:off x="4991937" y="247792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3"/>
          <p:cNvCxnSpPr>
            <a:stCxn id="726" idx="0"/>
            <a:endCxn id="723" idx="5"/>
          </p:cNvCxnSpPr>
          <p:nvPr/>
        </p:nvCxnSpPr>
        <p:spPr>
          <a:xfrm rot="10800000">
            <a:off x="6557787" y="3326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53"/>
          <p:cNvSpPr/>
          <p:nvPr/>
        </p:nvSpPr>
        <p:spPr>
          <a:xfrm>
            <a:off x="6754137" y="36542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53"/>
          <p:cNvSpPr/>
          <p:nvPr/>
        </p:nvSpPr>
        <p:spPr>
          <a:xfrm>
            <a:off x="5618037" y="36542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8" name="Google Shape;728;p53"/>
          <p:cNvCxnSpPr>
            <a:stCxn id="723" idx="3"/>
            <a:endCxn id="727" idx="0"/>
          </p:cNvCxnSpPr>
          <p:nvPr/>
        </p:nvCxnSpPr>
        <p:spPr>
          <a:xfrm flipH="1">
            <a:off x="5835836" y="33264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53"/>
          <p:cNvSpPr/>
          <p:nvPr/>
        </p:nvSpPr>
        <p:spPr>
          <a:xfrm>
            <a:off x="1954587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0" name="Google Shape;730;p53"/>
          <p:cNvCxnSpPr>
            <a:stCxn id="721" idx="3"/>
            <a:endCxn id="729" idx="0"/>
          </p:cNvCxnSpPr>
          <p:nvPr/>
        </p:nvCxnSpPr>
        <p:spPr>
          <a:xfrm flipH="1">
            <a:off x="2172236" y="403875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53"/>
          <p:cNvSpPr/>
          <p:nvPr/>
        </p:nvSpPr>
        <p:spPr>
          <a:xfrm>
            <a:off x="2741937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2" name="Google Shape;732;p53"/>
          <p:cNvCxnSpPr>
            <a:stCxn id="721" idx="5"/>
            <a:endCxn id="731" idx="0"/>
          </p:cNvCxnSpPr>
          <p:nvPr/>
        </p:nvCxnSpPr>
        <p:spPr>
          <a:xfrm>
            <a:off x="2761439" y="403875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53"/>
          <p:cNvSpPr/>
          <p:nvPr/>
        </p:nvSpPr>
        <p:spPr>
          <a:xfrm>
            <a:off x="3408838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4" name="Google Shape;734;p53"/>
          <p:cNvCxnSpPr>
            <a:stCxn id="718" idx="3"/>
            <a:endCxn id="733" idx="0"/>
          </p:cNvCxnSpPr>
          <p:nvPr/>
        </p:nvCxnSpPr>
        <p:spPr>
          <a:xfrm flipH="1">
            <a:off x="3626636" y="403875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Delete Demo</a:t>
            </a:r>
            <a:endParaRPr/>
          </a:p>
        </p:txBody>
      </p:sp>
      <p:sp>
        <p:nvSpPr>
          <p:cNvPr id="740" name="Google Shape;740;p54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1" name="Google Shape;741;p54"/>
          <p:cNvCxnSpPr>
            <a:stCxn id="742" idx="0"/>
            <a:endCxn id="740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54"/>
          <p:cNvCxnSpPr>
            <a:stCxn id="740" idx="0"/>
            <a:endCxn id="744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4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54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6" name="Google Shape;746;p54"/>
          <p:cNvCxnSpPr>
            <a:stCxn id="740" idx="3"/>
            <a:endCxn id="745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54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8" name="Google Shape;748;p54"/>
          <p:cNvCxnSpPr>
            <a:stCxn id="747" idx="0"/>
            <a:endCxn id="744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54"/>
          <p:cNvCxnSpPr>
            <a:stCxn id="750" idx="0"/>
            <a:endCxn id="747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54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54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2" name="Google Shape;752;p54"/>
          <p:cNvCxnSpPr>
            <a:stCxn id="747" idx="3"/>
            <a:endCxn id="751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4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4" name="Google Shape;754;p54"/>
          <p:cNvCxnSpPr>
            <a:stCxn id="745" idx="3"/>
            <a:endCxn id="753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54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6" name="Google Shape;756;p54"/>
          <p:cNvCxnSpPr>
            <a:stCxn id="745" idx="5"/>
            <a:endCxn id="755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4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8" name="Google Shape;758;p54"/>
          <p:cNvCxnSpPr>
            <a:stCxn id="742" idx="3"/>
            <a:endCxn id="757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4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0" name="Google Shape;760;p54"/>
          <p:cNvCxnSpPr>
            <a:stCxn id="742" idx="5"/>
            <a:endCxn id="759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</p:txBody>
      </p:sp>
      <p:sp>
        <p:nvSpPr>
          <p:cNvPr id="762" name="Google Shape;762;p54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54"/>
          <p:cNvCxnSpPr>
            <a:stCxn id="751" idx="3"/>
            <a:endCxn id="762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769" name="Google Shape;769;p55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0" name="Google Shape;770;p55"/>
          <p:cNvCxnSpPr>
            <a:stCxn id="771" idx="0"/>
            <a:endCxn id="76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5"/>
          <p:cNvCxnSpPr>
            <a:stCxn id="769" idx="0"/>
            <a:endCxn id="773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5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55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5" name="Google Shape;775;p55"/>
          <p:cNvCxnSpPr>
            <a:stCxn id="769" idx="3"/>
            <a:endCxn id="77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55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7" name="Google Shape;777;p55"/>
          <p:cNvCxnSpPr>
            <a:stCxn id="776" idx="0"/>
            <a:endCxn id="773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5"/>
          <p:cNvCxnSpPr>
            <a:stCxn id="779" idx="0"/>
            <a:endCxn id="77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55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1" name="Google Shape;781;p55"/>
          <p:cNvCxnSpPr>
            <a:stCxn id="776" idx="3"/>
            <a:endCxn id="78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55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3" name="Google Shape;783;p55"/>
          <p:cNvCxnSpPr>
            <a:stCxn id="774" idx="3"/>
            <a:endCxn id="78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55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5" name="Google Shape;785;p55"/>
          <p:cNvCxnSpPr>
            <a:stCxn id="774" idx="5"/>
            <a:endCxn id="78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5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55"/>
          <p:cNvCxnSpPr>
            <a:stCxn id="771" idx="3"/>
            <a:endCxn id="78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5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9" name="Google Shape;789;p55"/>
          <p:cNvCxnSpPr>
            <a:stCxn id="771" idx="5"/>
            <a:endCxn id="78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55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5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55"/>
          <p:cNvCxnSpPr>
            <a:stCxn id="780" idx="3"/>
            <a:endCxn id="791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798" name="Google Shape;798;p56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6"/>
          <p:cNvCxnSpPr>
            <a:stCxn id="800" idx="0"/>
            <a:endCxn id="798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6"/>
          <p:cNvCxnSpPr>
            <a:stCxn id="798" idx="0"/>
            <a:endCxn id="802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6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6"/>
          <p:cNvCxnSpPr>
            <a:stCxn id="798" idx="3"/>
            <a:endCxn id="803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56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6" name="Google Shape;806;p56"/>
          <p:cNvCxnSpPr>
            <a:stCxn id="805" idx="0"/>
            <a:endCxn id="802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56"/>
          <p:cNvCxnSpPr>
            <a:stCxn id="808" idx="0"/>
            <a:endCxn id="805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6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0" name="Google Shape;810;p56"/>
          <p:cNvCxnSpPr>
            <a:stCxn id="805" idx="3"/>
            <a:endCxn id="809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56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2" name="Google Shape;812;p56"/>
          <p:cNvCxnSpPr>
            <a:stCxn id="803" idx="3"/>
            <a:endCxn id="811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56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4" name="Google Shape;814;p56"/>
          <p:cNvCxnSpPr>
            <a:stCxn id="803" idx="5"/>
            <a:endCxn id="813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56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6" name="Google Shape;816;p56"/>
          <p:cNvCxnSpPr>
            <a:stCxn id="800" idx="3"/>
            <a:endCxn id="815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6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8" name="Google Shape;818;p56"/>
          <p:cNvCxnSpPr>
            <a:stCxn id="800" idx="5"/>
            <a:endCxn id="817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56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6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1" name="Google Shape;821;p56"/>
          <p:cNvCxnSpPr>
            <a:stCxn id="809" idx="3"/>
            <a:endCxn id="820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56"/>
          <p:cNvSpPr/>
          <p:nvPr/>
        </p:nvSpPr>
        <p:spPr>
          <a:xfrm>
            <a:off x="5339740" y="2975622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to me??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>
            <a:off x="4692970" y="488050"/>
            <a:ext cx="1132200" cy="327600"/>
          </a:xfrm>
          <a:prstGeom prst="wedgeRoundRectCallout">
            <a:avLst>
              <a:gd fmla="val -37179" name="adj1"/>
              <a:gd fmla="val 10548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Wuh oh...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29" name="Google Shape;829;p57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0" name="Google Shape;830;p57"/>
          <p:cNvCxnSpPr>
            <a:stCxn id="831" idx="0"/>
            <a:endCxn id="82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7"/>
          <p:cNvCxnSpPr>
            <a:stCxn id="829" idx="0"/>
            <a:endCxn id="833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7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57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5" name="Google Shape;835;p57"/>
          <p:cNvCxnSpPr>
            <a:stCxn id="829" idx="3"/>
            <a:endCxn id="83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57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7" name="Google Shape;837;p57"/>
          <p:cNvCxnSpPr>
            <a:stCxn id="836" idx="0"/>
            <a:endCxn id="833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57"/>
          <p:cNvCxnSpPr>
            <a:stCxn id="839" idx="0"/>
            <a:endCxn id="83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57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57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1" name="Google Shape;841;p57"/>
          <p:cNvCxnSpPr>
            <a:stCxn id="836" idx="3"/>
            <a:endCxn id="84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7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3" name="Google Shape;843;p57"/>
          <p:cNvCxnSpPr>
            <a:stCxn id="834" idx="3"/>
            <a:endCxn id="84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7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5" name="Google Shape;845;p57"/>
          <p:cNvCxnSpPr>
            <a:stCxn id="834" idx="5"/>
            <a:endCxn id="84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57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7" name="Google Shape;847;p57"/>
          <p:cNvCxnSpPr>
            <a:stCxn id="831" idx="3"/>
            <a:endCxn id="84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57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9" name="Google Shape;849;p57"/>
          <p:cNvCxnSpPr>
            <a:stCxn id="831" idx="5"/>
            <a:endCxn id="84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57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2" name="Google Shape;852;p57"/>
          <p:cNvCxnSpPr>
            <a:stCxn id="840" idx="3"/>
            <a:endCxn id="851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7"/>
          <p:cNvSpPr/>
          <p:nvPr/>
        </p:nvSpPr>
        <p:spPr>
          <a:xfrm>
            <a:off x="5339740" y="2975622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to me??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59" name="Google Shape;859;p58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0" name="Google Shape;860;p58"/>
          <p:cNvCxnSpPr>
            <a:stCxn id="861" idx="0"/>
            <a:endCxn id="85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8"/>
          <p:cNvCxnSpPr>
            <a:stCxn id="859" idx="0"/>
            <a:endCxn id="863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58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4" name="Google Shape;864;p58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5" name="Google Shape;865;p58"/>
          <p:cNvCxnSpPr>
            <a:stCxn id="859" idx="3"/>
            <a:endCxn id="86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8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7" name="Google Shape;867;p58"/>
          <p:cNvCxnSpPr>
            <a:stCxn id="866" idx="0"/>
            <a:endCxn id="863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8"/>
          <p:cNvCxnSpPr>
            <a:stCxn id="869" idx="0"/>
            <a:endCxn id="86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58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58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1" name="Google Shape;871;p58"/>
          <p:cNvCxnSpPr>
            <a:stCxn id="866" idx="3"/>
            <a:endCxn id="87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8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3" name="Google Shape;873;p58"/>
          <p:cNvCxnSpPr>
            <a:stCxn id="864" idx="3"/>
            <a:endCxn id="87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8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5" name="Google Shape;875;p58"/>
          <p:cNvCxnSpPr>
            <a:stCxn id="864" idx="5"/>
            <a:endCxn id="87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8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7" name="Google Shape;877;p58"/>
          <p:cNvCxnSpPr>
            <a:stCxn id="861" idx="3"/>
            <a:endCxn id="87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58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58"/>
          <p:cNvCxnSpPr>
            <a:stCxn id="861" idx="5"/>
            <a:endCxn id="87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58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863" name="Google Shape;863;p58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58"/>
          <p:cNvSpPr/>
          <p:nvPr/>
        </p:nvSpPr>
        <p:spPr>
          <a:xfrm>
            <a:off x="4857215" y="488047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not cut out for this...</a:t>
            </a:r>
            <a:endParaRPr/>
          </a:p>
        </p:txBody>
      </p:sp>
      <p:sp>
        <p:nvSpPr>
          <p:cNvPr id="882" name="Google Shape;882;p58"/>
          <p:cNvSpPr/>
          <p:nvPr/>
        </p:nvSpPr>
        <p:spPr>
          <a:xfrm>
            <a:off x="6421272" y="1299000"/>
            <a:ext cx="17490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aside, cretin.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9" name="Google Shape;889;p59"/>
          <p:cNvCxnSpPr>
            <a:stCxn id="890" idx="0"/>
            <a:endCxn id="888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9"/>
          <p:cNvCxnSpPr>
            <a:stCxn id="888" idx="0"/>
            <a:endCxn id="892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59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59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59"/>
          <p:cNvCxnSpPr>
            <a:stCxn id="888" idx="3"/>
            <a:endCxn id="893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59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6" name="Google Shape;896;p59"/>
          <p:cNvCxnSpPr>
            <a:stCxn id="895" idx="0"/>
            <a:endCxn id="892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9"/>
          <p:cNvCxnSpPr>
            <a:stCxn id="898" idx="0"/>
            <a:endCxn id="895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59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59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0" name="Google Shape;900;p59"/>
          <p:cNvCxnSpPr>
            <a:stCxn id="895" idx="3"/>
            <a:endCxn id="899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59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2" name="Google Shape;902;p59"/>
          <p:cNvCxnSpPr>
            <a:stCxn id="893" idx="3"/>
            <a:endCxn id="901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59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4" name="Google Shape;904;p59"/>
          <p:cNvCxnSpPr>
            <a:stCxn id="893" idx="5"/>
            <a:endCxn id="903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59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6" name="Google Shape;906;p59"/>
          <p:cNvCxnSpPr>
            <a:stCxn id="890" idx="3"/>
            <a:endCxn id="905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59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8" name="Google Shape;908;p59"/>
          <p:cNvCxnSpPr>
            <a:stCxn id="890" idx="5"/>
            <a:endCxn id="907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59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9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15" name="Google Shape;915;p60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6" name="Google Shape;916;p60"/>
          <p:cNvCxnSpPr>
            <a:stCxn id="917" idx="0"/>
            <a:endCxn id="915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60"/>
          <p:cNvCxnSpPr>
            <a:stCxn id="915" idx="0"/>
            <a:endCxn id="919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60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60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1" name="Google Shape;921;p60"/>
          <p:cNvCxnSpPr>
            <a:stCxn id="915" idx="3"/>
            <a:endCxn id="920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60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3" name="Google Shape;923;p60"/>
          <p:cNvCxnSpPr>
            <a:stCxn id="922" idx="0"/>
            <a:endCxn id="919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60"/>
          <p:cNvCxnSpPr>
            <a:stCxn id="925" idx="0"/>
            <a:endCxn id="922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60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60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7" name="Google Shape;927;p60"/>
          <p:cNvCxnSpPr>
            <a:stCxn id="922" idx="3"/>
            <a:endCxn id="926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60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9" name="Google Shape;929;p60"/>
          <p:cNvCxnSpPr>
            <a:stCxn id="920" idx="3"/>
            <a:endCxn id="928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60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1" name="Google Shape;931;p60"/>
          <p:cNvCxnSpPr>
            <a:stCxn id="920" idx="5"/>
            <a:endCxn id="930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60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3" name="Google Shape;933;p60"/>
          <p:cNvCxnSpPr>
            <a:stCxn id="917" idx="3"/>
            <a:endCxn id="932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60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5" name="Google Shape;935;p60"/>
          <p:cNvCxnSpPr>
            <a:stCxn id="917" idx="5"/>
            <a:endCxn id="934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60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0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42" name="Google Shape;942;p61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3" name="Google Shape;943;p61"/>
          <p:cNvCxnSpPr>
            <a:stCxn id="944" idx="0"/>
            <a:endCxn id="942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1"/>
          <p:cNvCxnSpPr>
            <a:stCxn id="942" idx="0"/>
            <a:endCxn id="946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61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61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8" name="Google Shape;948;p61"/>
          <p:cNvCxnSpPr>
            <a:stCxn id="942" idx="3"/>
            <a:endCxn id="947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61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0" name="Google Shape;950;p61"/>
          <p:cNvCxnSpPr>
            <a:stCxn id="949" idx="0"/>
            <a:endCxn id="946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61"/>
          <p:cNvCxnSpPr>
            <a:stCxn id="952" idx="0"/>
            <a:endCxn id="949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61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61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4" name="Google Shape;954;p61"/>
          <p:cNvCxnSpPr>
            <a:stCxn id="949" idx="3"/>
            <a:endCxn id="953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1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6" name="Google Shape;956;p61"/>
          <p:cNvCxnSpPr>
            <a:stCxn id="947" idx="3"/>
            <a:endCxn id="955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61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8" name="Google Shape;958;p61"/>
          <p:cNvCxnSpPr>
            <a:stCxn id="947" idx="5"/>
            <a:endCxn id="957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1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0" name="Google Shape;960;p61"/>
          <p:cNvCxnSpPr>
            <a:stCxn id="944" idx="3"/>
            <a:endCxn id="959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61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2" name="Google Shape;962;p61"/>
          <p:cNvCxnSpPr>
            <a:stCxn id="944" idx="5"/>
            <a:endCxn id="961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61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1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69" name="Google Shape;969;p62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0" name="Google Shape;970;p62"/>
          <p:cNvCxnSpPr>
            <a:stCxn id="971" idx="0"/>
            <a:endCxn id="96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62"/>
          <p:cNvCxnSpPr>
            <a:stCxn id="969" idx="0"/>
            <a:endCxn id="973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62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62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5" name="Google Shape;975;p62"/>
          <p:cNvCxnSpPr>
            <a:stCxn id="969" idx="3"/>
            <a:endCxn id="97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62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7" name="Google Shape;977;p62"/>
          <p:cNvCxnSpPr>
            <a:stCxn id="976" idx="0"/>
            <a:endCxn id="973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62"/>
          <p:cNvCxnSpPr>
            <a:stCxn id="979" idx="0"/>
            <a:endCxn id="97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62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62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1" name="Google Shape;981;p62"/>
          <p:cNvCxnSpPr>
            <a:stCxn id="976" idx="3"/>
            <a:endCxn id="98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62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3" name="Google Shape;983;p62"/>
          <p:cNvCxnSpPr>
            <a:stCxn id="974" idx="3"/>
            <a:endCxn id="98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62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5" name="Google Shape;985;p62"/>
          <p:cNvCxnSpPr>
            <a:stCxn id="974" idx="5"/>
            <a:endCxn id="98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2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7" name="Google Shape;987;p62"/>
          <p:cNvCxnSpPr>
            <a:stCxn id="971" idx="3"/>
            <a:endCxn id="98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62"/>
          <p:cNvCxnSpPr>
            <a:stCxn id="971" idx="5"/>
            <a:endCxn id="989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62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</p:txBody>
      </p:sp>
      <p:sp>
        <p:nvSpPr>
          <p:cNvPr id="989" name="Google Shape;989;p62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62"/>
          <p:cNvSpPr/>
          <p:nvPr/>
        </p:nvSpPr>
        <p:spPr>
          <a:xfrm>
            <a:off x="4271331" y="2901300"/>
            <a:ext cx="1141500" cy="327600"/>
          </a:xfrm>
          <a:prstGeom prst="wedgeRoundRectCallout">
            <a:avLst>
              <a:gd fmla="val -37179" name="adj1"/>
              <a:gd fmla="val 10548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ulp...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a PQ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8" name="Google Shape;998;p63"/>
          <p:cNvCxnSpPr>
            <a:stCxn id="999" idx="0"/>
            <a:endCxn id="997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3"/>
          <p:cNvCxnSpPr>
            <a:stCxn id="997" idx="0"/>
            <a:endCxn id="1001" idx="3"/>
          </p:cNvCxnSpPr>
          <p:nvPr/>
        </p:nvCxnSpPr>
        <p:spPr>
          <a:xfrm flipH="1" rot="10800000">
            <a:off x="3037575" y="1270875"/>
            <a:ext cx="1380600" cy="467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63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63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3" name="Google Shape;1003;p63"/>
          <p:cNvCxnSpPr>
            <a:stCxn id="997" idx="3"/>
            <a:endCxn id="1002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3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5" name="Google Shape;1005;p63"/>
          <p:cNvCxnSpPr>
            <a:stCxn id="1004" idx="0"/>
            <a:endCxn id="1001" idx="5"/>
          </p:cNvCxnSpPr>
          <p:nvPr/>
        </p:nvCxnSpPr>
        <p:spPr>
          <a:xfrm rot="10800000">
            <a:off x="4725825" y="1270875"/>
            <a:ext cx="13875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63"/>
          <p:cNvCxnSpPr>
            <a:stCxn id="1007" idx="0"/>
            <a:endCxn id="1004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63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63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9" name="Google Shape;1009;p63"/>
          <p:cNvCxnSpPr>
            <a:stCxn id="1004" idx="3"/>
            <a:endCxn id="1008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63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1" name="Google Shape;1011;p63"/>
          <p:cNvCxnSpPr>
            <a:stCxn id="1002" idx="3"/>
            <a:endCxn id="1010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63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3" name="Google Shape;1013;p63"/>
          <p:cNvCxnSpPr>
            <a:stCxn id="1002" idx="5"/>
            <a:endCxn id="1012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63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5" name="Google Shape;1015;p63"/>
          <p:cNvCxnSpPr>
            <a:stCxn id="999" idx="3"/>
            <a:endCxn id="1014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63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1001" name="Google Shape;1001;p63"/>
          <p:cNvSpPr/>
          <p:nvPr/>
        </p:nvSpPr>
        <p:spPr>
          <a:xfrm>
            <a:off x="4354360" y="89942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7" name="Google Shape;1017;p63"/>
          <p:cNvSpPr txBox="1"/>
          <p:nvPr/>
        </p:nvSpPr>
        <p:spPr>
          <a:xfrm>
            <a:off x="1656000" y="832925"/>
            <a:ext cx="1884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tie arbitrarily.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1023" name="Google Shape;1023;p64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4" name="Google Shape;1024;p64"/>
          <p:cNvCxnSpPr>
            <a:stCxn id="1025" idx="0"/>
            <a:endCxn id="1023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64"/>
          <p:cNvCxnSpPr>
            <a:stCxn id="1023" idx="0"/>
            <a:endCxn id="1027" idx="3"/>
          </p:cNvCxnSpPr>
          <p:nvPr/>
        </p:nvCxnSpPr>
        <p:spPr>
          <a:xfrm flipH="1" rot="10800000">
            <a:off x="3037575" y="1270875"/>
            <a:ext cx="13806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4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64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9" name="Google Shape;1029;p64"/>
          <p:cNvCxnSpPr>
            <a:stCxn id="1023" idx="3"/>
            <a:endCxn id="1028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64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1" name="Google Shape;1031;p64"/>
          <p:cNvCxnSpPr>
            <a:stCxn id="1030" idx="0"/>
            <a:endCxn id="1027" idx="5"/>
          </p:cNvCxnSpPr>
          <p:nvPr/>
        </p:nvCxnSpPr>
        <p:spPr>
          <a:xfrm rot="10800000">
            <a:off x="4725825" y="1270875"/>
            <a:ext cx="13875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64"/>
          <p:cNvCxnSpPr>
            <a:stCxn id="1033" idx="0"/>
            <a:endCxn id="1030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64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64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5" name="Google Shape;1035;p64"/>
          <p:cNvCxnSpPr>
            <a:stCxn id="1030" idx="3"/>
            <a:endCxn id="1034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64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7" name="Google Shape;1037;p64"/>
          <p:cNvCxnSpPr>
            <a:stCxn id="1028" idx="3"/>
            <a:endCxn id="1036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64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9" name="Google Shape;1039;p64"/>
          <p:cNvCxnSpPr>
            <a:stCxn id="1028" idx="5"/>
            <a:endCxn id="1038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64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1" name="Google Shape;1041;p64"/>
          <p:cNvCxnSpPr>
            <a:stCxn id="1025" idx="3"/>
            <a:endCxn id="1040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6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1027" name="Google Shape;1027;p64"/>
          <p:cNvSpPr/>
          <p:nvPr/>
        </p:nvSpPr>
        <p:spPr>
          <a:xfrm>
            <a:off x="4354360" y="8994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64"/>
          <p:cNvSpPr/>
          <p:nvPr/>
        </p:nvSpPr>
        <p:spPr>
          <a:xfrm>
            <a:off x="1151523" y="1190199"/>
            <a:ext cx="2118900" cy="327600"/>
          </a:xfrm>
          <a:prstGeom prst="wedgeRoundRectCallout">
            <a:avLst>
              <a:gd fmla="val 32336" name="adj1"/>
              <a:gd fmla="val 987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descend further.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049" name="Google Shape;1049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Representations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Recursive Representation (1)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3b)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050" name="Google Shape;1050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Representation (1)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1056" name="Google Shape;1056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062" name="Google Shape;1062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063" name="Google Shape;1063;p67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1064" name="Google Shape;1064;p6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6" name="Google Shape;1076;p6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7" name="Google Shape;1077;p6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8" name="Google Shape;1078;p6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9" name="Google Shape;1079;p6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083" name="Google Shape;1083;p6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4" name="Google Shape;1084;p6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5" name="Google Shape;1085;p6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6" name="Google Shape;1086;p6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7" name="Google Shape;1087;p6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8" name="Google Shape;1088;p6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9" name="Google Shape;1089;p6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0" name="Google Shape;1090;p6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1" name="Google Shape;1091;p6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2" name="Google Shape;1092;p67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1093" name="Google Shape;1093;p67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94" name="Google Shape;1094;p6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67"/>
          <p:cNvCxnSpPr>
            <a:stCxn id="1096" idx="0"/>
            <a:endCxn id="109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6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6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6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9" name="Google Shape;1099;p67"/>
          <p:cNvCxnSpPr>
            <a:stCxn id="1094" idx="3"/>
            <a:endCxn id="109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67"/>
          <p:cNvCxnSpPr>
            <a:stCxn id="1094" idx="4"/>
            <a:endCxn id="109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07" name="Google Shape;1107;p68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1108" name="Google Shape;1108;p68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3" name="Google Shape;1113;p68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4" name="Google Shape;1114;p68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8" name="Google Shape;1118;p68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9" name="Google Shape;1119;p68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0" name="Google Shape;1120;p68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1" name="Google Shape;1121;p68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123" name="Google Shape;1123;p68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4" name="Google Shape;1124;p68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5" name="Google Shape;1125;p68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26" name="Google Shape;1126;p68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1127" name="Google Shape;1127;p6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8" name="Google Shape;1128;p68"/>
          <p:cNvCxnSpPr>
            <a:stCxn id="1129" idx="0"/>
            <a:endCxn id="112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Google Shape;1129;p6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6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6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p68"/>
          <p:cNvCxnSpPr>
            <a:stCxn id="1127" idx="3"/>
            <a:endCxn id="113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68"/>
          <p:cNvCxnSpPr>
            <a:stCxn id="1127" idx="4"/>
            <a:endCxn id="113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68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40" name="Google Shape;1140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41" name="Google Shape;1141;p69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1142" name="Google Shape;1142;p69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43" name="Google Shape;1143;p69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9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9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46" name="Google Shape;1146;p69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9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9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49" name="Google Shape;1149;p69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9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9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152" name="Google Shape;1152;p69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4" name="Google Shape;1154;p69"/>
            <p:cNvCxnSpPr>
              <a:endCxn id="1146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5" name="Google Shape;1155;p69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6" name="Google Shape;1156;p69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7" name="Google Shape;1157;p69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8" name="Google Shape;1158;p69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9" name="Google Shape;1159;p69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0" name="Google Shape;1160;p69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69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2" name="Google Shape;1162;p69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1163" name="Google Shape;1163;p69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164" name="Google Shape;1164;p6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5" name="Google Shape;1165;p69"/>
          <p:cNvCxnSpPr>
            <a:stCxn id="1166" idx="0"/>
            <a:endCxn id="116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6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6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6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9" name="Google Shape;1169;p69"/>
          <p:cNvCxnSpPr>
            <a:stCxn id="1164" idx="3"/>
            <a:endCxn id="116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69"/>
          <p:cNvCxnSpPr>
            <a:stCxn id="1164" idx="4"/>
            <a:endCxn id="116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76" name="Google Shape;1176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77" name="Google Shape;1177;p70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1178" name="Google Shape;1178;p70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3" name="Google Shape;1183;p70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4" name="Google Shape;1184;p70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85" name="Google Shape;1185;p70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0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87" name="Google Shape;1187;p70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8" name="Google Shape;1188;p70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9" name="Google Shape;1189;p70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0" name="Google Shape;1190;p70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1" name="Google Shape;1191;p70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0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193" name="Google Shape;1193;p70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4" name="Google Shape;1194;p70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5" name="Google Shape;1195;p70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96" name="Google Shape;1196;p70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1197" name="Google Shape;1197;p70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98" name="Google Shape;1198;p70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0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0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204" name="Google Shape;1204;p70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0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207" name="Google Shape;1207;p70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0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9" name="Google Shape;1209;p70"/>
            <p:cNvCxnSpPr>
              <a:endCxn id="1201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0" name="Google Shape;1210;p70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1" name="Google Shape;1211;p70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2" name="Google Shape;1212;p70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3" name="Google Shape;1213;p70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4" name="Google Shape;1214;p70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5" name="Google Shape;1215;p70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70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70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1218" name="Google Shape;1218;p70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219" name="Google Shape;1219;p70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0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0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223" name="Google Shape;1223;p70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0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227" name="Google Shape;1227;p70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0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0" name="Google Shape;1230;p70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1" name="Google Shape;1231;p70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2" name="Google Shape;1232;p70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3" name="Google Shape;1233;p70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0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0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0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237" name="Google Shape;1237;p70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8" name="Google Shape;1238;p70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9" name="Google Shape;1239;p70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0" name="Google Shape;1240;p70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1" name="Google Shape;1241;p70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2" name="Google Shape;1242;p70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3" name="Google Shape;1243;p70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4" name="Google Shape;1244;p70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5" name="Google Shape;1245;p70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6" name="Google Shape;1246;p70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1247" name="Google Shape;1247;p70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1248" name="Google Shape;1248;p70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1249" name="Google Shape;1249;p7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0" name="Google Shape;1250;p70"/>
          <p:cNvCxnSpPr>
            <a:stCxn id="1251" idx="0"/>
            <a:endCxn id="1249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7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7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7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70"/>
          <p:cNvCxnSpPr>
            <a:stCxn id="1249" idx="3"/>
            <a:endCxn id="1252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70"/>
          <p:cNvCxnSpPr>
            <a:stCxn id="1249" idx="4"/>
            <a:endCxn id="1253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261" name="Google Shape;1261;p7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Representations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 Representations (2, 3, 3b)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262" name="Google Shape;1262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Representations (2, 3, 3b)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268" name="Google Shape;1268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1269" name="Google Shape;1269;p72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70" name="Google Shape;1270;p72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71" name="Google Shape;1271;p72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72" name="Google Shape;1272;p72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273" name="Google Shape;1273;p72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274" name="Google Shape;1274;p7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275" name="Google Shape;1275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276" name="Google Shape;1276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277" name="Google Shape;1277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278" name="Google Shape;1278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279" name="Google Shape;1279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280" name="Google Shape;1280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281" name="Google Shape;1281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282" name="Google Shape;1282;p72"/>
              <p:cNvCxnSpPr>
                <a:stCxn id="1276" idx="0"/>
                <a:endCxn id="127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72"/>
              <p:cNvCxnSpPr>
                <a:stCxn id="1277" idx="0"/>
                <a:endCxn id="127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72"/>
              <p:cNvCxnSpPr>
                <a:stCxn id="1278" idx="0"/>
                <a:endCxn id="127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72"/>
              <p:cNvCxnSpPr>
                <a:stCxn id="1276" idx="2"/>
                <a:endCxn id="127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72"/>
              <p:cNvCxnSpPr>
                <a:stCxn id="1277" idx="2"/>
                <a:endCxn id="128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72"/>
              <p:cNvCxnSpPr>
                <a:stCxn id="1277" idx="2"/>
                <a:endCxn id="128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8" name="Google Shape;1288;p72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289" name="Google Shape;1289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290" name="Google Shape;1290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291" name="Google Shape;1291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292" name="Google Shape;1292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293" name="Google Shape;1293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294" name="Google Shape;1294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295" name="Google Shape;1295;p72"/>
              <p:cNvCxnSpPr>
                <a:stCxn id="1290" idx="0"/>
                <a:endCxn id="128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72"/>
              <p:cNvCxnSpPr>
                <a:stCxn id="1291" idx="0"/>
                <a:endCxn id="128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72"/>
              <p:cNvCxnSpPr>
                <a:stCxn id="1292" idx="0"/>
                <a:endCxn id="129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72"/>
              <p:cNvCxnSpPr>
                <a:stCxn id="1290" idx="2"/>
                <a:endCxn id="129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72"/>
              <p:cNvCxnSpPr>
                <a:stCxn id="1291" idx="2"/>
                <a:endCxn id="129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00" name="Google Shape;1300;p7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301" name="Google Shape;1301;p72"/>
            <p:cNvCxnSpPr>
              <a:stCxn id="1300" idx="2"/>
              <a:endCxn id="127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72"/>
            <p:cNvCxnSpPr>
              <a:stCxn id="1300" idx="2"/>
              <a:endCxn id="128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3" name="Google Shape;1303;p72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04" name="Google Shape;1304;p72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5" name="Google Shape;1305;p72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6" name="Google Shape;1306;p72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07" name="Google Shape;1307;p72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08" name="Google Shape;1308;p72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09" name="Google Shape;1309;p72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0" name="Google Shape;1310;p72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1" name="Google Shape;1311;p72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72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72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72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72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72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72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18" name="Google Shape;1318;p72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19" name="Google Shape;1319;p72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20" name="Google Shape;1320;p72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21" name="Google Shape;1321;p72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24" name="Google Shape;1324;p72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25" name="Google Shape;1325;p72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6" name="Google Shape;1326;p72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27" name="Google Shape;1327;p72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28" name="Google Shape;1328;p72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329" name="Google Shape;1329;p72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30" name="Google Shape;1330;p72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31" name="Google Shape;1331;p72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2" name="Google Shape;1332;p72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3" name="Google Shape;1333;p72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4" name="Google Shape;1334;p72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72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336" name="Google Shape;1336;p72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7" name="Google Shape;1337;p72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8" name="Google Shape;1338;p72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9" name="Google Shape;1339;p72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72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72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72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72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72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72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72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72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8" name="Google Shape;1348;p72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9" name="Google Shape;1349;p72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0" name="Google Shape;1350;p72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1" name="Google Shape;1351;p72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352" name="Google Shape;1352;p72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53" name="Google Shape;1353;p72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54" name="Google Shape;1354;p72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5" name="Google Shape;1355;p72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56" name="Google Shape;1356;p72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357" name="Google Shape;1357;p72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58" name="Google Shape;1358;p72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359" name="Google Shape;1359;p7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0" name="Google Shape;1360;p72"/>
          <p:cNvCxnSpPr>
            <a:stCxn id="1361" idx="0"/>
            <a:endCxn id="1359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7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7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7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4" name="Google Shape;1364;p72"/>
          <p:cNvCxnSpPr>
            <a:stCxn id="1359" idx="3"/>
            <a:endCxn id="1362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72"/>
          <p:cNvCxnSpPr>
            <a:stCxn id="1359" idx="4"/>
            <a:endCxn id="1363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Recording the Highest Energy Particles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particle detector that records the energy of incoming particles.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record the M highest energy particles in a </a:t>
            </a:r>
            <a:r>
              <a:rPr lang="en"/>
              <a:t>given day.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particles detected during the day. Sort it using a particle energy comparator. Return the M particles that have highest energy.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371" name="Google Shape;1371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1372" name="Google Shape;1372;p73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73" name="Google Shape;1373;p73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75" name="Google Shape;1375;p73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376" name="Google Shape;1376;p73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377" name="Google Shape;1377;p7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381" name="Google Shape;1381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382" name="Google Shape;1382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383" name="Google Shape;1383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384" name="Google Shape;1384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385" name="Google Shape;1385;p73"/>
              <p:cNvCxnSpPr>
                <a:stCxn id="1379" idx="0"/>
                <a:endCxn id="137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73"/>
              <p:cNvCxnSpPr>
                <a:stCxn id="1380" idx="0"/>
                <a:endCxn id="137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73"/>
              <p:cNvCxnSpPr>
                <a:stCxn id="1381" idx="0"/>
                <a:endCxn id="137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73"/>
              <p:cNvCxnSpPr>
                <a:stCxn id="1379" idx="2"/>
                <a:endCxn id="138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73"/>
              <p:cNvCxnSpPr>
                <a:stCxn id="1380" idx="2"/>
                <a:endCxn id="138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73"/>
              <p:cNvCxnSpPr>
                <a:stCxn id="1380" idx="2"/>
                <a:endCxn id="138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91" name="Google Shape;1391;p73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392" name="Google Shape;1392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393" name="Google Shape;1393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394" name="Google Shape;1394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397" name="Google Shape;1397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398" name="Google Shape;1398;p73"/>
              <p:cNvCxnSpPr>
                <a:stCxn id="1393" idx="0"/>
                <a:endCxn id="139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73"/>
              <p:cNvCxnSpPr>
                <a:stCxn id="1394" idx="0"/>
                <a:endCxn id="139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73"/>
              <p:cNvCxnSpPr>
                <a:stCxn id="1395" idx="0"/>
                <a:endCxn id="139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73"/>
              <p:cNvCxnSpPr>
                <a:stCxn id="1393" idx="2"/>
                <a:endCxn id="139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73"/>
              <p:cNvCxnSpPr>
                <a:stCxn id="1394" idx="2"/>
                <a:endCxn id="139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3" name="Google Shape;1403;p7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404" name="Google Shape;1404;p73"/>
            <p:cNvCxnSpPr>
              <a:stCxn id="1403" idx="2"/>
              <a:endCxn id="137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73"/>
            <p:cNvCxnSpPr>
              <a:stCxn id="1403" idx="2"/>
              <a:endCxn id="139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6" name="Google Shape;1406;p73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7" name="Google Shape;1407;p73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8" name="Google Shape;1408;p73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09" name="Google Shape;1409;p73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10" name="Google Shape;1410;p73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1" name="Google Shape;1411;p73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2" name="Google Shape;1412;p73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3" name="Google Shape;1413;p73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14" name="Google Shape;1414;p73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5" name="Google Shape;1415;p73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16" name="Google Shape;1416;p73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17" name="Google Shape;1417;p73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18" name="Google Shape;1418;p73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19" name="Google Shape;1419;p73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420" name="Google Shape;1420;p73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421" name="Google Shape;1421;p73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22" name="Google Shape;1422;p73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23" name="Google Shape;1423;p73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24" name="Google Shape;1424;p73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425" name="Google Shape;1425;p73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426" name="Google Shape;1426;p73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27" name="Google Shape;1427;p73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28" name="Google Shape;1428;p73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9" name="Google Shape;1429;p73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0" name="Google Shape;1430;p73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3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432" name="Google Shape;1432;p73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33" name="Google Shape;1433;p73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434" name="Google Shape;1434;p73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35" name="Google Shape;1435;p73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36" name="Google Shape;1436;p73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37" name="Google Shape;1437;p73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38" name="Google Shape;1438;p73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3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40" name="Google Shape;1440;p7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1" name="Google Shape;1441;p73"/>
          <p:cNvCxnSpPr>
            <a:stCxn id="1442" idx="0"/>
            <a:endCxn id="144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7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7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7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5" name="Google Shape;1445;p73"/>
          <p:cNvCxnSpPr>
            <a:stCxn id="1440" idx="3"/>
            <a:endCxn id="144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73"/>
          <p:cNvCxnSpPr>
            <a:stCxn id="1440" idx="4"/>
            <a:endCxn id="144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1452" name="Google Shape;1452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1453" name="Google Shape;1453;p74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454" name="Google Shape;1454;p74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55" name="Google Shape;1455;p74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56" name="Google Shape;1456;p74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457" name="Google Shape;1457;p74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458" name="Google Shape;1458;p7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459" name="Google Shape;1459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460" name="Google Shape;1460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461" name="Google Shape;1461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462" name="Google Shape;1462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463" name="Google Shape;1463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464" name="Google Shape;1464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465" name="Google Shape;1465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466" name="Google Shape;1466;p74"/>
              <p:cNvCxnSpPr>
                <a:stCxn id="1460" idx="0"/>
                <a:endCxn id="145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74"/>
              <p:cNvCxnSpPr>
                <a:stCxn id="1461" idx="0"/>
                <a:endCxn id="145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74"/>
              <p:cNvCxnSpPr>
                <a:stCxn id="1462" idx="0"/>
                <a:endCxn id="146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74"/>
              <p:cNvCxnSpPr>
                <a:stCxn id="1460" idx="2"/>
                <a:endCxn id="146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74"/>
              <p:cNvCxnSpPr>
                <a:stCxn id="1461" idx="2"/>
                <a:endCxn id="146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74"/>
              <p:cNvCxnSpPr>
                <a:stCxn id="1461" idx="2"/>
                <a:endCxn id="146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72" name="Google Shape;1472;p7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473" name="Google Shape;1473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474" name="Google Shape;1474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475" name="Google Shape;1475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476" name="Google Shape;1476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477" name="Google Shape;1477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478" name="Google Shape;1478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479" name="Google Shape;1479;p74"/>
              <p:cNvCxnSpPr>
                <a:stCxn id="1474" idx="0"/>
                <a:endCxn id="147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74"/>
              <p:cNvCxnSpPr>
                <a:stCxn id="1475" idx="0"/>
                <a:endCxn id="147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74"/>
              <p:cNvCxnSpPr>
                <a:stCxn id="1476" idx="0"/>
                <a:endCxn id="147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74"/>
              <p:cNvCxnSpPr>
                <a:stCxn id="1474" idx="2"/>
                <a:endCxn id="147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74"/>
              <p:cNvCxnSpPr>
                <a:stCxn id="1475" idx="2"/>
                <a:endCxn id="147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84" name="Google Shape;1484;p7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485" name="Google Shape;1485;p74"/>
            <p:cNvCxnSpPr>
              <a:stCxn id="1484" idx="2"/>
              <a:endCxn id="145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74"/>
            <p:cNvCxnSpPr>
              <a:stCxn id="1484" idx="2"/>
              <a:endCxn id="147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7" name="Google Shape;1487;p74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88" name="Google Shape;1488;p74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9" name="Google Shape;1489;p74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90" name="Google Shape;1490;p74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1" name="Google Shape;1491;p74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92" name="Google Shape;1492;p74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93" name="Google Shape;1493;p74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4" name="Google Shape;1494;p74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95" name="Google Shape;1495;p74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6" name="Google Shape;1496;p7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7" name="Google Shape;1497;p74"/>
          <p:cNvCxnSpPr>
            <a:stCxn id="1498" idx="0"/>
            <a:endCxn id="149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7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7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7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1" name="Google Shape;1501;p74"/>
          <p:cNvCxnSpPr>
            <a:stCxn id="1496" idx="3"/>
            <a:endCxn id="149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4"/>
          <p:cNvCxnSpPr>
            <a:stCxn id="1496" idx="4"/>
            <a:endCxn id="150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74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04" name="Google Shape;1504;p74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05" name="Google Shape;1505;p74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06" name="Google Shape;1506;p74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07" name="Google Shape;1507;p74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508" name="Google Shape;1508;p74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509" name="Google Shape;1509;p74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10" name="Google Shape;1510;p74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11" name="Google Shape;1511;p74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12" name="Google Shape;1512;p74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13" name="Google Shape;1513;p74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514" name="Google Shape;1514;p74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15" name="Google Shape;1515;p74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6" name="Google Shape;1516;p74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17" name="Google Shape;1517;p74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8" name="Google Shape;1518;p74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74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520" name="Google Shape;1520;p74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21" name="Google Shape;1521;p74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22" name="Google Shape;1522;p74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23" name="Google Shape;1523;p74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24" name="Google Shape;1524;p74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525" name="Google Shape;1525;p74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26" name="Google Shape;1526;p74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7" name="Google Shape;1527;p74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528" name="Google Shape;1528;p74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1534" name="Google Shape;1534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1535" name="Google Shape;1535;p7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536" name="Google Shape;1536;p7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37" name="Google Shape;1537;p7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38" name="Google Shape;1538;p7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539" name="Google Shape;1539;p7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540" name="Google Shape;1540;p7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541" name="Google Shape;1541;p7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542" name="Google Shape;1542;p7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543" name="Google Shape;1543;p7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544" name="Google Shape;1544;p7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545" name="Google Shape;1545;p7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546" name="Google Shape;1546;p7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547" name="Google Shape;1547;p7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548" name="Google Shape;1548;p75"/>
              <p:cNvCxnSpPr>
                <a:stCxn id="1542" idx="0"/>
                <a:endCxn id="154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75"/>
              <p:cNvCxnSpPr>
                <a:stCxn id="1543" idx="0"/>
                <a:endCxn id="154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75"/>
              <p:cNvCxnSpPr>
                <a:stCxn id="1544" idx="0"/>
                <a:endCxn id="154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75"/>
              <p:cNvCxnSpPr>
                <a:stCxn id="1542" idx="2"/>
                <a:endCxn id="154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75"/>
              <p:cNvCxnSpPr>
                <a:stCxn id="1543" idx="2"/>
                <a:endCxn id="154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75"/>
              <p:cNvCxnSpPr>
                <a:stCxn id="1543" idx="2"/>
                <a:endCxn id="154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54" name="Google Shape;1554;p7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555" name="Google Shape;1555;p7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556" name="Google Shape;1556;p7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557" name="Google Shape;1557;p7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558" name="Google Shape;1558;p7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559" name="Google Shape;1559;p7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560" name="Google Shape;1560;p7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561" name="Google Shape;1561;p75"/>
              <p:cNvCxnSpPr>
                <a:stCxn id="1556" idx="0"/>
                <a:endCxn id="155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75"/>
              <p:cNvCxnSpPr>
                <a:stCxn id="1557" idx="0"/>
                <a:endCxn id="155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75"/>
              <p:cNvCxnSpPr>
                <a:stCxn id="1558" idx="0"/>
                <a:endCxn id="155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75"/>
              <p:cNvCxnSpPr>
                <a:stCxn id="1556" idx="2"/>
                <a:endCxn id="155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75"/>
              <p:cNvCxnSpPr>
                <a:stCxn id="1557" idx="2"/>
                <a:endCxn id="156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66" name="Google Shape;1566;p7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567" name="Google Shape;1567;p75"/>
            <p:cNvCxnSpPr>
              <a:stCxn id="1566" idx="2"/>
              <a:endCxn id="154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75"/>
            <p:cNvCxnSpPr>
              <a:stCxn id="1566" idx="2"/>
              <a:endCxn id="155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9" name="Google Shape;1569;p7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0" name="Google Shape;1570;p7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1" name="Google Shape;1571;p7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2" name="Google Shape;1572;p7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3" name="Google Shape;1573;p7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74" name="Google Shape;1574;p7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75" name="Google Shape;1575;p7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76" name="Google Shape;1576;p7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77" name="Google Shape;1577;p7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8" name="Google Shape;1578;p7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79" name="Google Shape;1579;p7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80" name="Google Shape;1580;p7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81" name="Google Shape;1581;p7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82" name="Google Shape;1582;p7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583" name="Google Shape;1583;p7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584" name="Google Shape;1584;p7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85" name="Google Shape;1585;p7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86" name="Google Shape;1586;p7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87" name="Google Shape;1587;p7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88" name="Google Shape;1588;p7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589" name="Google Shape;1589;p7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90" name="Google Shape;1590;p7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91" name="Google Shape;1591;p7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92" name="Google Shape;1592;p7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3" name="Google Shape;1593;p7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4" name="Google Shape;1594;p7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595" name="Google Shape;1595;p7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96" name="Google Shape;1596;p7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97" name="Google Shape;1597;p7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98" name="Google Shape;1598;p7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99" name="Google Shape;1599;p7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600" name="Google Shape;1600;p7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01" name="Google Shape;1601;p75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2" name="Google Shape;1602;p75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3" name="Google Shape;1603;p75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keys[parent(k)] ≻ keys[k]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4" name="Google Shape;1604;p75"/>
          <p:cNvSpPr txBox="1"/>
          <p:nvPr/>
        </p:nvSpPr>
        <p:spPr>
          <a:xfrm>
            <a:off x="2841200" y="2472713"/>
            <a:ext cx="3792600" cy="108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5" name="Google Shape;1605;p7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6" name="Google Shape;1606;p75"/>
          <p:cNvCxnSpPr>
            <a:stCxn id="1607" idx="0"/>
            <a:endCxn id="1605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7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7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7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0" name="Google Shape;1610;p75"/>
          <p:cNvCxnSpPr>
            <a:stCxn id="1605" idx="3"/>
            <a:endCxn id="1608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75"/>
          <p:cNvCxnSpPr>
            <a:stCxn id="1605" idx="4"/>
            <a:endCxn id="1609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1617" name="Google Shape;1617;p76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1618" name="Google Shape;1618;p76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3" name="Google Shape;1623;p76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4" name="Google Shape;1624;p76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8" name="Google Shape;1628;p76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9" name="Google Shape;1629;p76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0" name="Google Shape;1630;p76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1" name="Google Shape;1631;p76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633" name="Google Shape;1633;p76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4" name="Google Shape;1634;p76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5" name="Google Shape;1635;p76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6" name="Google Shape;1636;p76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1637" name="Google Shape;1637;p76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9" name="Google Shape;1649;p76"/>
            <p:cNvCxnSpPr>
              <a:endCxn id="1641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0" name="Google Shape;1650;p76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1" name="Google Shape;1651;p76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2" name="Google Shape;1652;p76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3" name="Google Shape;1653;p76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4" name="Google Shape;1654;p76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5" name="Google Shape;1655;p76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76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7" name="Google Shape;1657;p76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1658" name="Google Shape;1658;p76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6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6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6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63" name="Google Shape;1663;p76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6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6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6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67" name="Google Shape;1667;p76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6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6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Google Shape;1670;p76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1" name="Google Shape;1671;p76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2" name="Google Shape;1672;p76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3" name="Google Shape;1673;p76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6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6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6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677" name="Google Shape;1677;p76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8" name="Google Shape;1678;p76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9" name="Google Shape;1679;p76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0" name="Google Shape;1680;p76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1" name="Google Shape;1681;p76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2" name="Google Shape;1682;p76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3" name="Google Shape;1683;p76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4" name="Google Shape;1684;p76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5" name="Google Shape;1685;p76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86" name="Google Shape;1686;p76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1687" name="Google Shape;1687;p76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1688" name="Google Shape;1688;p76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1689" name="Google Shape;1689;p76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690" name="Google Shape;1690;p76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91" name="Google Shape;1691;p76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92" name="Google Shape;1692;p76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693" name="Google Shape;1693;p76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4" name="Google Shape;1694;p76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5" name="Google Shape;1695;p76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6" name="Google Shape;1696;p76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7" name="Google Shape;1697;p76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8" name="Google Shape;1698;p76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9" name="Google Shape;1699;p76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0" name="Google Shape;1700;p76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01" name="Google Shape;1701;p76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02" name="Google Shape;1702;p76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03" name="Google Shape;1703;p76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704" name="Google Shape;1704;p76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5" name="Google Shape;1705;p76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1706" name="Google Shape;1706;p76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1707" name="Google Shape;1707;p7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8" name="Google Shape;1708;p76"/>
          <p:cNvCxnSpPr>
            <a:stCxn id="1709" idx="0"/>
            <a:endCxn id="170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9" name="Google Shape;1709;p7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7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7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2" name="Google Shape;1712;p76"/>
          <p:cNvCxnSpPr>
            <a:stCxn id="1707" idx="3"/>
            <a:endCxn id="171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76"/>
          <p:cNvCxnSpPr>
            <a:stCxn id="1707" idx="4"/>
            <a:endCxn id="171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1719" name="Google Shape;1719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as 3, but leave spot 0 empty.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0" name="Google Shape;1720;p77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21" name="Google Shape;1721;p77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22" name="Google Shape;1722;p77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23" name="Google Shape;1723;p77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724" name="Google Shape;1724;p77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725" name="Google Shape;1725;p7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726" name="Google Shape;1726;p7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727" name="Google Shape;1727;p7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728" name="Google Shape;1728;p7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729" name="Google Shape;1729;p7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730" name="Google Shape;1730;p7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731" name="Google Shape;1731;p7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732" name="Google Shape;1732;p7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733" name="Google Shape;1733;p77"/>
              <p:cNvCxnSpPr>
                <a:stCxn id="1727" idx="0"/>
                <a:endCxn id="172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77"/>
              <p:cNvCxnSpPr>
                <a:stCxn id="1728" idx="0"/>
                <a:endCxn id="172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77"/>
              <p:cNvCxnSpPr>
                <a:stCxn id="1729" idx="0"/>
                <a:endCxn id="172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77"/>
              <p:cNvCxnSpPr>
                <a:stCxn id="1727" idx="2"/>
                <a:endCxn id="173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77"/>
              <p:cNvCxnSpPr>
                <a:stCxn id="1728" idx="2"/>
                <a:endCxn id="173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77"/>
              <p:cNvCxnSpPr>
                <a:stCxn id="1728" idx="2"/>
                <a:endCxn id="173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9" name="Google Shape;1739;p77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740" name="Google Shape;1740;p7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741" name="Google Shape;1741;p7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742" name="Google Shape;1742;p7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743" name="Google Shape;1743;p7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744" name="Google Shape;1744;p7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745" name="Google Shape;1745;p7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746" name="Google Shape;1746;p77"/>
              <p:cNvCxnSpPr>
                <a:stCxn id="1741" idx="0"/>
                <a:endCxn id="174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77"/>
              <p:cNvCxnSpPr>
                <a:stCxn id="1742" idx="0"/>
                <a:endCxn id="174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77"/>
              <p:cNvCxnSpPr>
                <a:stCxn id="1743" idx="0"/>
                <a:endCxn id="174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77"/>
              <p:cNvCxnSpPr>
                <a:stCxn id="1741" idx="2"/>
                <a:endCxn id="174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77"/>
              <p:cNvCxnSpPr>
                <a:stCxn id="1742" idx="2"/>
                <a:endCxn id="174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51" name="Google Shape;1751;p7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752" name="Google Shape;1752;p77"/>
            <p:cNvCxnSpPr>
              <a:stCxn id="1751" idx="2"/>
              <a:endCxn id="172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77"/>
            <p:cNvCxnSpPr>
              <a:stCxn id="1751" idx="2"/>
              <a:endCxn id="174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4" name="Google Shape;1754;p77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5" name="Google Shape;1755;p77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6" name="Google Shape;1756;p77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7" name="Google Shape;1757;p77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8" name="Google Shape;1758;p77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9" name="Google Shape;1759;p77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60" name="Google Shape;1760;p77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61" name="Google Shape;1761;p77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62" name="Google Shape;1762;p77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3" name="Google Shape;1763;p7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4" name="Google Shape;1764;p77"/>
          <p:cNvCxnSpPr>
            <a:stCxn id="1765" idx="0"/>
            <a:endCxn id="176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7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7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7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8" name="Google Shape;1768;p77"/>
          <p:cNvCxnSpPr>
            <a:stCxn id="1763" idx="3"/>
            <a:endCxn id="176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77"/>
          <p:cNvCxnSpPr>
            <a:stCxn id="1763" idx="4"/>
            <a:endCxn id="176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77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71" name="Google Shape;1771;p77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72" name="Google Shape;1772;p77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73" name="Google Shape;1773;p77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74" name="Google Shape;1774;p77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775" name="Google Shape;1775;p77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776" name="Google Shape;1776;p77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77" name="Google Shape;1777;p77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78" name="Google Shape;1778;p77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79" name="Google Shape;1779;p77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780" name="Google Shape;1780;p77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781" name="Google Shape;1781;p77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783" name="Google Shape;1783;p77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84" name="Google Shape;1784;p77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5" name="Google Shape;1785;p77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6" name="Google Shape;1786;p77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787" name="Google Shape;1787;p77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88" name="Google Shape;1788;p77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89" name="Google Shape;1789;p77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790" name="Google Shape;1790;p77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91" name="Google Shape;1791;p77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792" name="Google Shape;1792;p77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93" name="Google Shape;1793;p77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794" name="Google Shape;1794;p77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77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801" name="Google Shape;1801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Summary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802" name="Google Shape;1802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808" name="Google Shape;1808;p79"/>
          <p:cNvSpPr txBox="1"/>
          <p:nvPr>
            <p:ph idx="1" type="body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809" name="Google Shape;1809;p79"/>
          <p:cNvGraphicFramePr/>
          <p:nvPr/>
        </p:nvGraphicFramePr>
        <p:xfrm>
          <a:off x="617575" y="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{768F8FC3-CA8E-4DA6-9460-79AC000A203D}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810" name="Google Shape;1810;p79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1" name="Google Shape;1811;p79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817" name="Google Shape;1817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could we change so that there is a default </a:t>
            </a:r>
            <a:r>
              <a:rPr lang="en"/>
              <a:t>comparison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</a:t>
            </a:r>
            <a:r>
              <a:rPr lang="en"/>
              <a:t>hat constructors are needed to allow for different orderings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80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824" name="Google Shape;1824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Structures Summary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831" name="Google Shape;1831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832" name="Google Shape;183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ArrayList&lt;Particle&gt; allParticles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.add(det.getNextParticle());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839" name="Google Shape;1839;p83"/>
          <p:cNvGraphicFramePr/>
          <p:nvPr/>
        </p:nvGraphicFramePr>
        <p:xfrm>
          <a:off x="594475" y="14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{768F8FC3-CA8E-4DA6-9460-79AC000A203D}</a:tableStyleId>
              </a:tblPr>
              <a:tblGrid>
                <a:gridCol w="1196250"/>
                <a:gridCol w="2099550"/>
                <a:gridCol w="2533075"/>
                <a:gridCol w="2289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Data Structures and ADTs (past semester version)</a:t>
            </a:r>
            <a:endParaRPr/>
          </a:p>
        </p:txBody>
      </p:sp>
      <p:sp>
        <p:nvSpPr>
          <p:cNvPr id="1845" name="Google Shape;1845;p84"/>
          <p:cNvSpPr/>
          <p:nvPr/>
        </p:nvSpPr>
        <p:spPr>
          <a:xfrm>
            <a:off x="2411389" y="2626823"/>
            <a:ext cx="1870200" cy="13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84"/>
          <p:cNvSpPr/>
          <p:nvPr/>
        </p:nvSpPr>
        <p:spPr>
          <a:xfrm>
            <a:off x="2418800" y="1697600"/>
            <a:ext cx="1870200" cy="7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84"/>
          <p:cNvSpPr/>
          <p:nvPr/>
        </p:nvSpPr>
        <p:spPr>
          <a:xfrm>
            <a:off x="5636375" y="16165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848" name="Google Shape;1848;p84"/>
          <p:cNvSpPr/>
          <p:nvPr/>
        </p:nvSpPr>
        <p:spPr>
          <a:xfrm>
            <a:off x="5606725" y="27595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849" name="Google Shape;1849;p84"/>
          <p:cNvSpPr/>
          <p:nvPr/>
        </p:nvSpPr>
        <p:spPr>
          <a:xfrm>
            <a:off x="1178725" y="17689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850" name="Google Shape;1850;p84"/>
          <p:cNvSpPr/>
          <p:nvPr/>
        </p:nvSpPr>
        <p:spPr>
          <a:xfrm>
            <a:off x="1178600" y="24026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851" name="Google Shape;1851;p84"/>
          <p:cNvSpPr/>
          <p:nvPr/>
        </p:nvSpPr>
        <p:spPr>
          <a:xfrm>
            <a:off x="2389675" y="816475"/>
            <a:ext cx="18702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84"/>
          <p:cNvSpPr/>
          <p:nvPr/>
        </p:nvSpPr>
        <p:spPr>
          <a:xfrm>
            <a:off x="5044475" y="40673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853" name="Google Shape;1853;p84"/>
          <p:cNvSpPr/>
          <p:nvPr/>
        </p:nvSpPr>
        <p:spPr>
          <a:xfrm>
            <a:off x="2460675" y="8668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854" name="Google Shape;1854;p84"/>
          <p:cNvSpPr/>
          <p:nvPr/>
        </p:nvSpPr>
        <p:spPr>
          <a:xfrm>
            <a:off x="2460675" y="12024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855" name="Google Shape;1855;p84"/>
          <p:cNvSpPr/>
          <p:nvPr/>
        </p:nvSpPr>
        <p:spPr>
          <a:xfrm>
            <a:off x="2460675" y="17689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856" name="Google Shape;1856;p84"/>
          <p:cNvSpPr/>
          <p:nvPr/>
        </p:nvSpPr>
        <p:spPr>
          <a:xfrm>
            <a:off x="2468091" y="21499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857" name="Google Shape;1857;p84"/>
          <p:cNvSpPr/>
          <p:nvPr/>
        </p:nvSpPr>
        <p:spPr>
          <a:xfrm>
            <a:off x="2443121" y="41601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858" name="Google Shape;1858;p84"/>
          <p:cNvCxnSpPr>
            <a:stCxn id="1849" idx="3"/>
            <a:endCxn id="1853" idx="1"/>
          </p:cNvCxnSpPr>
          <p:nvPr/>
        </p:nvCxnSpPr>
        <p:spPr>
          <a:xfrm flipH="1" rot="10800000">
            <a:off x="1875025" y="1019575"/>
            <a:ext cx="585600" cy="9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84"/>
          <p:cNvCxnSpPr>
            <a:stCxn id="1854" idx="1"/>
            <a:endCxn id="1849" idx="3"/>
          </p:cNvCxnSpPr>
          <p:nvPr/>
        </p:nvCxnSpPr>
        <p:spPr>
          <a:xfrm flipH="1">
            <a:off x="1875075" y="1355175"/>
            <a:ext cx="585600" cy="5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84"/>
          <p:cNvCxnSpPr>
            <a:stCxn id="1849" idx="3"/>
            <a:endCxn id="1855" idx="1"/>
          </p:cNvCxnSpPr>
          <p:nvPr/>
        </p:nvCxnSpPr>
        <p:spPr>
          <a:xfrm>
            <a:off x="1875025" y="1921675"/>
            <a:ext cx="5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84"/>
          <p:cNvCxnSpPr>
            <a:stCxn id="1849" idx="3"/>
            <a:endCxn id="1862" idx="1"/>
          </p:cNvCxnSpPr>
          <p:nvPr/>
        </p:nvCxnSpPr>
        <p:spPr>
          <a:xfrm>
            <a:off x="1875025" y="1921675"/>
            <a:ext cx="580200" cy="9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84"/>
          <p:cNvCxnSpPr>
            <a:stCxn id="1849" idx="3"/>
            <a:endCxn id="1856" idx="1"/>
          </p:cNvCxnSpPr>
          <p:nvPr/>
        </p:nvCxnSpPr>
        <p:spPr>
          <a:xfrm>
            <a:off x="1875025" y="1921675"/>
            <a:ext cx="5931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84"/>
          <p:cNvCxnSpPr>
            <a:stCxn id="1849" idx="3"/>
            <a:endCxn id="1865" idx="1"/>
          </p:cNvCxnSpPr>
          <p:nvPr/>
        </p:nvCxnSpPr>
        <p:spPr>
          <a:xfrm>
            <a:off x="1875025" y="1921675"/>
            <a:ext cx="580200" cy="13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84"/>
          <p:cNvCxnSpPr>
            <a:stCxn id="1849" idx="3"/>
            <a:endCxn id="1857" idx="1"/>
          </p:cNvCxnSpPr>
          <p:nvPr/>
        </p:nvCxnSpPr>
        <p:spPr>
          <a:xfrm>
            <a:off x="1875025" y="1921675"/>
            <a:ext cx="568200" cy="23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84"/>
          <p:cNvSpPr/>
          <p:nvPr/>
        </p:nvSpPr>
        <p:spPr>
          <a:xfrm>
            <a:off x="2455221" y="31405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862" name="Google Shape;1862;p84"/>
          <p:cNvSpPr/>
          <p:nvPr/>
        </p:nvSpPr>
        <p:spPr>
          <a:xfrm>
            <a:off x="2455350" y="27595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867" name="Google Shape;1867;p84"/>
          <p:cNvSpPr/>
          <p:nvPr/>
        </p:nvSpPr>
        <p:spPr>
          <a:xfrm>
            <a:off x="2455221" y="35215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868" name="Google Shape;1868;p84"/>
          <p:cNvCxnSpPr>
            <a:stCxn id="1853" idx="1"/>
            <a:endCxn id="1850" idx="3"/>
          </p:cNvCxnSpPr>
          <p:nvPr/>
        </p:nvCxnSpPr>
        <p:spPr>
          <a:xfrm flipH="1">
            <a:off x="1874775" y="1019575"/>
            <a:ext cx="585900" cy="15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84"/>
          <p:cNvCxnSpPr>
            <a:stCxn id="1854" idx="1"/>
            <a:endCxn id="1850" idx="3"/>
          </p:cNvCxnSpPr>
          <p:nvPr/>
        </p:nvCxnSpPr>
        <p:spPr>
          <a:xfrm flipH="1">
            <a:off x="1874775" y="1355175"/>
            <a:ext cx="585900" cy="12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84"/>
          <p:cNvCxnSpPr>
            <a:stCxn id="1855" idx="1"/>
            <a:endCxn id="1850" idx="3"/>
          </p:cNvCxnSpPr>
          <p:nvPr/>
        </p:nvCxnSpPr>
        <p:spPr>
          <a:xfrm flipH="1">
            <a:off x="1874775" y="1921675"/>
            <a:ext cx="5859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84"/>
          <p:cNvCxnSpPr>
            <a:stCxn id="1856" idx="1"/>
            <a:endCxn id="1850" idx="3"/>
          </p:cNvCxnSpPr>
          <p:nvPr/>
        </p:nvCxnSpPr>
        <p:spPr>
          <a:xfrm flipH="1">
            <a:off x="1874991" y="2302675"/>
            <a:ext cx="5931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84"/>
          <p:cNvCxnSpPr>
            <a:stCxn id="1862" idx="1"/>
            <a:endCxn id="1850" idx="3"/>
          </p:cNvCxnSpPr>
          <p:nvPr/>
        </p:nvCxnSpPr>
        <p:spPr>
          <a:xfrm rot="10800000">
            <a:off x="1874850" y="2555275"/>
            <a:ext cx="580500" cy="3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84"/>
          <p:cNvCxnSpPr>
            <a:stCxn id="1865" idx="1"/>
            <a:endCxn id="1850" idx="3"/>
          </p:cNvCxnSpPr>
          <p:nvPr/>
        </p:nvCxnSpPr>
        <p:spPr>
          <a:xfrm rot="10800000">
            <a:off x="1875021" y="2555275"/>
            <a:ext cx="580200" cy="7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84"/>
          <p:cNvCxnSpPr>
            <a:stCxn id="1867" idx="1"/>
            <a:endCxn id="1850" idx="3"/>
          </p:cNvCxnSpPr>
          <p:nvPr/>
        </p:nvCxnSpPr>
        <p:spPr>
          <a:xfrm rot="10800000">
            <a:off x="1875021" y="2555275"/>
            <a:ext cx="580200" cy="11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84"/>
          <p:cNvCxnSpPr>
            <a:stCxn id="1857" idx="1"/>
            <a:endCxn id="1850" idx="3"/>
          </p:cNvCxnSpPr>
          <p:nvPr/>
        </p:nvCxnSpPr>
        <p:spPr>
          <a:xfrm rot="10800000">
            <a:off x="1874921" y="2555425"/>
            <a:ext cx="568200" cy="17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84"/>
          <p:cNvSpPr/>
          <p:nvPr/>
        </p:nvSpPr>
        <p:spPr>
          <a:xfrm>
            <a:off x="6623775" y="5491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877" name="Google Shape;1877;p84"/>
          <p:cNvSpPr/>
          <p:nvPr/>
        </p:nvSpPr>
        <p:spPr>
          <a:xfrm>
            <a:off x="6657575" y="1921375"/>
            <a:ext cx="1756800" cy="443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878" name="Google Shape;1878;p84"/>
          <p:cNvSpPr/>
          <p:nvPr/>
        </p:nvSpPr>
        <p:spPr>
          <a:xfrm>
            <a:off x="6623775" y="1387375"/>
            <a:ext cx="20241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879" name="Google Shape;1879;p84"/>
          <p:cNvSpPr/>
          <p:nvPr/>
        </p:nvSpPr>
        <p:spPr>
          <a:xfrm>
            <a:off x="6623775" y="9301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880" name="Google Shape;1880;p84"/>
          <p:cNvCxnSpPr>
            <a:stCxn id="1879" idx="1"/>
            <a:endCxn id="1847" idx="3"/>
          </p:cNvCxnSpPr>
          <p:nvPr/>
        </p:nvCxnSpPr>
        <p:spPr>
          <a:xfrm flipH="1">
            <a:off x="6332775" y="1082875"/>
            <a:ext cx="291000" cy="6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84"/>
          <p:cNvCxnSpPr>
            <a:stCxn id="1878" idx="1"/>
            <a:endCxn id="1847" idx="3"/>
          </p:cNvCxnSpPr>
          <p:nvPr/>
        </p:nvCxnSpPr>
        <p:spPr>
          <a:xfrm flipH="1">
            <a:off x="6332775" y="1540075"/>
            <a:ext cx="291000" cy="2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84"/>
          <p:cNvCxnSpPr>
            <a:stCxn id="1876" idx="1"/>
            <a:endCxn id="1847" idx="3"/>
          </p:cNvCxnSpPr>
          <p:nvPr/>
        </p:nvCxnSpPr>
        <p:spPr>
          <a:xfrm flipH="1">
            <a:off x="6332775" y="701875"/>
            <a:ext cx="291000" cy="10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84"/>
          <p:cNvCxnSpPr>
            <a:stCxn id="1877" idx="1"/>
            <a:endCxn id="1847" idx="3"/>
          </p:cNvCxnSpPr>
          <p:nvPr/>
        </p:nvCxnSpPr>
        <p:spPr>
          <a:xfrm rot="10800000">
            <a:off x="6332675" y="1769275"/>
            <a:ext cx="324900" cy="37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Google Shape;1884;p84"/>
          <p:cNvSpPr/>
          <p:nvPr/>
        </p:nvSpPr>
        <p:spPr>
          <a:xfrm>
            <a:off x="6743578" y="2950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885" name="Google Shape;1885;p84"/>
          <p:cNvSpPr/>
          <p:nvPr/>
        </p:nvSpPr>
        <p:spPr>
          <a:xfrm>
            <a:off x="6736163" y="2569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886" name="Google Shape;1886;p84"/>
          <p:cNvCxnSpPr>
            <a:stCxn id="1885" idx="1"/>
            <a:endCxn id="1848" idx="3"/>
          </p:cNvCxnSpPr>
          <p:nvPr/>
        </p:nvCxnSpPr>
        <p:spPr>
          <a:xfrm flipH="1">
            <a:off x="6302963" y="2721775"/>
            <a:ext cx="4332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84"/>
          <p:cNvCxnSpPr>
            <a:stCxn id="1884" idx="1"/>
            <a:endCxn id="1848" idx="3"/>
          </p:cNvCxnSpPr>
          <p:nvPr/>
        </p:nvCxnSpPr>
        <p:spPr>
          <a:xfrm rot="10800000">
            <a:off x="6302878" y="2912275"/>
            <a:ext cx="4407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Google Shape;1888;p84"/>
          <p:cNvSpPr/>
          <p:nvPr/>
        </p:nvSpPr>
        <p:spPr>
          <a:xfrm>
            <a:off x="6516446" y="35333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889" name="Google Shape;1889;p84"/>
          <p:cNvSpPr/>
          <p:nvPr/>
        </p:nvSpPr>
        <p:spPr>
          <a:xfrm>
            <a:off x="6516446" y="39318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890" name="Google Shape;1890;p84"/>
          <p:cNvSpPr/>
          <p:nvPr/>
        </p:nvSpPr>
        <p:spPr>
          <a:xfrm>
            <a:off x="6516446" y="4330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891" name="Google Shape;1891;p84"/>
          <p:cNvSpPr/>
          <p:nvPr/>
        </p:nvSpPr>
        <p:spPr>
          <a:xfrm>
            <a:off x="6516446" y="4711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892" name="Google Shape;1892;p84"/>
          <p:cNvCxnSpPr>
            <a:stCxn id="1888" idx="1"/>
            <a:endCxn id="1852" idx="3"/>
          </p:cNvCxnSpPr>
          <p:nvPr/>
        </p:nvCxnSpPr>
        <p:spPr>
          <a:xfrm flipH="1">
            <a:off x="6208946" y="3686075"/>
            <a:ext cx="307500" cy="5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84"/>
          <p:cNvCxnSpPr>
            <a:stCxn id="1889" idx="1"/>
            <a:endCxn id="1852" idx="3"/>
          </p:cNvCxnSpPr>
          <p:nvPr/>
        </p:nvCxnSpPr>
        <p:spPr>
          <a:xfrm flipH="1">
            <a:off x="6208946" y="4084525"/>
            <a:ext cx="307500" cy="1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84"/>
          <p:cNvCxnSpPr>
            <a:stCxn id="1890" idx="1"/>
            <a:endCxn id="1852" idx="3"/>
          </p:cNvCxnSpPr>
          <p:nvPr/>
        </p:nvCxnSpPr>
        <p:spPr>
          <a:xfrm rot="10800000">
            <a:off x="6208946" y="4220175"/>
            <a:ext cx="307500" cy="2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84"/>
          <p:cNvCxnSpPr>
            <a:stCxn id="1891" idx="1"/>
            <a:endCxn id="1852" idx="3"/>
          </p:cNvCxnSpPr>
          <p:nvPr/>
        </p:nvCxnSpPr>
        <p:spPr>
          <a:xfrm rot="10800000">
            <a:off x="6208946" y="4220175"/>
            <a:ext cx="307500" cy="6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84"/>
          <p:cNvSpPr/>
          <p:nvPr/>
        </p:nvSpPr>
        <p:spPr>
          <a:xfrm>
            <a:off x="4582825" y="7546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Diagram of Data Structures and ADTs (past semester version)</a:t>
            </a:r>
            <a:endParaRPr/>
          </a:p>
        </p:txBody>
      </p:sp>
      <p:sp>
        <p:nvSpPr>
          <p:cNvPr id="1902" name="Google Shape;1902;p85"/>
          <p:cNvSpPr/>
          <p:nvPr/>
        </p:nvSpPr>
        <p:spPr>
          <a:xfrm>
            <a:off x="215450" y="1235875"/>
            <a:ext cx="11790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903" name="Google Shape;1903;p85"/>
          <p:cNvSpPr/>
          <p:nvPr/>
        </p:nvSpPr>
        <p:spPr>
          <a:xfrm>
            <a:off x="1943100" y="1229575"/>
            <a:ext cx="17526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904" name="Google Shape;1904;p85"/>
          <p:cNvCxnSpPr>
            <a:stCxn id="1902" idx="3"/>
            <a:endCxn id="1903" idx="1"/>
          </p:cNvCxnSpPr>
          <p:nvPr/>
        </p:nvCxnSpPr>
        <p:spPr>
          <a:xfrm>
            <a:off x="1394450" y="1388575"/>
            <a:ext cx="5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85"/>
          <p:cNvSpPr/>
          <p:nvPr/>
        </p:nvSpPr>
        <p:spPr>
          <a:xfrm>
            <a:off x="4244350" y="1235875"/>
            <a:ext cx="22275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sp>
        <p:nvSpPr>
          <p:cNvPr id="1906" name="Google Shape;1906;p85"/>
          <p:cNvSpPr/>
          <p:nvPr/>
        </p:nvSpPr>
        <p:spPr>
          <a:xfrm>
            <a:off x="6919675" y="12358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907" name="Google Shape;1907;p85"/>
          <p:cNvCxnSpPr>
            <a:stCxn id="1905" idx="3"/>
            <a:endCxn id="1906" idx="1"/>
          </p:cNvCxnSpPr>
          <p:nvPr/>
        </p:nvCxnSpPr>
        <p:spPr>
          <a:xfrm>
            <a:off x="6471850" y="1388575"/>
            <a:ext cx="44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85"/>
          <p:cNvSpPr/>
          <p:nvPr/>
        </p:nvSpPr>
        <p:spPr>
          <a:xfrm>
            <a:off x="4918225" y="2248475"/>
            <a:ext cx="861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909" name="Google Shape;1909;p85"/>
          <p:cNvCxnSpPr>
            <a:stCxn id="1906" idx="2"/>
            <a:endCxn id="1908" idx="0"/>
          </p:cNvCxnSpPr>
          <p:nvPr/>
        </p:nvCxnSpPr>
        <p:spPr>
          <a:xfrm flipH="1">
            <a:off x="5349175" y="1541275"/>
            <a:ext cx="2416200" cy="7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85"/>
          <p:cNvSpPr/>
          <p:nvPr/>
        </p:nvSpPr>
        <p:spPr>
          <a:xfrm>
            <a:off x="6843475" y="1845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911" name="Google Shape;1911;p85"/>
          <p:cNvSpPr/>
          <p:nvPr/>
        </p:nvSpPr>
        <p:spPr>
          <a:xfrm>
            <a:off x="6843475" y="2226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912" name="Google Shape;1912;p85"/>
          <p:cNvSpPr/>
          <p:nvPr/>
        </p:nvSpPr>
        <p:spPr>
          <a:xfrm>
            <a:off x="6843475" y="2607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913" name="Google Shape;1913;p85"/>
          <p:cNvSpPr/>
          <p:nvPr/>
        </p:nvSpPr>
        <p:spPr>
          <a:xfrm>
            <a:off x="6843475" y="2988475"/>
            <a:ext cx="16914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914" name="Google Shape;1914;p85"/>
          <p:cNvCxnSpPr>
            <a:stCxn id="1913" idx="1"/>
            <a:endCxn id="1908" idx="3"/>
          </p:cNvCxnSpPr>
          <p:nvPr/>
        </p:nvCxnSpPr>
        <p:spPr>
          <a:xfrm rot="10800000">
            <a:off x="5779675" y="2401075"/>
            <a:ext cx="1063800" cy="8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85"/>
          <p:cNvCxnSpPr>
            <a:stCxn id="1912" idx="1"/>
            <a:endCxn id="1908" idx="3"/>
          </p:cNvCxnSpPr>
          <p:nvPr/>
        </p:nvCxnSpPr>
        <p:spPr>
          <a:xfrm rot="10800000">
            <a:off x="5779675" y="2401075"/>
            <a:ext cx="10638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85"/>
          <p:cNvCxnSpPr>
            <a:stCxn id="1911" idx="1"/>
            <a:endCxn id="1908" idx="3"/>
          </p:cNvCxnSpPr>
          <p:nvPr/>
        </p:nvCxnSpPr>
        <p:spPr>
          <a:xfrm flipH="1">
            <a:off x="5779675" y="2379175"/>
            <a:ext cx="1063800" cy="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85"/>
          <p:cNvCxnSpPr>
            <a:stCxn id="1910" idx="1"/>
            <a:endCxn id="1908" idx="3"/>
          </p:cNvCxnSpPr>
          <p:nvPr/>
        </p:nvCxnSpPr>
        <p:spPr>
          <a:xfrm flipH="1">
            <a:off x="5779675" y="1998175"/>
            <a:ext cx="10638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85"/>
          <p:cNvSpPr/>
          <p:nvPr/>
        </p:nvSpPr>
        <p:spPr>
          <a:xfrm>
            <a:off x="520250" y="2410535"/>
            <a:ext cx="592200" cy="31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919" name="Google Shape;1919;p85"/>
          <p:cNvSpPr/>
          <p:nvPr/>
        </p:nvSpPr>
        <p:spPr>
          <a:xfrm>
            <a:off x="2171700" y="191537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920" name="Google Shape;1920;p85"/>
          <p:cNvSpPr/>
          <p:nvPr/>
        </p:nvSpPr>
        <p:spPr>
          <a:xfrm>
            <a:off x="2171700" y="228875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921" name="Google Shape;1921;p85"/>
          <p:cNvSpPr/>
          <p:nvPr/>
        </p:nvSpPr>
        <p:spPr>
          <a:xfrm>
            <a:off x="2171700" y="266213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922" name="Google Shape;1922;p85"/>
          <p:cNvSpPr/>
          <p:nvPr/>
        </p:nvSpPr>
        <p:spPr>
          <a:xfrm>
            <a:off x="2171700" y="303551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923" name="Google Shape;1923;p85"/>
          <p:cNvSpPr/>
          <p:nvPr/>
        </p:nvSpPr>
        <p:spPr>
          <a:xfrm>
            <a:off x="2171700" y="340889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924" name="Google Shape;1924;p85"/>
          <p:cNvCxnSpPr>
            <a:stCxn id="1903" idx="2"/>
            <a:endCxn id="1918" idx="0"/>
          </p:cNvCxnSpPr>
          <p:nvPr/>
        </p:nvCxnSpPr>
        <p:spPr>
          <a:xfrm flipH="1">
            <a:off x="816300" y="1547575"/>
            <a:ext cx="2003100" cy="8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85"/>
          <p:cNvCxnSpPr>
            <a:stCxn id="1919" idx="1"/>
            <a:endCxn id="1918" idx="3"/>
          </p:cNvCxnSpPr>
          <p:nvPr/>
        </p:nvCxnSpPr>
        <p:spPr>
          <a:xfrm flipH="1">
            <a:off x="1112400" y="2074375"/>
            <a:ext cx="10593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85"/>
          <p:cNvCxnSpPr>
            <a:stCxn id="1920" idx="1"/>
            <a:endCxn id="1918" idx="3"/>
          </p:cNvCxnSpPr>
          <p:nvPr/>
        </p:nvCxnSpPr>
        <p:spPr>
          <a:xfrm flipH="1">
            <a:off x="1112400" y="2447755"/>
            <a:ext cx="1059300" cy="1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85"/>
          <p:cNvCxnSpPr>
            <a:stCxn id="1921" idx="1"/>
            <a:endCxn id="1918" idx="3"/>
          </p:cNvCxnSpPr>
          <p:nvPr/>
        </p:nvCxnSpPr>
        <p:spPr>
          <a:xfrm rot="10800000">
            <a:off x="1112400" y="2569435"/>
            <a:ext cx="1059300" cy="25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85"/>
          <p:cNvCxnSpPr>
            <a:stCxn id="1922" idx="1"/>
            <a:endCxn id="1918" idx="3"/>
          </p:cNvCxnSpPr>
          <p:nvPr/>
        </p:nvCxnSpPr>
        <p:spPr>
          <a:xfrm rot="10800000">
            <a:off x="1112400" y="2569615"/>
            <a:ext cx="1059300" cy="6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85"/>
          <p:cNvCxnSpPr>
            <a:stCxn id="1923" idx="1"/>
            <a:endCxn id="1918" idx="3"/>
          </p:cNvCxnSpPr>
          <p:nvPr/>
        </p:nvCxnSpPr>
        <p:spPr>
          <a:xfrm rot="10800000">
            <a:off x="1112400" y="2569495"/>
            <a:ext cx="1059300" cy="99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85"/>
          <p:cNvSpPr/>
          <p:nvPr/>
        </p:nvSpPr>
        <p:spPr>
          <a:xfrm>
            <a:off x="2149350" y="3819370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931" name="Google Shape;1931;p85"/>
          <p:cNvCxnSpPr>
            <a:stCxn id="1930" idx="1"/>
            <a:endCxn id="1918" idx="3"/>
          </p:cNvCxnSpPr>
          <p:nvPr/>
        </p:nvCxnSpPr>
        <p:spPr>
          <a:xfrm rot="10800000">
            <a:off x="1112550" y="2569570"/>
            <a:ext cx="1036800" cy="14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2" name="Google Shape;1932;p85"/>
          <p:cNvSpPr/>
          <p:nvPr/>
        </p:nvSpPr>
        <p:spPr>
          <a:xfrm>
            <a:off x="6843475" y="3499800"/>
            <a:ext cx="1691400" cy="49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(weird choice)</a:t>
            </a:r>
            <a:endParaRPr/>
          </a:p>
        </p:txBody>
      </p:sp>
      <p:cxnSp>
        <p:nvCxnSpPr>
          <p:cNvPr id="1933" name="Google Shape;1933;p85"/>
          <p:cNvCxnSpPr>
            <a:stCxn id="1932" idx="1"/>
            <a:endCxn id="1908" idx="3"/>
          </p:cNvCxnSpPr>
          <p:nvPr/>
        </p:nvCxnSpPr>
        <p:spPr>
          <a:xfrm rot="10800000">
            <a:off x="5779675" y="2401050"/>
            <a:ext cx="1063800" cy="1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85"/>
          <p:cNvSpPr txBox="1"/>
          <p:nvPr>
            <p:ph idx="1" type="body"/>
          </p:nvPr>
        </p:nvSpPr>
        <p:spPr>
          <a:xfrm>
            <a:off x="107050" y="40220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Abstraction often happens in layers!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Diagram of Data Structures and ADTs (past semester version)</a:t>
            </a:r>
            <a:endParaRPr/>
          </a:p>
        </p:txBody>
      </p:sp>
      <p:sp>
        <p:nvSpPr>
          <p:cNvPr id="1940" name="Google Shape;1940;p86"/>
          <p:cNvSpPr txBox="1"/>
          <p:nvPr>
            <p:ph idx="1" type="body"/>
          </p:nvPr>
        </p:nvSpPr>
        <p:spPr>
          <a:xfrm>
            <a:off x="107050" y="40220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Specialized Searching Data Structures: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86"/>
          <p:cNvSpPr/>
          <p:nvPr/>
        </p:nvSpPr>
        <p:spPr>
          <a:xfrm>
            <a:off x="1148500" y="275442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942" name="Google Shape;1942;p86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943" name="Google Shape;1943;p86"/>
          <p:cNvSpPr/>
          <p:nvPr/>
        </p:nvSpPr>
        <p:spPr>
          <a:xfrm>
            <a:off x="1148500" y="3450588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944" name="Google Shape;1944;p86"/>
          <p:cNvSpPr/>
          <p:nvPr/>
        </p:nvSpPr>
        <p:spPr>
          <a:xfrm>
            <a:off x="2181150" y="2754425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945" name="Google Shape;1945;p86"/>
          <p:cNvCxnSpPr>
            <a:stCxn id="1941" idx="3"/>
            <a:endCxn id="1944" idx="1"/>
          </p:cNvCxnSpPr>
          <p:nvPr/>
        </p:nvCxnSpPr>
        <p:spPr>
          <a:xfrm>
            <a:off x="1844800" y="2907125"/>
            <a:ext cx="3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6" name="Google Shape;1946;p86"/>
          <p:cNvSpPr/>
          <p:nvPr/>
        </p:nvSpPr>
        <p:spPr>
          <a:xfrm>
            <a:off x="2165400" y="3450663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947" name="Google Shape;1947;p86"/>
          <p:cNvCxnSpPr>
            <a:stCxn id="1943" idx="3"/>
            <a:endCxn id="1946" idx="1"/>
          </p:cNvCxnSpPr>
          <p:nvPr/>
        </p:nvCxnSpPr>
        <p:spPr>
          <a:xfrm>
            <a:off x="1844800" y="3603288"/>
            <a:ext cx="32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86"/>
          <p:cNvSpPr/>
          <p:nvPr/>
        </p:nvSpPr>
        <p:spPr>
          <a:xfrm>
            <a:off x="4239400" y="2638416"/>
            <a:ext cx="1185000" cy="12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86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950" name="Google Shape;1950;p86"/>
          <p:cNvSpPr/>
          <p:nvPr/>
        </p:nvSpPr>
        <p:spPr>
          <a:xfrm>
            <a:off x="4330800" y="3467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951" name="Google Shape;1951;p86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952" name="Google Shape;1952;p86"/>
          <p:cNvCxnSpPr>
            <a:stCxn id="1944" idx="3"/>
            <a:endCxn id="1951" idx="1"/>
          </p:cNvCxnSpPr>
          <p:nvPr/>
        </p:nvCxnSpPr>
        <p:spPr>
          <a:xfrm flipH="1" rot="10800000">
            <a:off x="3366150" y="2858825"/>
            <a:ext cx="964800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86"/>
          <p:cNvCxnSpPr>
            <a:stCxn id="1944" idx="3"/>
            <a:endCxn id="1949" idx="1"/>
          </p:cNvCxnSpPr>
          <p:nvPr/>
        </p:nvCxnSpPr>
        <p:spPr>
          <a:xfrm>
            <a:off x="3366150" y="2907125"/>
            <a:ext cx="9648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86"/>
          <p:cNvCxnSpPr>
            <a:stCxn id="1944" idx="3"/>
          </p:cNvCxnSpPr>
          <p:nvPr/>
        </p:nvCxnSpPr>
        <p:spPr>
          <a:xfrm>
            <a:off x="3366150" y="2907125"/>
            <a:ext cx="964800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86"/>
          <p:cNvCxnSpPr>
            <a:stCxn id="1946" idx="3"/>
            <a:endCxn id="1951" idx="1"/>
          </p:cNvCxnSpPr>
          <p:nvPr/>
        </p:nvCxnSpPr>
        <p:spPr>
          <a:xfrm flipH="1" rot="10800000">
            <a:off x="3350400" y="2858763"/>
            <a:ext cx="980400" cy="74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86"/>
          <p:cNvCxnSpPr>
            <a:stCxn id="1949" idx="1"/>
            <a:endCxn id="1946" idx="3"/>
          </p:cNvCxnSpPr>
          <p:nvPr/>
        </p:nvCxnSpPr>
        <p:spPr>
          <a:xfrm flipH="1">
            <a:off x="3350400" y="3239675"/>
            <a:ext cx="9804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Google Shape;1957;p86"/>
          <p:cNvCxnSpPr>
            <a:stCxn id="1946" idx="3"/>
            <a:endCxn id="1950" idx="1"/>
          </p:cNvCxnSpPr>
          <p:nvPr/>
        </p:nvCxnSpPr>
        <p:spPr>
          <a:xfrm>
            <a:off x="3350400" y="3603363"/>
            <a:ext cx="980400" cy="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8" name="Google Shape;1958;p86"/>
          <p:cNvSpPr txBox="1"/>
          <p:nvPr/>
        </p:nvSpPr>
        <p:spPr>
          <a:xfrm>
            <a:off x="6441425" y="2528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959" name="Google Shape;1959;p86"/>
          <p:cNvSpPr/>
          <p:nvPr/>
        </p:nvSpPr>
        <p:spPr>
          <a:xfrm>
            <a:off x="1148500" y="14014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960" name="Google Shape;1960;p86"/>
          <p:cNvSpPr/>
          <p:nvPr/>
        </p:nvSpPr>
        <p:spPr>
          <a:xfrm>
            <a:off x="2333550" y="10227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961" name="Google Shape;1961;p86"/>
          <p:cNvSpPr/>
          <p:nvPr/>
        </p:nvSpPr>
        <p:spPr>
          <a:xfrm>
            <a:off x="2333550" y="139885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962" name="Google Shape;1962;p86"/>
          <p:cNvSpPr/>
          <p:nvPr/>
        </p:nvSpPr>
        <p:spPr>
          <a:xfrm>
            <a:off x="2333550" y="17750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963" name="Google Shape;1963;p86"/>
          <p:cNvCxnSpPr>
            <a:stCxn id="1959" idx="3"/>
            <a:endCxn id="1960" idx="1"/>
          </p:cNvCxnSpPr>
          <p:nvPr/>
        </p:nvCxnSpPr>
        <p:spPr>
          <a:xfrm flipH="1" rot="10800000">
            <a:off x="1844800" y="1175550"/>
            <a:ext cx="4887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86"/>
          <p:cNvCxnSpPr>
            <a:stCxn id="1959" idx="3"/>
            <a:endCxn id="1961" idx="1"/>
          </p:cNvCxnSpPr>
          <p:nvPr/>
        </p:nvCxnSpPr>
        <p:spPr>
          <a:xfrm flipH="1" rot="10800000">
            <a:off x="1844800" y="1551450"/>
            <a:ext cx="4887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86"/>
          <p:cNvCxnSpPr>
            <a:stCxn id="1959" idx="3"/>
            <a:endCxn id="1962" idx="1"/>
          </p:cNvCxnSpPr>
          <p:nvPr/>
        </p:nvCxnSpPr>
        <p:spPr>
          <a:xfrm>
            <a:off x="1844800" y="1554150"/>
            <a:ext cx="4887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6" name="Google Shape;1966;p86"/>
          <p:cNvSpPr/>
          <p:nvPr/>
        </p:nvSpPr>
        <p:spPr>
          <a:xfrm>
            <a:off x="3609900" y="1096319"/>
            <a:ext cx="15000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967" name="Google Shape;1967;p86"/>
          <p:cNvCxnSpPr>
            <a:stCxn id="1966" idx="1"/>
            <a:endCxn id="1961" idx="3"/>
          </p:cNvCxnSpPr>
          <p:nvPr/>
        </p:nvCxnSpPr>
        <p:spPr>
          <a:xfrm flipH="1">
            <a:off x="3182400" y="1249019"/>
            <a:ext cx="427500" cy="3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86"/>
          <p:cNvCxnSpPr>
            <a:stCxn id="1962" idx="3"/>
            <a:endCxn id="1966" idx="1"/>
          </p:cNvCxnSpPr>
          <p:nvPr/>
        </p:nvCxnSpPr>
        <p:spPr>
          <a:xfrm flipH="1" rot="10800000">
            <a:off x="3182250" y="1249100"/>
            <a:ext cx="427800" cy="6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86"/>
          <p:cNvSpPr/>
          <p:nvPr/>
        </p:nvSpPr>
        <p:spPr>
          <a:xfrm>
            <a:off x="3609900" y="1470200"/>
            <a:ext cx="1500000" cy="899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970" name="Google Shape;1970;p86"/>
          <p:cNvCxnSpPr>
            <a:stCxn id="1960" idx="3"/>
            <a:endCxn id="1969" idx="1"/>
          </p:cNvCxnSpPr>
          <p:nvPr/>
        </p:nvCxnSpPr>
        <p:spPr>
          <a:xfrm>
            <a:off x="3182250" y="1175400"/>
            <a:ext cx="427800" cy="7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86"/>
          <p:cNvCxnSpPr>
            <a:stCxn id="1961" idx="3"/>
            <a:endCxn id="1969" idx="1"/>
          </p:cNvCxnSpPr>
          <p:nvPr/>
        </p:nvCxnSpPr>
        <p:spPr>
          <a:xfrm>
            <a:off x="3182250" y="1551550"/>
            <a:ext cx="427800" cy="3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86"/>
          <p:cNvCxnSpPr>
            <a:stCxn id="1962" idx="3"/>
            <a:endCxn id="1969" idx="1"/>
          </p:cNvCxnSpPr>
          <p:nvPr/>
        </p:nvCxnSpPr>
        <p:spPr>
          <a:xfrm flipH="1" rot="10800000">
            <a:off x="3182250" y="1919900"/>
            <a:ext cx="4278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3" name="Google Shape;1973;p86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  <p:cxnSp>
        <p:nvCxnSpPr>
          <p:cNvPr id="1974" name="Google Shape;1974;p86"/>
          <p:cNvCxnSpPr/>
          <p:nvPr/>
        </p:nvCxnSpPr>
        <p:spPr>
          <a:xfrm rot="10800000">
            <a:off x="3182400" y="1175519"/>
            <a:ext cx="4275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980" name="Google Shape;198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Tries, graphs.</a:t>
            </a:r>
            <a:endParaRPr sz="2000"/>
          </a:p>
        </p:txBody>
      </p:sp>
      <p:pic>
        <p:nvPicPr>
          <p:cNvPr id="1981" name="Google Shape;198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ArrayList&lt;Particle&gt; allParticles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allParticles.add(det.getNextParticle());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Collections.sort(allParticles,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allParticles.sublist(0,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10900" y="4413875"/>
            <a:ext cx="868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Solve Using a MinPQ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Comparator&lt;Particle&gt;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timer = new Timer(); timer.hours()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	// Do something with det.getNextParticle(); ??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10900" y="4413875"/>
            <a:ext cx="868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make explicit comparisons).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Comparator&lt;Particle&gt;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EnergyComparator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.add(det.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getNextParticle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returnList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