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3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7" r:id="rId6"/>
    <p:sldId id="281" r:id="rId7"/>
    <p:sldId id="263" r:id="rId8"/>
    <p:sldId id="270" r:id="rId9"/>
    <p:sldId id="277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29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1326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9451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2887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2790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4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879726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408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89814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43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82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333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734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302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288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7535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650" r:id="rId16"/>
    <p:sldLayoutId id="2147483653" r:id="rId17"/>
    <p:sldLayoutId id="2147483654" r:id="rId18"/>
    <p:sldLayoutId id="2147483656" r:id="rId19"/>
    <p:sldLayoutId id="2147483686" r:id="rId20"/>
    <p:sldLayoutId id="2147483657" r:id="rId21"/>
    <p:sldLayoutId id="2147483658" r:id="rId22"/>
    <p:sldLayoutId id="2147483659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silent-penguin/23236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mmunity-png/download/2445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elgross.blogspot.com/2017/09/7-tipos-de-personas-que-comparten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and-friend-people-friendship-782688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blog/technology/covid-19-getting-back-on-track-with-technology-2619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u="sng" dirty="0" err="1"/>
              <a:t>SkillMates</a:t>
            </a:r>
            <a:endParaRPr lang="en-US" u="sn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D6101-F192-E76C-FA18-5FF255158E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50797" y="0"/>
            <a:ext cx="45719" cy="6858000"/>
          </a:xfrm>
        </p:spPr>
      </p:sp>
      <p:pic>
        <p:nvPicPr>
          <p:cNvPr id="4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2E7F9D03-408F-2D7D-12FA-2FEB609CC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60827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FCA9F3-9E11-AAC1-1004-4607AF9BAB12}"/>
              </a:ext>
            </a:extLst>
          </p:cNvPr>
          <p:cNvSpPr/>
          <p:nvPr/>
        </p:nvSpPr>
        <p:spPr>
          <a:xfrm>
            <a:off x="2868600" y="1681424"/>
            <a:ext cx="6413598" cy="676870"/>
          </a:xfrm>
          <a:custGeom>
            <a:avLst/>
            <a:gdLst/>
            <a:ahLst/>
            <a:cxnLst/>
            <a:rect l="l" t="t" r="r" b="b"/>
            <a:pathLst>
              <a:path w="6413598" h="676870">
                <a:moveTo>
                  <a:pt x="4181102" y="180826"/>
                </a:moveTo>
                <a:lnTo>
                  <a:pt x="4109609" y="416123"/>
                </a:lnTo>
                <a:lnTo>
                  <a:pt x="4253349" y="416123"/>
                </a:lnTo>
                <a:close/>
                <a:moveTo>
                  <a:pt x="5197375" y="11162"/>
                </a:moveTo>
                <a:lnTo>
                  <a:pt x="5739407" y="11162"/>
                </a:lnTo>
                <a:lnTo>
                  <a:pt x="5739407" y="150912"/>
                </a:lnTo>
                <a:lnTo>
                  <a:pt x="5400079" y="150912"/>
                </a:lnTo>
                <a:lnTo>
                  <a:pt x="5400079" y="254942"/>
                </a:lnTo>
                <a:lnTo>
                  <a:pt x="5714851" y="254942"/>
                </a:lnTo>
                <a:lnTo>
                  <a:pt x="5714851" y="388441"/>
                </a:lnTo>
                <a:lnTo>
                  <a:pt x="5400079" y="388441"/>
                </a:lnTo>
                <a:lnTo>
                  <a:pt x="5400079" y="517475"/>
                </a:lnTo>
                <a:lnTo>
                  <a:pt x="5749229" y="517475"/>
                </a:lnTo>
                <a:lnTo>
                  <a:pt x="5749229" y="665708"/>
                </a:lnTo>
                <a:lnTo>
                  <a:pt x="5197375" y="665708"/>
                </a:lnTo>
                <a:close/>
                <a:moveTo>
                  <a:pt x="4494609" y="11162"/>
                </a:moveTo>
                <a:lnTo>
                  <a:pt x="5109418" y="11162"/>
                </a:lnTo>
                <a:lnTo>
                  <a:pt x="5109418" y="172789"/>
                </a:lnTo>
                <a:lnTo>
                  <a:pt x="4903142" y="172789"/>
                </a:lnTo>
                <a:lnTo>
                  <a:pt x="4903142" y="665708"/>
                </a:lnTo>
                <a:lnTo>
                  <a:pt x="4700885" y="665708"/>
                </a:lnTo>
                <a:lnTo>
                  <a:pt x="4700885" y="172789"/>
                </a:lnTo>
                <a:lnTo>
                  <a:pt x="4494609" y="172789"/>
                </a:lnTo>
                <a:close/>
                <a:moveTo>
                  <a:pt x="4073276" y="11162"/>
                </a:moveTo>
                <a:lnTo>
                  <a:pt x="4293895" y="11162"/>
                </a:lnTo>
                <a:lnTo>
                  <a:pt x="4539853" y="665708"/>
                </a:lnTo>
                <a:lnTo>
                  <a:pt x="4328052" y="665708"/>
                </a:lnTo>
                <a:lnTo>
                  <a:pt x="4295305" y="557659"/>
                </a:lnTo>
                <a:lnTo>
                  <a:pt x="4065679" y="557659"/>
                </a:lnTo>
                <a:lnTo>
                  <a:pt x="4033776" y="665708"/>
                </a:lnTo>
                <a:lnTo>
                  <a:pt x="3827263" y="665708"/>
                </a:lnTo>
                <a:close/>
                <a:moveTo>
                  <a:pt x="3023889" y="11162"/>
                </a:moveTo>
                <a:lnTo>
                  <a:pt x="3289882" y="11162"/>
                </a:lnTo>
                <a:lnTo>
                  <a:pt x="3392462" y="409426"/>
                </a:lnTo>
                <a:lnTo>
                  <a:pt x="3494309" y="11162"/>
                </a:lnTo>
                <a:lnTo>
                  <a:pt x="3760142" y="11162"/>
                </a:lnTo>
                <a:lnTo>
                  <a:pt x="3760142" y="665708"/>
                </a:lnTo>
                <a:lnTo>
                  <a:pt x="3594496" y="665708"/>
                </a:lnTo>
                <a:lnTo>
                  <a:pt x="3594496" y="166539"/>
                </a:lnTo>
                <a:lnTo>
                  <a:pt x="3466865" y="665708"/>
                </a:lnTo>
                <a:lnTo>
                  <a:pt x="3316930" y="665708"/>
                </a:lnTo>
                <a:lnTo>
                  <a:pt x="3189535" y="166539"/>
                </a:lnTo>
                <a:lnTo>
                  <a:pt x="3189535" y="665708"/>
                </a:lnTo>
                <a:lnTo>
                  <a:pt x="3023889" y="665708"/>
                </a:lnTo>
                <a:close/>
                <a:moveTo>
                  <a:pt x="2416522" y="11162"/>
                </a:moveTo>
                <a:lnTo>
                  <a:pt x="2618779" y="11162"/>
                </a:lnTo>
                <a:lnTo>
                  <a:pt x="2618779" y="504527"/>
                </a:lnTo>
                <a:lnTo>
                  <a:pt x="2934444" y="504527"/>
                </a:lnTo>
                <a:lnTo>
                  <a:pt x="2934444" y="665708"/>
                </a:lnTo>
                <a:lnTo>
                  <a:pt x="2416522" y="665708"/>
                </a:lnTo>
                <a:close/>
                <a:moveTo>
                  <a:pt x="1806923" y="11162"/>
                </a:moveTo>
                <a:lnTo>
                  <a:pt x="2009180" y="11162"/>
                </a:lnTo>
                <a:lnTo>
                  <a:pt x="2009180" y="504527"/>
                </a:lnTo>
                <a:lnTo>
                  <a:pt x="2324844" y="504527"/>
                </a:lnTo>
                <a:lnTo>
                  <a:pt x="2324844" y="665708"/>
                </a:lnTo>
                <a:lnTo>
                  <a:pt x="1806923" y="665708"/>
                </a:lnTo>
                <a:close/>
                <a:moveTo>
                  <a:pt x="1462534" y="11162"/>
                </a:moveTo>
                <a:lnTo>
                  <a:pt x="1665237" y="11162"/>
                </a:lnTo>
                <a:lnTo>
                  <a:pt x="1665237" y="665708"/>
                </a:lnTo>
                <a:lnTo>
                  <a:pt x="1462534" y="665708"/>
                </a:lnTo>
                <a:close/>
                <a:moveTo>
                  <a:pt x="693390" y="11162"/>
                </a:moveTo>
                <a:lnTo>
                  <a:pt x="895647" y="11162"/>
                </a:lnTo>
                <a:lnTo>
                  <a:pt x="895647" y="258514"/>
                </a:lnTo>
                <a:lnTo>
                  <a:pt x="1107511" y="11162"/>
                </a:lnTo>
                <a:lnTo>
                  <a:pt x="1376511" y="11162"/>
                </a:lnTo>
                <a:lnTo>
                  <a:pt x="1137656" y="258221"/>
                </a:lnTo>
                <a:lnTo>
                  <a:pt x="1387227" y="665708"/>
                </a:lnTo>
                <a:lnTo>
                  <a:pt x="1138151" y="665708"/>
                </a:lnTo>
                <a:lnTo>
                  <a:pt x="1000146" y="396527"/>
                </a:lnTo>
                <a:lnTo>
                  <a:pt x="895647" y="505985"/>
                </a:lnTo>
                <a:lnTo>
                  <a:pt x="895647" y="665708"/>
                </a:lnTo>
                <a:lnTo>
                  <a:pt x="693390" y="665708"/>
                </a:lnTo>
                <a:close/>
                <a:moveTo>
                  <a:pt x="6122491" y="0"/>
                </a:moveTo>
                <a:cubicBezTo>
                  <a:pt x="6206132" y="0"/>
                  <a:pt x="6269905" y="15552"/>
                  <a:pt x="6313809" y="46657"/>
                </a:cubicBezTo>
                <a:cubicBezTo>
                  <a:pt x="6357713" y="77763"/>
                  <a:pt x="6383833" y="127248"/>
                  <a:pt x="6392167" y="195114"/>
                </a:cubicBezTo>
                <a:lnTo>
                  <a:pt x="6201518" y="206276"/>
                </a:lnTo>
                <a:cubicBezTo>
                  <a:pt x="6196458" y="176808"/>
                  <a:pt x="6185817" y="155377"/>
                  <a:pt x="6169595" y="141982"/>
                </a:cubicBezTo>
                <a:cubicBezTo>
                  <a:pt x="6153372" y="128587"/>
                  <a:pt x="6130974" y="121890"/>
                  <a:pt x="6102399" y="121890"/>
                </a:cubicBezTo>
                <a:cubicBezTo>
                  <a:pt x="6078884" y="121890"/>
                  <a:pt x="6061173" y="126876"/>
                  <a:pt x="6049267" y="136847"/>
                </a:cubicBezTo>
                <a:cubicBezTo>
                  <a:pt x="6037361" y="146819"/>
                  <a:pt x="6031408" y="158948"/>
                  <a:pt x="6031408" y="173236"/>
                </a:cubicBezTo>
                <a:cubicBezTo>
                  <a:pt x="6031408" y="183654"/>
                  <a:pt x="6036319" y="193030"/>
                  <a:pt x="6046141" y="201364"/>
                </a:cubicBezTo>
                <a:cubicBezTo>
                  <a:pt x="6055667" y="209996"/>
                  <a:pt x="6078289" y="218033"/>
                  <a:pt x="6114007" y="225475"/>
                </a:cubicBezTo>
                <a:cubicBezTo>
                  <a:pt x="6202411" y="244524"/>
                  <a:pt x="6265738" y="263798"/>
                  <a:pt x="6303986" y="283294"/>
                </a:cubicBezTo>
                <a:cubicBezTo>
                  <a:pt x="6342235" y="302791"/>
                  <a:pt x="6370066" y="326975"/>
                  <a:pt x="6387479" y="355848"/>
                </a:cubicBezTo>
                <a:cubicBezTo>
                  <a:pt x="6404892" y="384721"/>
                  <a:pt x="6413598" y="417016"/>
                  <a:pt x="6413598" y="452735"/>
                </a:cubicBezTo>
                <a:cubicBezTo>
                  <a:pt x="6413598" y="494705"/>
                  <a:pt x="6401990" y="533400"/>
                  <a:pt x="6378773" y="568821"/>
                </a:cubicBezTo>
                <a:cubicBezTo>
                  <a:pt x="6355555" y="604242"/>
                  <a:pt x="6323111" y="631106"/>
                  <a:pt x="6281439" y="649412"/>
                </a:cubicBezTo>
                <a:cubicBezTo>
                  <a:pt x="6239767" y="667717"/>
                  <a:pt x="6187231" y="676870"/>
                  <a:pt x="6123830" y="676870"/>
                </a:cubicBezTo>
                <a:cubicBezTo>
                  <a:pt x="6012507" y="676870"/>
                  <a:pt x="5935413" y="655439"/>
                  <a:pt x="5892551" y="612577"/>
                </a:cubicBezTo>
                <a:cubicBezTo>
                  <a:pt x="5849689" y="569714"/>
                  <a:pt x="5825429" y="515243"/>
                  <a:pt x="5819774" y="449163"/>
                </a:cubicBezTo>
                <a:lnTo>
                  <a:pt x="6012209" y="437108"/>
                </a:lnTo>
                <a:cubicBezTo>
                  <a:pt x="6016376" y="468362"/>
                  <a:pt x="6024859" y="492175"/>
                  <a:pt x="6037659" y="508546"/>
                </a:cubicBezTo>
                <a:cubicBezTo>
                  <a:pt x="6058495" y="535037"/>
                  <a:pt x="6088260" y="548283"/>
                  <a:pt x="6126955" y="548283"/>
                </a:cubicBezTo>
                <a:cubicBezTo>
                  <a:pt x="6155828" y="548283"/>
                  <a:pt x="6178078" y="541511"/>
                  <a:pt x="6193705" y="527968"/>
                </a:cubicBezTo>
                <a:cubicBezTo>
                  <a:pt x="6209332" y="514424"/>
                  <a:pt x="6217145" y="498723"/>
                  <a:pt x="6217145" y="480864"/>
                </a:cubicBezTo>
                <a:cubicBezTo>
                  <a:pt x="6217145" y="463897"/>
                  <a:pt x="6209704" y="448717"/>
                  <a:pt x="6194821" y="435322"/>
                </a:cubicBezTo>
                <a:cubicBezTo>
                  <a:pt x="6179938" y="421928"/>
                  <a:pt x="6145410" y="409277"/>
                  <a:pt x="6091237" y="397371"/>
                </a:cubicBezTo>
                <a:cubicBezTo>
                  <a:pt x="6002535" y="377428"/>
                  <a:pt x="5939283" y="350937"/>
                  <a:pt x="5901481" y="317897"/>
                </a:cubicBezTo>
                <a:cubicBezTo>
                  <a:pt x="5863381" y="284857"/>
                  <a:pt x="5844331" y="242739"/>
                  <a:pt x="5844331" y="191542"/>
                </a:cubicBezTo>
                <a:cubicBezTo>
                  <a:pt x="5844331" y="157907"/>
                  <a:pt x="5854079" y="126132"/>
                  <a:pt x="5873575" y="96217"/>
                </a:cubicBezTo>
                <a:cubicBezTo>
                  <a:pt x="5893072" y="66303"/>
                  <a:pt x="5922391" y="42788"/>
                  <a:pt x="5961533" y="25673"/>
                </a:cubicBezTo>
                <a:cubicBezTo>
                  <a:pt x="6000675" y="8558"/>
                  <a:pt x="6054327" y="0"/>
                  <a:pt x="6122491" y="0"/>
                </a:cubicBezTo>
                <a:close/>
                <a:moveTo>
                  <a:pt x="302716" y="0"/>
                </a:moveTo>
                <a:cubicBezTo>
                  <a:pt x="386357" y="0"/>
                  <a:pt x="450130" y="15552"/>
                  <a:pt x="494035" y="46657"/>
                </a:cubicBezTo>
                <a:cubicBezTo>
                  <a:pt x="537939" y="77763"/>
                  <a:pt x="564058" y="127248"/>
                  <a:pt x="572393" y="195114"/>
                </a:cubicBezTo>
                <a:lnTo>
                  <a:pt x="381744" y="206276"/>
                </a:lnTo>
                <a:cubicBezTo>
                  <a:pt x="376684" y="176808"/>
                  <a:pt x="366043" y="155377"/>
                  <a:pt x="349820" y="141982"/>
                </a:cubicBezTo>
                <a:cubicBezTo>
                  <a:pt x="333598" y="128587"/>
                  <a:pt x="311199" y="121890"/>
                  <a:pt x="282624" y="121890"/>
                </a:cubicBezTo>
                <a:cubicBezTo>
                  <a:pt x="259109" y="121890"/>
                  <a:pt x="241399" y="126876"/>
                  <a:pt x="229493" y="136847"/>
                </a:cubicBezTo>
                <a:cubicBezTo>
                  <a:pt x="217587" y="146819"/>
                  <a:pt x="211633" y="158948"/>
                  <a:pt x="211633" y="173236"/>
                </a:cubicBezTo>
                <a:cubicBezTo>
                  <a:pt x="211633" y="183654"/>
                  <a:pt x="216545" y="193030"/>
                  <a:pt x="226367" y="201364"/>
                </a:cubicBezTo>
                <a:cubicBezTo>
                  <a:pt x="235892" y="209996"/>
                  <a:pt x="258514" y="218033"/>
                  <a:pt x="294233" y="225475"/>
                </a:cubicBezTo>
                <a:cubicBezTo>
                  <a:pt x="382637" y="244524"/>
                  <a:pt x="445963" y="263798"/>
                  <a:pt x="484212" y="283294"/>
                </a:cubicBezTo>
                <a:cubicBezTo>
                  <a:pt x="522461" y="302791"/>
                  <a:pt x="550292" y="326975"/>
                  <a:pt x="567705" y="355848"/>
                </a:cubicBezTo>
                <a:cubicBezTo>
                  <a:pt x="585117" y="384721"/>
                  <a:pt x="593824" y="417016"/>
                  <a:pt x="593824" y="452735"/>
                </a:cubicBezTo>
                <a:cubicBezTo>
                  <a:pt x="593824" y="494705"/>
                  <a:pt x="582215" y="533400"/>
                  <a:pt x="558998" y="568821"/>
                </a:cubicBezTo>
                <a:cubicBezTo>
                  <a:pt x="535781" y="604242"/>
                  <a:pt x="503337" y="631106"/>
                  <a:pt x="461665" y="649412"/>
                </a:cubicBezTo>
                <a:cubicBezTo>
                  <a:pt x="419993" y="667717"/>
                  <a:pt x="367456" y="676870"/>
                  <a:pt x="304056" y="676870"/>
                </a:cubicBezTo>
                <a:cubicBezTo>
                  <a:pt x="192732" y="676870"/>
                  <a:pt x="115639" y="655439"/>
                  <a:pt x="72777" y="612577"/>
                </a:cubicBezTo>
                <a:cubicBezTo>
                  <a:pt x="29914" y="569714"/>
                  <a:pt x="5655" y="515243"/>
                  <a:pt x="0" y="449163"/>
                </a:cubicBezTo>
                <a:lnTo>
                  <a:pt x="192435" y="437108"/>
                </a:lnTo>
                <a:cubicBezTo>
                  <a:pt x="196602" y="468362"/>
                  <a:pt x="205085" y="492175"/>
                  <a:pt x="217884" y="508546"/>
                </a:cubicBezTo>
                <a:cubicBezTo>
                  <a:pt x="238720" y="535037"/>
                  <a:pt x="268486" y="548283"/>
                  <a:pt x="307181" y="548283"/>
                </a:cubicBezTo>
                <a:cubicBezTo>
                  <a:pt x="336054" y="548283"/>
                  <a:pt x="358304" y="541511"/>
                  <a:pt x="373930" y="527968"/>
                </a:cubicBezTo>
                <a:cubicBezTo>
                  <a:pt x="389557" y="514424"/>
                  <a:pt x="397371" y="498723"/>
                  <a:pt x="397371" y="480864"/>
                </a:cubicBezTo>
                <a:cubicBezTo>
                  <a:pt x="397371" y="463897"/>
                  <a:pt x="389930" y="448717"/>
                  <a:pt x="375047" y="435322"/>
                </a:cubicBezTo>
                <a:cubicBezTo>
                  <a:pt x="360164" y="421928"/>
                  <a:pt x="325636" y="409277"/>
                  <a:pt x="271462" y="397371"/>
                </a:cubicBezTo>
                <a:cubicBezTo>
                  <a:pt x="182761" y="377428"/>
                  <a:pt x="119509" y="350937"/>
                  <a:pt x="81706" y="317897"/>
                </a:cubicBezTo>
                <a:cubicBezTo>
                  <a:pt x="43606" y="284857"/>
                  <a:pt x="24556" y="242739"/>
                  <a:pt x="24556" y="191542"/>
                </a:cubicBezTo>
                <a:cubicBezTo>
                  <a:pt x="24556" y="157907"/>
                  <a:pt x="34304" y="126132"/>
                  <a:pt x="53801" y="96217"/>
                </a:cubicBezTo>
                <a:cubicBezTo>
                  <a:pt x="73298" y="66303"/>
                  <a:pt x="102617" y="42788"/>
                  <a:pt x="141759" y="25673"/>
                </a:cubicBezTo>
                <a:cubicBezTo>
                  <a:pt x="180900" y="8558"/>
                  <a:pt x="234553" y="0"/>
                  <a:pt x="302716" y="0"/>
                </a:cubicBezTo>
                <a:close/>
              </a:path>
            </a:pathLst>
          </a:custGeom>
          <a:solidFill>
            <a:schemeClr val="lt1">
              <a:alpha val="58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A0025-966C-0726-0B3D-4449BABE773F}"/>
              </a:ext>
            </a:extLst>
          </p:cNvPr>
          <p:cNvSpPr txBox="1"/>
          <p:nvPr/>
        </p:nvSpPr>
        <p:spPr>
          <a:xfrm>
            <a:off x="2822881" y="3097933"/>
            <a:ext cx="623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 TEAM: TECHNO-TITANS</a:t>
            </a:r>
          </a:p>
          <a:p>
            <a:r>
              <a:rPr lang="en-IN" dirty="0">
                <a:solidFill>
                  <a:schemeClr val="bg1"/>
                </a:solidFill>
              </a:rPr>
              <a:t>Teammates:</a:t>
            </a:r>
          </a:p>
          <a:p>
            <a:r>
              <a:rPr lang="en-IN" dirty="0">
                <a:solidFill>
                  <a:schemeClr val="bg1"/>
                </a:solidFill>
              </a:rPr>
              <a:t>Pramodh Gompa</a:t>
            </a:r>
          </a:p>
          <a:p>
            <a:r>
              <a:rPr lang="en-IN" dirty="0">
                <a:solidFill>
                  <a:schemeClr val="bg1"/>
                </a:solidFill>
              </a:rPr>
              <a:t>Pranay Reddy</a:t>
            </a:r>
          </a:p>
          <a:p>
            <a:r>
              <a:rPr lang="en-IN" dirty="0">
                <a:solidFill>
                  <a:schemeClr val="bg1"/>
                </a:solidFill>
              </a:rPr>
              <a:t>Aakash Shaw</a:t>
            </a:r>
          </a:p>
          <a:p>
            <a:r>
              <a:rPr lang="en-IN" dirty="0">
                <a:solidFill>
                  <a:schemeClr val="bg1"/>
                </a:solidFill>
              </a:rPr>
              <a:t>Soham </a:t>
            </a:r>
            <a:r>
              <a:rPr lang="en-IN" dirty="0" err="1">
                <a:solidFill>
                  <a:schemeClr val="bg1"/>
                </a:solidFill>
              </a:rPr>
              <a:t>Targude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268701"/>
            <a:ext cx="9523655" cy="150132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          </a:t>
            </a:r>
            <a:r>
              <a:rPr lang="en-US" sz="4500" dirty="0"/>
              <a:t>Introduction To the Website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86673"/>
            <a:ext cx="12192000" cy="498115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5D4B4-B2DF-3796-5CBD-D63D62E1E467}"/>
              </a:ext>
            </a:extLst>
          </p:cNvPr>
          <p:cNvSpPr txBox="1"/>
          <p:nvPr/>
        </p:nvSpPr>
        <p:spPr>
          <a:xfrm>
            <a:off x="198120" y="2139811"/>
            <a:ext cx="117957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 Black" panose="020B0A04020102020204" pitchFamily="34" charset="0"/>
              </a:rPr>
              <a:t>Skillmates</a:t>
            </a:r>
            <a:r>
              <a:rPr lang="en-US" sz="24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 Black" panose="020B0A04020102020204" pitchFamily="34" charset="0"/>
              </a:rPr>
              <a:t> aims to promote learning, collaboration, and skill-sharing among students at VIT University.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</a:rPr>
              <a:t>The program provides a platform for students to connect with each other, exchange knowledge and skills, and build professional relationships on campus.</a:t>
            </a:r>
          </a:p>
          <a:p>
            <a:endParaRPr lang="en-US" sz="2400" dirty="0">
              <a:solidFill>
                <a:schemeClr val="tx2">
                  <a:lumMod val="10000"/>
                  <a:lumOff val="9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Arial Black" panose="020B0A04020102020204" pitchFamily="34" charset="0"/>
              </a:rPr>
              <a:t>Skillmates</a:t>
            </a:r>
            <a:r>
              <a:rPr lang="en-US" sz="2400" b="0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Arial Black" panose="020B0A04020102020204" pitchFamily="34" charset="0"/>
              </a:rPr>
              <a:t> is an excellent opportunity for students to enhance their learning experience, gain practical experience in their areas of interest, and expand their network.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A4FF-CC35-41C4-AC39-0636F3A5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845" y="746125"/>
            <a:ext cx="6913805" cy="64452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Tech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1A838-62DD-455A-BE25-1A972839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C8A2E-1896-4D8D-B12F-485072DE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58660-1921-49A4-BCC0-17AA1A542270}"/>
              </a:ext>
            </a:extLst>
          </p:cNvPr>
          <p:cNvSpPr txBox="1"/>
          <p:nvPr/>
        </p:nvSpPr>
        <p:spPr>
          <a:xfrm>
            <a:off x="276224" y="2322325"/>
            <a:ext cx="1123492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 Narrow" panose="020B0606020202030204" pitchFamily="34" charset="0"/>
              </a:rPr>
              <a:t>Front-end Development :</a:t>
            </a:r>
          </a:p>
          <a:p>
            <a:endParaRPr lang="en-IN" dirty="0"/>
          </a:p>
          <a:p>
            <a:r>
              <a:rPr lang="en-IN" dirty="0"/>
              <a:t>HTML:  Hypertext Markup Language provides the structure and content of the web pages.</a:t>
            </a:r>
          </a:p>
          <a:p>
            <a:endParaRPr lang="en-IN" dirty="0"/>
          </a:p>
          <a:p>
            <a:r>
              <a:rPr lang="en-IN" dirty="0"/>
              <a:t>CSS: Cascading Style Sheets is used for styling and presentation, controlling the layout, </a:t>
            </a:r>
            <a:r>
              <a:rPr lang="en-IN" dirty="0" err="1"/>
              <a:t>colors</a:t>
            </a:r>
            <a:r>
              <a:rPr lang="en-IN" dirty="0"/>
              <a:t>, fonts, and other visual aspects of the website.</a:t>
            </a:r>
          </a:p>
          <a:p>
            <a:endParaRPr lang="en-IN" dirty="0"/>
          </a:p>
          <a:p>
            <a:r>
              <a:rPr lang="en-IN" dirty="0"/>
              <a:t>JavaScript: A programming language that enables interactivity and dynamic functionality on the client-side of the web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BE2B7-53E5-4186-8015-71FCD68DC213}"/>
              </a:ext>
            </a:extLst>
          </p:cNvPr>
          <p:cNvSpPr txBox="1"/>
          <p:nvPr/>
        </p:nvSpPr>
        <p:spPr>
          <a:xfrm>
            <a:off x="276223" y="4967148"/>
            <a:ext cx="1123492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 Narrow" panose="020B0606020202030204" pitchFamily="34" charset="0"/>
              </a:rPr>
              <a:t>Back-end Development </a:t>
            </a:r>
            <a:r>
              <a:rPr lang="en-IN" sz="2000" dirty="0">
                <a:latin typeface="Arial Narrow" panose="020B0606020202030204" pitchFamily="34" charset="0"/>
              </a:rPr>
              <a:t>:</a:t>
            </a:r>
          </a:p>
          <a:p>
            <a:endParaRPr lang="en-IN" dirty="0"/>
          </a:p>
          <a:p>
            <a:r>
              <a:rPr lang="en-IN" dirty="0"/>
              <a:t>Programming Language you can choose from several languages such as:</a:t>
            </a:r>
          </a:p>
          <a:p>
            <a:r>
              <a:rPr lang="en-IN" dirty="0"/>
              <a:t>JavaScript: With Node.js, you can use JavaScript for both front-end and back-end development.</a:t>
            </a:r>
          </a:p>
        </p:txBody>
      </p:sp>
    </p:spTree>
    <p:extLst>
      <p:ext uri="{BB962C8B-B14F-4D97-AF65-F5344CB8AC3E}">
        <p14:creationId xmlns:p14="http://schemas.microsoft.com/office/powerpoint/2010/main" val="39434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723" y="1936376"/>
            <a:ext cx="5945393" cy="2366683"/>
          </a:xfrm>
        </p:spPr>
        <p:txBody>
          <a:bodyPr/>
          <a:lstStyle/>
          <a:p>
            <a:r>
              <a:rPr lang="en-US" dirty="0"/>
              <a:t>Topic one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851" y="3119718"/>
            <a:ext cx="5945393" cy="1108335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837113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1763" y="6356350"/>
            <a:ext cx="630237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A3B632-6C10-D763-7EA7-7C662CC455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05150-2750-5BA1-D586-8E123AFC20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771A77-C889-3300-A648-D20FB92AD487}"/>
              </a:ext>
            </a:extLst>
          </p:cNvPr>
          <p:cNvSpPr txBox="1"/>
          <p:nvPr/>
        </p:nvSpPr>
        <p:spPr>
          <a:xfrm>
            <a:off x="1524000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flickr.com/photos/silent-penguin/232366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8624C-92BE-EC72-CE2C-C3AD84459A2D}"/>
              </a:ext>
            </a:extLst>
          </p:cNvPr>
          <p:cNvSpPr txBox="1"/>
          <p:nvPr/>
        </p:nvSpPr>
        <p:spPr>
          <a:xfrm>
            <a:off x="707923" y="255639"/>
            <a:ext cx="10658069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PURPOSE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05944-B2FE-54FF-4F3E-E638CDBF6FBA}"/>
              </a:ext>
            </a:extLst>
          </p:cNvPr>
          <p:cNvSpPr txBox="1"/>
          <p:nvPr/>
        </p:nvSpPr>
        <p:spPr>
          <a:xfrm>
            <a:off x="1101328" y="2163012"/>
            <a:ext cx="95666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To provide a platform where students can exchange skills with each other.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To promote learning, collaboration, and skill-sharing among students.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To help students gain practical experience in their areas of interest.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To encourage networking and building professional relationships among students.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To encourage the sharing of resources and knowledge on campus.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6E536-5E47-4C81-0E89-68E8D9944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0230"/>
            <a:ext cx="11014364" cy="41009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54B60C-7CE6-4829-87C0-7B4B3E168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Walt Disney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92399BD-BD2E-4306-802E-64A79BA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3FAC0BD-E5E7-4E36-B85D-0C1D040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6D940D-6D44-4DF9-9322-B4B11F7EDCD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16541-C876-D508-AE0F-636947B3FFE7}"/>
              </a:ext>
            </a:extLst>
          </p:cNvPr>
          <p:cNvSpPr/>
          <p:nvPr/>
        </p:nvSpPr>
        <p:spPr>
          <a:xfrm>
            <a:off x="0" y="-28222"/>
            <a:ext cx="12192000" cy="68862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18A40-510F-4E3A-B305-FE23F4DEEC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8151" y="1844959"/>
            <a:ext cx="4330585" cy="4263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737B80-9DB1-FFFD-FE84-68BC812B5608}"/>
              </a:ext>
            </a:extLst>
          </p:cNvPr>
          <p:cNvSpPr txBox="1"/>
          <p:nvPr/>
        </p:nvSpPr>
        <p:spPr>
          <a:xfrm>
            <a:off x="393539" y="115747"/>
            <a:ext cx="11354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Why it is Needed?</a:t>
            </a:r>
            <a:endParaRPr lang="en-IN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54F52-FAC9-C73D-E3D0-7DC614B7A56B}"/>
              </a:ext>
            </a:extLst>
          </p:cNvPr>
          <p:cNvSpPr txBox="1"/>
          <p:nvPr/>
        </p:nvSpPr>
        <p:spPr>
          <a:xfrm>
            <a:off x="896900" y="1596722"/>
            <a:ext cx="1085140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Many students want to gain practical experience in their areas of interest but don't have access to resources or mentorship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Collaborating with others on projects and assignments can enhance the learning experience and promote teamwork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28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website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can help build a community of students who share similar interests and passions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374151"/>
              </a:solidFill>
              <a:effectLst/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4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6D6D9D-BBE8-AF7F-B8E4-14C6ECE7FCFB}"/>
              </a:ext>
            </a:extLst>
          </p:cNvPr>
          <p:cNvSpPr/>
          <p:nvPr/>
        </p:nvSpPr>
        <p:spPr>
          <a:xfrm>
            <a:off x="-2" y="-2"/>
            <a:ext cx="12192002" cy="688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EBA217A-54F5-51C8-B6E9-814ECEE533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2" r="222"/>
          <a:stretch>
            <a:fillRect/>
          </a:stretch>
        </p:blipFill>
        <p:spPr>
          <a:xfrm>
            <a:off x="-9989" y="0"/>
            <a:ext cx="12191997" cy="702274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3C57-931D-C284-1024-7D058252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9D2C-9C2C-348B-8668-348EC566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B9642-A221-6F9D-0326-2E58790EE099}"/>
              </a:ext>
            </a:extLst>
          </p:cNvPr>
          <p:cNvSpPr/>
          <p:nvPr/>
        </p:nvSpPr>
        <p:spPr>
          <a:xfrm>
            <a:off x="-57411" y="-2"/>
            <a:ext cx="1632032" cy="7022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3CE4FC-BE39-B1E4-B009-C1363A8E371C}"/>
              </a:ext>
            </a:extLst>
          </p:cNvPr>
          <p:cNvSpPr/>
          <p:nvPr/>
        </p:nvSpPr>
        <p:spPr>
          <a:xfrm>
            <a:off x="10549976" y="0"/>
            <a:ext cx="1632032" cy="7022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D1081-4CB3-0F9E-FD33-A82243EEA014}"/>
              </a:ext>
            </a:extLst>
          </p:cNvPr>
          <p:cNvSpPr txBox="1"/>
          <p:nvPr/>
        </p:nvSpPr>
        <p:spPr>
          <a:xfrm>
            <a:off x="324091" y="173620"/>
            <a:ext cx="11574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0" i="0" dirty="0">
                <a:effectLst/>
                <a:latin typeface="Arial Black" panose="020B0A04020102020204" pitchFamily="34" charset="0"/>
              </a:rPr>
              <a:t>How it Works</a:t>
            </a:r>
            <a:endParaRPr lang="en-IN" sz="7200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68625B-F67C-AF0D-D3CD-9D3A6D3372AB}"/>
              </a:ext>
            </a:extLst>
          </p:cNvPr>
          <p:cNvSpPr txBox="1"/>
          <p:nvPr/>
        </p:nvSpPr>
        <p:spPr>
          <a:xfrm>
            <a:off x="1315195" y="1790733"/>
            <a:ext cx="100408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First you have to visit our website.</a:t>
            </a:r>
            <a:endParaRPr lang="en-US" sz="24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Create a profile with your name, photo, and a brief description of yourself.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List your skills and areas of expertise.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Search for other students who can teach you the skills you want to learn.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Communicate with them through the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website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to schedule sessions and track your progress.</a:t>
            </a:r>
          </a:p>
          <a:p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3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B224765-3C51-4EFA-D44B-981E7EF43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746" b="7746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9E3F-5638-16CD-9524-B2A99D8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3B4F6-38BC-2508-45B3-3B7170F2879D}"/>
              </a:ext>
            </a:extLst>
          </p:cNvPr>
          <p:cNvSpPr txBox="1"/>
          <p:nvPr/>
        </p:nvSpPr>
        <p:spPr>
          <a:xfrm>
            <a:off x="0" y="88529"/>
            <a:ext cx="11215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Conclusion</a:t>
            </a:r>
            <a:endParaRPr lang="en-IN" sz="72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C76CF-07E1-1A6D-045A-0F477A8311D5}"/>
              </a:ext>
            </a:extLst>
          </p:cNvPr>
          <p:cNvSpPr txBox="1"/>
          <p:nvPr/>
        </p:nvSpPr>
        <p:spPr>
          <a:xfrm>
            <a:off x="1027062" y="1524258"/>
            <a:ext cx="98179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It is a community-driven program that promotes learning and development among students at VIT University.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S</a:t>
            </a:r>
            <a:r>
              <a:rPr lang="en-US" sz="2800" b="1" i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tudents can expand their network, and enhance their overall learning experience.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i="0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This program is an excellent opportunity for students to bridge the gap between theory and practice and prepare themselves for a successful career.</a:t>
            </a:r>
            <a:endParaRPr lang="en-IN" sz="2800" b="1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9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2F6D9CC-668A-B1C6-484F-02FF1485D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37" r="213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4FEF-B1A5-7787-600E-CD73B0B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F5E73-C2FA-F29F-B88C-8685E34F8261}"/>
              </a:ext>
            </a:extLst>
          </p:cNvPr>
          <p:cNvSpPr txBox="1"/>
          <p:nvPr/>
        </p:nvSpPr>
        <p:spPr>
          <a:xfrm>
            <a:off x="740779" y="2348371"/>
            <a:ext cx="10243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ln>
                  <a:solidFill>
                    <a:schemeClr val="bg1"/>
                  </a:solidFill>
                </a:ln>
                <a:solidFill>
                  <a:schemeClr val="tx2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591276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457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Arial Narrow</vt:lpstr>
      <vt:lpstr>Avenir Next LT Pro</vt:lpstr>
      <vt:lpstr>Calibri</vt:lpstr>
      <vt:lpstr>Corbel</vt:lpstr>
      <vt:lpstr>Courier New</vt:lpstr>
      <vt:lpstr>Söhne</vt:lpstr>
      <vt:lpstr>Wingdings</vt:lpstr>
      <vt:lpstr>Wingdings 2</vt:lpstr>
      <vt:lpstr>Frame</vt:lpstr>
      <vt:lpstr>  SkillMates</vt:lpstr>
      <vt:lpstr>          Introduction To the Website</vt:lpstr>
      <vt:lpstr>Tech Stack</vt:lpstr>
      <vt:lpstr>Topic one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2023-06-02T20:17:16Z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