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1" r:id="rId5"/>
    <p:sldId id="263" r:id="rId6"/>
    <p:sldId id="260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4" y="62"/>
      </p:cViewPr>
      <p:guideLst>
        <p:guide orient="horz" pos="219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ABF5A-6FAA-4EA8-A739-2CFCCF54FA9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9244330" cy="527050"/>
          </a:xfrm>
        </p:spPr>
        <p:txBody>
          <a:bodyPr/>
          <a:lstStyle>
            <a:lvl1pPr algn="ctr">
              <a:defRPr sz="3200" b="1">
                <a:solidFill>
                  <a:srgbClr val="00396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 userDrawn="1"/>
        </p:nvSpPr>
        <p:spPr>
          <a:xfrm>
            <a:off x="236855" y="9525"/>
            <a:ext cx="2699385" cy="427990"/>
          </a:xfrm>
          <a:prstGeom prst="rect">
            <a:avLst/>
          </a:prstGeom>
        </p:spPr>
        <p:txBody>
          <a:bodyPr lIns="121917" tIns="60958" rIns="121917" bIns="60958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598789" y="200025"/>
            <a:ext cx="2416175" cy="428625"/>
          </a:xfrm>
          <a:prstGeom prst="rect">
            <a:avLst/>
          </a:prstGeom>
        </p:spPr>
        <p:txBody>
          <a:bodyPr/>
          <a:lstStyle>
            <a:lvl1pPr>
              <a:buNone/>
              <a:defRPr sz="2400" i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195156" cy="527050"/>
          </a:xfrm>
        </p:spPr>
        <p:txBody>
          <a:bodyPr/>
          <a:lstStyle>
            <a:lvl1pPr algn="ctr">
              <a:defRPr sz="3200" b="1">
                <a:solidFill>
                  <a:srgbClr val="00396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 userDrawn="1"/>
        </p:nvSpPr>
        <p:spPr>
          <a:xfrm>
            <a:off x="-1" y="1894564"/>
            <a:ext cx="12192000" cy="3159980"/>
          </a:xfrm>
          <a:prstGeom prst="rect">
            <a:avLst/>
          </a:prstGeom>
          <a:solidFill>
            <a:srgbClr val="003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9"/>
          <p:cNvSpPr>
            <a:spLocks noChangeArrowheads="1"/>
          </p:cNvSpPr>
          <p:nvPr userDrawn="1"/>
        </p:nvSpPr>
        <p:spPr bwMode="auto">
          <a:xfrm>
            <a:off x="-2" y="1823502"/>
            <a:ext cx="12192001" cy="90488"/>
          </a:xfrm>
          <a:prstGeom prst="rect">
            <a:avLst/>
          </a:prstGeom>
          <a:solidFill>
            <a:srgbClr val="BFBFBF"/>
          </a:solidFill>
          <a:ln w="28575">
            <a:noFill/>
            <a:miter lim="800000"/>
          </a:ln>
        </p:spPr>
        <p:txBody>
          <a:bodyPr anchor="ctr"/>
          <a:lstStyle/>
          <a:p>
            <a:pPr algn="ctr" eaLnBrk="0" hangingPunct="0"/>
            <a:endParaRPr lang="zh-CN" altLang="en-US" sz="17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黑体" panose="02010609060101010101" pitchFamily="2" charset="-122"/>
            </a:endParaRPr>
          </a:p>
        </p:txBody>
      </p:sp>
      <p:sp>
        <p:nvSpPr>
          <p:cNvPr id="25" name="矩形 24"/>
          <p:cNvSpPr>
            <a:spLocks noChangeArrowheads="1"/>
          </p:cNvSpPr>
          <p:nvPr userDrawn="1"/>
        </p:nvSpPr>
        <p:spPr bwMode="auto">
          <a:xfrm>
            <a:off x="-1" y="5027894"/>
            <a:ext cx="12192001" cy="90488"/>
          </a:xfrm>
          <a:prstGeom prst="rect">
            <a:avLst/>
          </a:prstGeom>
          <a:solidFill>
            <a:srgbClr val="BFBFBF"/>
          </a:solidFill>
          <a:ln w="28575">
            <a:noFill/>
            <a:miter lim="800000"/>
          </a:ln>
        </p:spPr>
        <p:txBody>
          <a:bodyPr anchor="ctr"/>
          <a:lstStyle/>
          <a:p>
            <a:pPr algn="ctr" eaLnBrk="0" hangingPunct="0"/>
            <a:endParaRPr lang="zh-CN" altLang="en-US" sz="17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黑体" panose="02010609060101010101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73" y="330365"/>
            <a:ext cx="3121076" cy="9993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73" y="330365"/>
            <a:ext cx="3121076" cy="9993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056" y="4372168"/>
            <a:ext cx="8683348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00" y="6172200"/>
            <a:ext cx="3352800" cy="365125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3" y="6172200"/>
            <a:ext cx="4470401" cy="365125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080000" y="6172200"/>
            <a:ext cx="2438400" cy="365125"/>
          </a:xfrm>
        </p:spPr>
        <p:txBody>
          <a:bodyPr/>
          <a:lstStyle/>
          <a:p>
            <a:pPr>
              <a:defRPr/>
            </a:pPr>
            <a:fld id="{4A03C9A0-5E30-4444-9A20-751072D782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00" y="6172200"/>
            <a:ext cx="3352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4" y="6172200"/>
            <a:ext cx="4470401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80000" y="6172200"/>
            <a:ext cx="24384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pPr>
              <a:defRPr/>
            </a:pPr>
            <a:fld id="{10007F14-51F9-45F6-A0B0-4BF8F5F2F5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391057" y="4372168"/>
            <a:ext cx="8683348" cy="1143000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  <a:prstGeom prst="rect">
            <a:avLst/>
          </a:prstGeom>
        </p:spPr>
        <p:txBody>
          <a:bodyPr lIns="121917" tIns="60958" rIns="121917" bIns="60958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7"/>
            <a:ext cx="7516013" cy="882119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 marL="0" indent="0" algn="l">
              <a:buNone/>
              <a:defRPr sz="2900">
                <a:solidFill>
                  <a:schemeClr val="tx2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00" y="6172200"/>
            <a:ext cx="3352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4" y="6172200"/>
            <a:ext cx="4470401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80000" y="6172200"/>
            <a:ext cx="24384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pPr>
              <a:defRPr/>
            </a:pPr>
            <a:fld id="{8CE5291D-D684-4ED1-8B5B-6B0AB20499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13" y="3132293"/>
            <a:ext cx="9567135" cy="1793167"/>
          </a:xfrm>
          <a:prstGeom prst="rect">
            <a:avLst/>
          </a:prstGeom>
          <a:effectLst/>
        </p:spPr>
        <p:txBody>
          <a:bodyPr lIns="121917" tIns="60958" rIns="121917" bIns="60958">
            <a:noAutofit/>
          </a:bodyPr>
          <a:lstStyle>
            <a:lvl1pPr marL="853440" indent="-609600" algn="l"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平行四边形 22"/>
          <p:cNvSpPr/>
          <p:nvPr userDrawn="1"/>
        </p:nvSpPr>
        <p:spPr>
          <a:xfrm>
            <a:off x="-3657" y="558685"/>
            <a:ext cx="512737" cy="346042"/>
          </a:xfrm>
          <a:custGeom>
            <a:avLst/>
            <a:gdLst>
              <a:gd name="connsiteX0" fmla="*/ 0 w 613382"/>
              <a:gd name="connsiteY0" fmla="*/ 343584 h 343584"/>
              <a:gd name="connsiteX1" fmla="*/ 85896 w 613382"/>
              <a:gd name="connsiteY1" fmla="*/ 0 h 343584"/>
              <a:gd name="connsiteX2" fmla="*/ 613382 w 613382"/>
              <a:gd name="connsiteY2" fmla="*/ 0 h 343584"/>
              <a:gd name="connsiteX3" fmla="*/ 527486 w 613382"/>
              <a:gd name="connsiteY3" fmla="*/ 343584 h 343584"/>
              <a:gd name="connsiteX4" fmla="*/ 0 w 613382"/>
              <a:gd name="connsiteY4" fmla="*/ 343584 h 343584"/>
              <a:gd name="connsiteX0-1" fmla="*/ 0 w 613382"/>
              <a:gd name="connsiteY0-2" fmla="*/ 343584 h 343584"/>
              <a:gd name="connsiteX1-3" fmla="*/ 100645 w 613382"/>
              <a:gd name="connsiteY1-4" fmla="*/ 0 h 343584"/>
              <a:gd name="connsiteX2-5" fmla="*/ 613382 w 613382"/>
              <a:gd name="connsiteY2-6" fmla="*/ 0 h 343584"/>
              <a:gd name="connsiteX3-7" fmla="*/ 527486 w 613382"/>
              <a:gd name="connsiteY3-8" fmla="*/ 343584 h 343584"/>
              <a:gd name="connsiteX4-9" fmla="*/ 0 w 613382"/>
              <a:gd name="connsiteY4-10" fmla="*/ 343584 h 343584"/>
              <a:gd name="connsiteX0-11" fmla="*/ 2594 w 512737"/>
              <a:gd name="connsiteY0-12" fmla="*/ 346042 h 346042"/>
              <a:gd name="connsiteX1-13" fmla="*/ 0 w 512737"/>
              <a:gd name="connsiteY1-14" fmla="*/ 0 h 346042"/>
              <a:gd name="connsiteX2-15" fmla="*/ 512737 w 512737"/>
              <a:gd name="connsiteY2-16" fmla="*/ 0 h 346042"/>
              <a:gd name="connsiteX3-17" fmla="*/ 426841 w 512737"/>
              <a:gd name="connsiteY3-18" fmla="*/ 343584 h 346042"/>
              <a:gd name="connsiteX4-19" fmla="*/ 2594 w 512737"/>
              <a:gd name="connsiteY4-20" fmla="*/ 346042 h 346042"/>
              <a:gd name="connsiteX0-21" fmla="*/ 2594 w 512737"/>
              <a:gd name="connsiteY0-22" fmla="*/ 346042 h 346042"/>
              <a:gd name="connsiteX1-23" fmla="*/ 0 w 512737"/>
              <a:gd name="connsiteY1-24" fmla="*/ 0 h 346042"/>
              <a:gd name="connsiteX2-25" fmla="*/ 512737 w 512737"/>
              <a:gd name="connsiteY2-26" fmla="*/ 0 h 346042"/>
              <a:gd name="connsiteX3-27" fmla="*/ 426841 w 512737"/>
              <a:gd name="connsiteY3-28" fmla="*/ 343584 h 346042"/>
              <a:gd name="connsiteX4-29" fmla="*/ 2594 w 512737"/>
              <a:gd name="connsiteY4-30" fmla="*/ 346042 h 3460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12737" h="346042">
                <a:moveTo>
                  <a:pt x="2594" y="346042"/>
                </a:moveTo>
                <a:cubicBezTo>
                  <a:pt x="1729" y="230695"/>
                  <a:pt x="865" y="115347"/>
                  <a:pt x="0" y="0"/>
                </a:cubicBezTo>
                <a:lnTo>
                  <a:pt x="512737" y="0"/>
                </a:lnTo>
                <a:lnTo>
                  <a:pt x="426841" y="343584"/>
                </a:lnTo>
                <a:lnTo>
                  <a:pt x="2594" y="346042"/>
                </a:lnTo>
                <a:close/>
              </a:path>
            </a:pathLst>
          </a:custGeom>
          <a:solidFill>
            <a:srgbClr val="003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459830" y="6592585"/>
            <a:ext cx="1129773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6"/>
          <p:cNvSpPr>
            <a:spLocks noChangeArrowheads="1"/>
          </p:cNvSpPr>
          <p:nvPr userDrawn="1"/>
        </p:nvSpPr>
        <p:spPr bwMode="auto">
          <a:xfrm>
            <a:off x="11072402" y="6485797"/>
            <a:ext cx="580608" cy="2154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r">
              <a:defRPr/>
            </a:pPr>
            <a:r>
              <a:rPr kumimoji="0" lang="en-US" altLang="zh-CN" sz="800" b="0" i="0" u="none" strike="noStrike" kern="10" cap="none" spc="0" normalizeH="0" baseline="0" dirty="0">
                <a:ln w="9525">
                  <a:noFill/>
                  <a:round/>
                </a:ln>
                <a:gradFill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Page </a:t>
            </a:r>
            <a:fld id="{A45D51EE-D175-4F6B-96D5-1F5F9EADD7B1}" type="slidenum">
              <a:rPr kumimoji="0" lang="en-US" altLang="zh-CN" sz="800" b="0" i="0" u="none" strike="noStrike" kern="10" cap="none" spc="0" normalizeH="0" baseline="0" dirty="0">
                <a:ln w="9525">
                  <a:noFill/>
                  <a:round/>
                </a:ln>
                <a:gradFill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‹#›</a:t>
            </a:fld>
            <a:endParaRPr kumimoji="0" lang="en-US" altLang="zh-CN" sz="800" b="0" i="0" u="none" strike="noStrike" kern="10" cap="none" spc="0" normalizeH="0" baseline="0" dirty="0">
              <a:ln w="9525">
                <a:noFill/>
                <a:round/>
              </a:ln>
              <a:gradFill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平行四边形 16"/>
          <p:cNvSpPr/>
          <p:nvPr userDrawn="1"/>
        </p:nvSpPr>
        <p:spPr>
          <a:xfrm>
            <a:off x="243073" y="487645"/>
            <a:ext cx="433515" cy="242832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 userDrawn="1"/>
        </p:nvSpPr>
        <p:spPr>
          <a:xfrm>
            <a:off x="482703" y="800095"/>
            <a:ext cx="193885" cy="151521"/>
          </a:xfrm>
          <a:prstGeom prst="parallelogram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823965" y="903691"/>
            <a:ext cx="11368035" cy="0"/>
          </a:xfrm>
          <a:prstGeom prst="line">
            <a:avLst/>
          </a:prstGeom>
          <a:ln w="25400">
            <a:solidFill>
              <a:srgbClr val="0039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10092018" y="903691"/>
            <a:ext cx="2099982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075630" y="903691"/>
            <a:ext cx="36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241" y="237526"/>
            <a:ext cx="1562322" cy="5002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485196"/>
            <a:ext cx="12192000" cy="809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lnSpc>
                <a:spcPct val="13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贪吃蛇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167311" y="5631840"/>
            <a:ext cx="58571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2000" dirty="0">
              <a:gradFill>
                <a:gsLst>
                  <a:gs pos="0">
                    <a:srgbClr val="24313A"/>
                  </a:gs>
                  <a:gs pos="100000">
                    <a:srgbClr val="24313A"/>
                  </a:gs>
                </a:gsLst>
                <a:lin ang="5400000" scaled="1"/>
              </a:gra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fld id="{AEF31316-DF09-458B-A29F-E8A8EAFB433B}" type="datetime2">
              <a:rPr lang="zh-CN" altLang="en-US" sz="2000" smtClean="0">
                <a:gradFill>
                  <a:gsLst>
                    <a:gs pos="0">
                      <a:srgbClr val="24313A"/>
                    </a:gs>
                    <a:gs pos="100000">
                      <a:srgbClr val="24313A"/>
                    </a:gs>
                  </a:gsLst>
                  <a:lin ang="54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2021年6月13日</a:t>
            </a:fld>
            <a:endParaRPr lang="zh-CN" altLang="en-US" sz="2000" dirty="0">
              <a:gradFill>
                <a:gsLst>
                  <a:gs pos="0">
                    <a:srgbClr val="24313A"/>
                  </a:gs>
                  <a:gs pos="100000">
                    <a:srgbClr val="24313A"/>
                  </a:gs>
                </a:gsLst>
                <a:lin ang="5400000" scaled="1"/>
              </a:gra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80402" y="4098608"/>
            <a:ext cx="5230920" cy="5191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3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JS220110 </a:t>
            </a:r>
            <a:r>
              <a:rPr lang="zh-CN" alt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曹文昊      </a:t>
            </a:r>
            <a:r>
              <a:rPr lang="en-US" altLang="zh-CN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JS220109</a:t>
            </a:r>
            <a:r>
              <a:rPr lang="zh-CN" alt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蔡政伟</a:t>
            </a:r>
          </a:p>
        </p:txBody>
      </p:sp>
      <p:pic>
        <p:nvPicPr>
          <p:cNvPr id="6" name="Picture 2" descr="F:\GY_SEU\GY_实验室相关\实验室徽标.bmp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33"/>
          <a:stretch>
            <a:fillRect/>
          </a:stretch>
        </p:blipFill>
        <p:spPr bwMode="auto">
          <a:xfrm>
            <a:off x="9886949" y="479706"/>
            <a:ext cx="2181225" cy="68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2060"/>
                </a:solidFill>
              </a:rPr>
              <a:t>项目简介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92B00AD-0458-4856-AC30-B59CB48F87C7}"/>
              </a:ext>
            </a:extLst>
          </p:cNvPr>
          <p:cNvSpPr txBox="1"/>
          <p:nvPr/>
        </p:nvSpPr>
        <p:spPr>
          <a:xfrm>
            <a:off x="1960998" y="2114197"/>
            <a:ext cx="95128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贪吃蛇是我们童年的回忆，如今我们用</a:t>
            </a:r>
            <a:r>
              <a:rPr lang="en-US" altLang="zh-CN" dirty="0"/>
              <a:t>C++</a:t>
            </a:r>
            <a:r>
              <a:rPr lang="zh-CN" altLang="en-US" dirty="0"/>
              <a:t>写出了这个游戏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游戏分成两大结构：系统与游戏实现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系统部分：首先创建存储账户的类，并且以文件形式保存</a:t>
            </a:r>
            <a:endParaRPr lang="en-US" altLang="zh-CN" dirty="0"/>
          </a:p>
          <a:p>
            <a:r>
              <a:rPr lang="en-US" altLang="zh-CN" dirty="0"/>
              <a:t>	    </a:t>
            </a:r>
            <a:r>
              <a:rPr lang="zh-CN" altLang="en-US" dirty="0"/>
              <a:t>完成账户管理的功能</a:t>
            </a:r>
            <a:endParaRPr lang="en-US" altLang="zh-CN" dirty="0"/>
          </a:p>
          <a:p>
            <a:r>
              <a:rPr lang="zh-CN" altLang="en-US" dirty="0"/>
              <a:t>                  </a:t>
            </a:r>
            <a:endParaRPr lang="en-US" altLang="zh-CN" dirty="0"/>
          </a:p>
          <a:p>
            <a:r>
              <a:rPr lang="zh-CN" altLang="en-US" dirty="0"/>
              <a:t>游戏部分：游戏界面的创建</a:t>
            </a:r>
            <a:endParaRPr lang="en-US" altLang="zh-CN" dirty="0"/>
          </a:p>
          <a:p>
            <a:r>
              <a:rPr lang="en-US" altLang="zh-CN" dirty="0"/>
              <a:t>                  </a:t>
            </a:r>
            <a:r>
              <a:rPr lang="zh-CN" altLang="en-US" dirty="0"/>
              <a:t>蛇的一系列行为实现</a:t>
            </a:r>
            <a:endParaRPr lang="en-US" altLang="zh-CN" dirty="0"/>
          </a:p>
          <a:p>
            <a:r>
              <a:rPr lang="en-US" altLang="zh-CN" dirty="0"/>
              <a:t>                  </a:t>
            </a:r>
            <a:r>
              <a:rPr lang="zh-CN" altLang="en-US" dirty="0"/>
              <a:t>游戏过程中与人的交互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3B33386B-DACC-405A-AB78-3CB57D563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54" y="1282582"/>
            <a:ext cx="10642047" cy="5047761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2060"/>
                </a:solidFill>
              </a:rPr>
              <a:t>项目分工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AE29DCF-36F2-4454-9014-5651A18021A0}"/>
              </a:ext>
            </a:extLst>
          </p:cNvPr>
          <p:cNvSpPr txBox="1"/>
          <p:nvPr/>
        </p:nvSpPr>
        <p:spPr>
          <a:xfrm>
            <a:off x="838199" y="1178673"/>
            <a:ext cx="8409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曹文昊：</a:t>
            </a: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3E337F2-524A-4306-AB67-8F5A1CA0B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741" y="1183946"/>
            <a:ext cx="7552074" cy="5220152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2060"/>
                </a:solidFill>
              </a:rPr>
              <a:t>项目分工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D23BEE-15A6-4B73-AE01-C4A373083D7C}"/>
              </a:ext>
            </a:extLst>
          </p:cNvPr>
          <p:cNvSpPr txBox="1"/>
          <p:nvPr/>
        </p:nvSpPr>
        <p:spPr>
          <a:xfrm>
            <a:off x="971896" y="1272723"/>
            <a:ext cx="3016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蔡政伟：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2060"/>
                </a:solidFill>
              </a:rPr>
              <a:t>面向对象编程相关技术使用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6619EF-7B6C-4283-B438-79093CF58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34" y="1285654"/>
            <a:ext cx="5861338" cy="242299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4186FE6-B49A-4A3D-9652-7964B77A34F0}"/>
              </a:ext>
            </a:extLst>
          </p:cNvPr>
          <p:cNvSpPr txBox="1"/>
          <p:nvPr/>
        </p:nvSpPr>
        <p:spPr>
          <a:xfrm>
            <a:off x="1932708" y="1512687"/>
            <a:ext cx="680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继承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2403BB-5E4B-49C2-8178-80754494AD5F}"/>
              </a:ext>
            </a:extLst>
          </p:cNvPr>
          <p:cNvSpPr txBox="1"/>
          <p:nvPr/>
        </p:nvSpPr>
        <p:spPr>
          <a:xfrm>
            <a:off x="4214377" y="1512687"/>
            <a:ext cx="680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继承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55076A5-B39F-4347-A293-A98A732FF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66" y="4407410"/>
            <a:ext cx="6063725" cy="117971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95D778B-0E0D-440A-BD0E-0D04A8A737F6}"/>
              </a:ext>
            </a:extLst>
          </p:cNvPr>
          <p:cNvSpPr txBox="1"/>
          <p:nvPr/>
        </p:nvSpPr>
        <p:spPr>
          <a:xfrm>
            <a:off x="2239240" y="4578847"/>
            <a:ext cx="179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写入、修改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99A172E-53DB-43EA-A026-444658B1FFD0}"/>
              </a:ext>
            </a:extLst>
          </p:cNvPr>
          <p:cNvSpPr txBox="1"/>
          <p:nvPr/>
        </p:nvSpPr>
        <p:spPr>
          <a:xfrm>
            <a:off x="2421082" y="5060073"/>
            <a:ext cx="152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读取信息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DDB680E-39A4-42E1-9BD3-ACC263BCE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191" y="1785671"/>
            <a:ext cx="5488585" cy="348961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C072041-15F5-4223-8708-AF6AA12BD3EB}"/>
              </a:ext>
            </a:extLst>
          </p:cNvPr>
          <p:cNvSpPr txBox="1"/>
          <p:nvPr/>
        </p:nvSpPr>
        <p:spPr>
          <a:xfrm>
            <a:off x="6801283" y="2611261"/>
            <a:ext cx="91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派生类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407AE7A-BEAE-44F3-B1A3-A082D589439A}"/>
              </a:ext>
            </a:extLst>
          </p:cNvPr>
          <p:cNvSpPr txBox="1"/>
          <p:nvPr/>
        </p:nvSpPr>
        <p:spPr>
          <a:xfrm>
            <a:off x="10481397" y="2560940"/>
            <a:ext cx="91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派生类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51AD57D-9FB7-4C0A-9520-A89CDA6392D0}"/>
              </a:ext>
            </a:extLst>
          </p:cNvPr>
          <p:cNvSpPr txBox="1"/>
          <p:nvPr/>
        </p:nvSpPr>
        <p:spPr>
          <a:xfrm>
            <a:off x="8517515" y="1590937"/>
            <a:ext cx="91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基类</a:t>
            </a:r>
          </a:p>
        </p:txBody>
      </p:sp>
    </p:spTree>
    <p:extLst>
      <p:ext uri="{BB962C8B-B14F-4D97-AF65-F5344CB8AC3E}">
        <p14:creationId xmlns:p14="http://schemas.microsoft.com/office/powerpoint/2010/main" val="834093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2060"/>
                </a:solidFill>
              </a:rPr>
              <a:t>面向对象编程相关技术使用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278784-F452-435D-B584-7C4A48F70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706" y="1157571"/>
            <a:ext cx="8939035" cy="5182049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2060"/>
                </a:solidFill>
              </a:rPr>
              <a:t>面向对象编程相关技术使用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498D0B-65B6-4F27-99DA-97513E42A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11" y="1897778"/>
            <a:ext cx="3894157" cy="4343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77CFD86-AC26-4E22-85D5-25171C375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12" y="2803421"/>
            <a:ext cx="3894156" cy="3657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F3C581C-A6FB-4693-B7BE-3F1A5D825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911" y="1218531"/>
            <a:ext cx="7895004" cy="43437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FFB866B-E235-4AA9-9AA4-6E60DED94B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611263"/>
            <a:ext cx="3817951" cy="39627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E7256C4-118D-4EF2-9A1B-638AB6B5AD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8970" y="2060956"/>
            <a:ext cx="3139712" cy="43437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AE40325-7D91-4EFF-93C3-BDA0B1DB38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8970" y="2758286"/>
            <a:ext cx="3436918" cy="32768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F94C6EC-2669-4F31-9BF9-5AE36C856B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8970" y="3337760"/>
            <a:ext cx="3505504" cy="34293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416D435-7879-48F8-9235-368F7E5BE6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88970" y="3932476"/>
            <a:ext cx="5433531" cy="48010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A541616-A5FE-4135-9458-B87FF69560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4525845"/>
            <a:ext cx="5044877" cy="72396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03300AA-413D-47BE-9C5E-167E70BE99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88970" y="4788241"/>
            <a:ext cx="3033023" cy="32768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136030CF-C587-45A0-AA1B-C2EFBE76ABD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88970" y="5439237"/>
            <a:ext cx="2827265" cy="6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69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C84058A-058F-4BFB-A82A-119F83CB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849614-B135-4905-A01E-269AD47BC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30" y="1943126"/>
            <a:ext cx="8062659" cy="448094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D1704ED-673A-487F-B2E4-F05C808C853D}"/>
              </a:ext>
            </a:extLst>
          </p:cNvPr>
          <p:cNvSpPr txBox="1"/>
          <p:nvPr/>
        </p:nvSpPr>
        <p:spPr>
          <a:xfrm>
            <a:off x="4360415" y="1094485"/>
            <a:ext cx="3471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多态的使用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8532078-4745-4BA2-824D-0CF2582F5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9" y="1943126"/>
            <a:ext cx="7056732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25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14132" y="3252464"/>
            <a:ext cx="10194925" cy="1216660"/>
          </a:xfrm>
        </p:spPr>
        <p:txBody>
          <a:bodyPr/>
          <a:lstStyle/>
          <a:p>
            <a:r>
              <a:rPr lang="zh-CN" altLang="en-US" dirty="0">
                <a:solidFill>
                  <a:srgbClr val="002060"/>
                </a:solidFill>
              </a:rPr>
              <a:t>项目演示</a:t>
            </a:r>
            <a:br>
              <a:rPr lang="zh-CN" altLang="en-US" dirty="0">
                <a:solidFill>
                  <a:srgbClr val="002060"/>
                </a:solidFill>
              </a:rPr>
            </a:br>
            <a:endParaRPr lang="zh-CN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slow">
    <p:wheel spokes="1"/>
  </p:transition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122</Words>
  <Application>Microsoft Office PowerPoint</Application>
  <PresentationFormat>宽屏</PresentationFormat>
  <Paragraphs>32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Calibri</vt:lpstr>
      <vt:lpstr>Cambria</vt:lpstr>
      <vt:lpstr>Times New Roman</vt:lpstr>
      <vt:lpstr>1_Office 主题​​</vt:lpstr>
      <vt:lpstr>PowerPoint 演示文稿</vt:lpstr>
      <vt:lpstr>项目简介</vt:lpstr>
      <vt:lpstr>项目分工</vt:lpstr>
      <vt:lpstr>项目分工</vt:lpstr>
      <vt:lpstr>面向对象编程相关技术使用</vt:lpstr>
      <vt:lpstr>面向对象编程相关技术使用</vt:lpstr>
      <vt:lpstr>面向对象编程相关技术使用</vt:lpstr>
      <vt:lpstr>PowerPoint 演示文稿</vt:lpstr>
      <vt:lpstr>项目演示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蔡 政伟</cp:lastModifiedBy>
  <cp:revision>200</cp:revision>
  <dcterms:created xsi:type="dcterms:W3CDTF">2019-06-19T02:08:00Z</dcterms:created>
  <dcterms:modified xsi:type="dcterms:W3CDTF">2021-06-13T12:16:47Z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2052-11.1.0.10577</vt:lpwstr>
  </property>
  <property fmtid="{D5CDD505-2E9C-101B-9397-08002B2CF9AE}" pid="3" name="ICV">
    <vt:lpwstr>7E02BEBFD0E24BF693BAC4547357D46E</vt:lpwstr>
  </property>
</Properties>
</file>