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6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5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0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5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8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9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6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6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8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7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B2FA98-13E3-46A8-9928-FB98E4A5BC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6DB10E-2B13-4492-9D45-232FC43C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2179-121D-4811-A67A-650585B1C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33" y="2822710"/>
            <a:ext cx="6815669" cy="1669774"/>
          </a:xfrm>
        </p:spPr>
        <p:txBody>
          <a:bodyPr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Self-introduction</a:t>
            </a:r>
            <a:endParaRPr lang="zh-CN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B2204-1EC8-4569-982B-EF219C8E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5F6F7A-E4F0-4FAC-9B4E-D9718FB7D295}"/>
              </a:ext>
            </a:extLst>
          </p:cNvPr>
          <p:cNvSpPr txBox="1"/>
          <p:nvPr/>
        </p:nvSpPr>
        <p:spPr>
          <a:xfrm>
            <a:off x="9064487" y="5769111"/>
            <a:ext cx="231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Cao   </a:t>
            </a:r>
            <a:r>
              <a:rPr lang="en-US" altLang="zh-CN" sz="3200" dirty="0" err="1"/>
              <a:t>Yuyang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219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C7C7-DF4F-4F38-AD69-7A4612AB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95401" y="742121"/>
            <a:ext cx="9601196" cy="1524001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Basic information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826A2-36B9-48C7-BB86-B33E7AB9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Gender :  Male</a:t>
            </a:r>
          </a:p>
          <a:p>
            <a:pPr marL="0" indent="0">
              <a:buNone/>
            </a:pPr>
            <a:r>
              <a:rPr lang="en-US" altLang="zh-CN" sz="3600" dirty="0"/>
              <a:t>Nationality :  Chinese</a:t>
            </a:r>
          </a:p>
          <a:p>
            <a:pPr marL="0" indent="0">
              <a:buNone/>
            </a:pPr>
            <a:r>
              <a:rPr lang="en-US" altLang="zh-CN" sz="3600" dirty="0"/>
              <a:t>Hobby :  Music and </a:t>
            </a:r>
            <a:r>
              <a:rPr lang="en-US" altLang="zh-CN" sz="3600" dirty="0" err="1"/>
              <a:t>drawing,however,I</a:t>
            </a:r>
            <a:r>
              <a:rPr lang="en-US" altLang="zh-CN" sz="3600" dirty="0"/>
              <a:t> am not at singing and can not draw a picture.</a:t>
            </a:r>
          </a:p>
          <a:p>
            <a:pPr marL="0" indent="0">
              <a:buNone/>
            </a:pPr>
            <a:r>
              <a:rPr lang="en-US" altLang="zh-CN" sz="3600" dirty="0"/>
              <a:t>Fond things :  computer and my dog.</a:t>
            </a:r>
          </a:p>
          <a:p>
            <a:pPr marL="0" indent="0">
              <a:buNone/>
            </a:pPr>
            <a:r>
              <a:rPr lang="en-US" altLang="zh-CN" sz="3600" dirty="0"/>
              <a:t>Dream :  Travel around the world</a:t>
            </a:r>
            <a:endParaRPr lang="zh-CN" altLang="en-US" sz="3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6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59D9-1E7F-4186-9532-A2776A35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Bahnschrift SemiBold" panose="020B0502040204020203" pitchFamily="34" charset="0"/>
              </a:rPr>
              <a:t>Hope</a:t>
            </a:r>
            <a:endParaRPr lang="zh-CN" altLang="en-US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47221-A9F5-48D7-AEF1-EFB788C9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Have a nice university life not just only </a:t>
            </a:r>
            <a:r>
              <a:rPr lang="en-US" altLang="zh-CN" sz="4000" dirty="0" err="1"/>
              <a:t>study,but</a:t>
            </a:r>
            <a:r>
              <a:rPr lang="en-US" altLang="zh-CN" sz="4000" dirty="0"/>
              <a:t> also do something I am </a:t>
            </a:r>
            <a:r>
              <a:rPr lang="en-US" altLang="zh-CN" sz="4000" dirty="0" err="1"/>
              <a:t>intresesed</a:t>
            </a:r>
            <a:r>
              <a:rPr lang="en-US" altLang="zh-CN" sz="4000" dirty="0"/>
              <a:t> in. And I also hope to make some friends who have the same hobbies.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02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965337-A628-4A97-8EB5-A4E494F7F7C3}"/>
              </a:ext>
            </a:extLst>
          </p:cNvPr>
          <p:cNvSpPr txBox="1"/>
          <p:nvPr/>
        </p:nvSpPr>
        <p:spPr>
          <a:xfrm>
            <a:off x="1709530" y="2151727"/>
            <a:ext cx="8772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That’s all</a:t>
            </a:r>
          </a:p>
          <a:p>
            <a:pPr algn="ctr"/>
            <a:r>
              <a:rPr lang="en-US" altLang="zh-CN" sz="8000" dirty="0"/>
              <a:t>Thanks for watching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6993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84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Arial Black</vt:lpstr>
      <vt:lpstr>Bahnschrift SemiBold</vt:lpstr>
      <vt:lpstr>Garamond</vt:lpstr>
      <vt:lpstr>环保</vt:lpstr>
      <vt:lpstr>Self-introduction</vt:lpstr>
      <vt:lpstr>Basic information</vt:lpstr>
      <vt:lpstr>Hope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1039372213@qq.com</dc:creator>
  <cp:lastModifiedBy>1039372213@qq.com</cp:lastModifiedBy>
  <cp:revision>6</cp:revision>
  <dcterms:created xsi:type="dcterms:W3CDTF">2019-09-26T05:24:52Z</dcterms:created>
  <dcterms:modified xsi:type="dcterms:W3CDTF">2019-09-26T06:08:43Z</dcterms:modified>
</cp:coreProperties>
</file>