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7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8" autoAdjust="0"/>
    <p:restoredTop sz="80734" autoAdjust="0"/>
  </p:normalViewPr>
  <p:slideViewPr>
    <p:cSldViewPr snapToGrid="0">
      <p:cViewPr varScale="1">
        <p:scale>
          <a:sx n="66" d="100"/>
          <a:sy n="66" d="100"/>
        </p:scale>
        <p:origin x="1190" y="58"/>
      </p:cViewPr>
      <p:guideLst>
        <p:guide orient="horz" pos="21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6F7D0-2D76-420D-8241-3C76EF2145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AE24FB8-3051-432C-9D5D-F95CD6DF22E0}">
      <dgm:prSet phldrT="[텍스트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input</a:t>
          </a:r>
          <a:endParaRPr lang="ko-KR" altLang="en-US" dirty="0"/>
        </a:p>
      </dgm:t>
    </dgm:pt>
    <dgm:pt modelId="{D8A55C93-C16F-4CCD-B02B-20D2D9985852}" type="parTrans" cxnId="{608D34D4-62D7-44E9-A02A-D25B1977343E}">
      <dgm:prSet/>
      <dgm:spPr/>
      <dgm:t>
        <a:bodyPr/>
        <a:lstStyle/>
        <a:p>
          <a:pPr latinLnBrk="1"/>
          <a:endParaRPr lang="ko-KR" altLang="en-US"/>
        </a:p>
      </dgm:t>
    </dgm:pt>
    <dgm:pt modelId="{A292AEC7-FE2B-4E7C-A79C-3CCF5C864751}" type="sibTrans" cxnId="{608D34D4-62D7-44E9-A02A-D25B1977343E}">
      <dgm:prSet/>
      <dgm:spPr/>
      <dgm:t>
        <a:bodyPr/>
        <a:lstStyle/>
        <a:p>
          <a:pPr latinLnBrk="1"/>
          <a:endParaRPr lang="ko-KR" altLang="en-US"/>
        </a:p>
      </dgm:t>
    </dgm:pt>
    <dgm:pt modelId="{A1FA4348-ECFD-4329-84FD-6BC03A15083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2D </a:t>
          </a:r>
          <a:r>
            <a:rPr lang="en-US" altLang="ko-KR" sz="1900" dirty="0"/>
            <a:t>Image</a:t>
          </a:r>
          <a:endParaRPr lang="ko-KR" altLang="en-US" sz="1900" dirty="0"/>
        </a:p>
      </dgm:t>
    </dgm:pt>
    <dgm:pt modelId="{502EAC94-33B7-4BBE-A0B2-448551C1F677}" type="parTrans" cxnId="{05DF1183-34CF-4249-8D0A-728398CDBEFD}">
      <dgm:prSet/>
      <dgm:spPr/>
      <dgm:t>
        <a:bodyPr/>
        <a:lstStyle/>
        <a:p>
          <a:pPr latinLnBrk="1"/>
          <a:endParaRPr lang="ko-KR" altLang="en-US"/>
        </a:p>
      </dgm:t>
    </dgm:pt>
    <dgm:pt modelId="{24CC4E0E-39C7-4C1D-B61D-65C965210B8F}" type="sibTrans" cxnId="{05DF1183-34CF-4249-8D0A-728398CDBEFD}">
      <dgm:prSet/>
      <dgm:spPr/>
      <dgm:t>
        <a:bodyPr/>
        <a:lstStyle/>
        <a:p>
          <a:pPr latinLnBrk="1"/>
          <a:endParaRPr lang="ko-KR" altLang="en-US"/>
        </a:p>
      </dgm:t>
    </dgm:pt>
    <dgm:pt modelId="{E87CEA21-5705-4659-BE1D-1E53797C547D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accent1"/>
              </a:solidFill>
            </a:rPr>
            <a:t>model</a:t>
          </a:r>
          <a:endParaRPr lang="ko-KR" altLang="en-US" dirty="0">
            <a:solidFill>
              <a:schemeClr val="accent1"/>
            </a:solidFill>
          </a:endParaRPr>
        </a:p>
      </dgm:t>
    </dgm:pt>
    <dgm:pt modelId="{B97E278A-ED32-4709-9C83-AFC04978EFEE}" type="parTrans" cxnId="{4462150D-2183-4BAA-8818-C7916C0E0E59}">
      <dgm:prSet/>
      <dgm:spPr/>
      <dgm:t>
        <a:bodyPr/>
        <a:lstStyle/>
        <a:p>
          <a:pPr latinLnBrk="1"/>
          <a:endParaRPr lang="ko-KR" altLang="en-US"/>
        </a:p>
      </dgm:t>
    </dgm:pt>
    <dgm:pt modelId="{BD400B32-9AB3-48F9-ABF5-0F0A96122B87}" type="sibTrans" cxnId="{4462150D-2183-4BAA-8818-C7916C0E0E59}">
      <dgm:prSet/>
      <dgm:spPr/>
      <dgm:t>
        <a:bodyPr/>
        <a:lstStyle/>
        <a:p>
          <a:pPr latinLnBrk="1"/>
          <a:endParaRPr lang="ko-KR" altLang="en-US"/>
        </a:p>
      </dgm:t>
    </dgm:pt>
    <dgm:pt modelId="{8901DAD9-C897-492C-B3A8-82ADC93949DE}">
      <dgm:prSet phldrT="[텍스트]"/>
      <dgm:spPr/>
      <dgm:t>
        <a:bodyPr/>
        <a:lstStyle/>
        <a:p>
          <a:pPr latinLnBrk="1"/>
          <a:r>
            <a:rPr lang="en-US" altLang="ko-KR" dirty="0"/>
            <a:t>Point cloud decoder</a:t>
          </a:r>
          <a:endParaRPr lang="ko-KR" altLang="en-US" dirty="0"/>
        </a:p>
      </dgm:t>
    </dgm:pt>
    <dgm:pt modelId="{E7BCF613-8AC7-43F6-A975-E2A6D1BACCB2}" type="parTrans" cxnId="{04F58DC4-8B2E-4B73-AD5C-ADBCFACA3235}">
      <dgm:prSet/>
      <dgm:spPr/>
      <dgm:t>
        <a:bodyPr/>
        <a:lstStyle/>
        <a:p>
          <a:pPr latinLnBrk="1"/>
          <a:endParaRPr lang="ko-KR" altLang="en-US"/>
        </a:p>
      </dgm:t>
    </dgm:pt>
    <dgm:pt modelId="{025D72DC-30F9-4806-B7C6-8668FBFB8F4B}" type="sibTrans" cxnId="{04F58DC4-8B2E-4B73-AD5C-ADBCFACA3235}">
      <dgm:prSet/>
      <dgm:spPr/>
      <dgm:t>
        <a:bodyPr/>
        <a:lstStyle/>
        <a:p>
          <a:pPr latinLnBrk="1"/>
          <a:endParaRPr lang="ko-KR" altLang="en-US"/>
        </a:p>
      </dgm:t>
    </dgm:pt>
    <dgm:pt modelId="{6737BC71-CBDA-4D3C-B1F6-648917E4C27A}">
      <dgm:prSet phldrT="[텍스트]"/>
      <dgm:spPr/>
      <dgm:t>
        <a:bodyPr/>
        <a:lstStyle/>
        <a:p>
          <a:pPr latinLnBrk="1"/>
          <a:r>
            <a:rPr lang="en-US" altLang="ko-KR" dirty="0"/>
            <a:t>output</a:t>
          </a:r>
          <a:endParaRPr lang="ko-KR" altLang="en-US" dirty="0"/>
        </a:p>
      </dgm:t>
    </dgm:pt>
    <dgm:pt modelId="{4C1653C2-12DB-4D40-837A-C053F78345BB}" type="parTrans" cxnId="{A3BA4B78-0F05-462A-AC32-ADA4A244756B}">
      <dgm:prSet/>
      <dgm:spPr/>
      <dgm:t>
        <a:bodyPr/>
        <a:lstStyle/>
        <a:p>
          <a:pPr latinLnBrk="1"/>
          <a:endParaRPr lang="ko-KR" altLang="en-US"/>
        </a:p>
      </dgm:t>
    </dgm:pt>
    <dgm:pt modelId="{8B6FEA72-9076-4E11-833B-427741F2228A}" type="sibTrans" cxnId="{A3BA4B78-0F05-462A-AC32-ADA4A244756B}">
      <dgm:prSet/>
      <dgm:spPr/>
      <dgm:t>
        <a:bodyPr/>
        <a:lstStyle/>
        <a:p>
          <a:pPr latinLnBrk="1"/>
          <a:endParaRPr lang="ko-KR" altLang="en-US"/>
        </a:p>
      </dgm:t>
    </dgm:pt>
    <dgm:pt modelId="{17908360-4D73-48C1-8095-259BFAF98C9F}">
      <dgm:prSet phldrT="[텍스트]"/>
      <dgm:spPr/>
      <dgm:t>
        <a:bodyPr/>
        <a:lstStyle/>
        <a:p>
          <a:pPr latinLnBrk="1"/>
          <a:r>
            <a:rPr lang="en-US" altLang="ko-KR" dirty="0"/>
            <a:t>3D Rendering</a:t>
          </a:r>
          <a:endParaRPr lang="ko-KR" altLang="en-US" dirty="0"/>
        </a:p>
      </dgm:t>
    </dgm:pt>
    <dgm:pt modelId="{2DA8D803-2BEC-49E6-9B27-1CD64359E820}" type="parTrans" cxnId="{CAF696DD-5BA3-494F-8BDF-FAF29DB56EDC}">
      <dgm:prSet/>
      <dgm:spPr/>
      <dgm:t>
        <a:bodyPr/>
        <a:lstStyle/>
        <a:p>
          <a:pPr latinLnBrk="1"/>
          <a:endParaRPr lang="ko-KR" altLang="en-US"/>
        </a:p>
      </dgm:t>
    </dgm:pt>
    <dgm:pt modelId="{282511E7-CAFF-4511-8AFE-4B10215B0B37}" type="sibTrans" cxnId="{CAF696DD-5BA3-494F-8BDF-FAF29DB56EDC}">
      <dgm:prSet/>
      <dgm:spPr/>
      <dgm:t>
        <a:bodyPr/>
        <a:lstStyle/>
        <a:p>
          <a:pPr latinLnBrk="1"/>
          <a:endParaRPr lang="ko-KR" altLang="en-US"/>
        </a:p>
      </dgm:t>
    </dgm:pt>
    <dgm:pt modelId="{C2CF99A6-6D83-4F14-9B0B-55B3E3FB3C0B}">
      <dgm:prSet phldrT="[텍스트]"/>
      <dgm:spPr/>
      <dgm:t>
        <a:bodyPr/>
        <a:lstStyle/>
        <a:p>
          <a:pPr latinLnBrk="1"/>
          <a:r>
            <a:rPr lang="en-US" altLang="ko-KR" dirty="0"/>
            <a:t>Triplane</a:t>
          </a:r>
          <a:r>
            <a:rPr lang="ko-KR" altLang="en-US" dirty="0"/>
            <a:t> </a:t>
          </a:r>
          <a:r>
            <a:rPr lang="en-US" altLang="ko-KR" dirty="0"/>
            <a:t>decoder</a:t>
          </a:r>
          <a:endParaRPr lang="ko-KR" altLang="en-US" dirty="0"/>
        </a:p>
      </dgm:t>
    </dgm:pt>
    <dgm:pt modelId="{DCB6FFC6-2F39-4FB2-84BA-C105F92D2F09}" type="parTrans" cxnId="{F9731E52-5F72-4173-B724-28B0DD25D6B1}">
      <dgm:prSet/>
      <dgm:spPr/>
      <dgm:t>
        <a:bodyPr/>
        <a:lstStyle/>
        <a:p>
          <a:pPr latinLnBrk="1"/>
          <a:endParaRPr lang="ko-KR" altLang="en-US"/>
        </a:p>
      </dgm:t>
    </dgm:pt>
    <dgm:pt modelId="{C26DF6EE-09B4-4209-9377-D6579C83B291}" type="sibTrans" cxnId="{F9731E52-5F72-4173-B724-28B0DD25D6B1}">
      <dgm:prSet/>
      <dgm:spPr/>
      <dgm:t>
        <a:bodyPr/>
        <a:lstStyle/>
        <a:p>
          <a:pPr latinLnBrk="1"/>
          <a:endParaRPr lang="ko-KR" altLang="en-US"/>
        </a:p>
      </dgm:t>
    </dgm:pt>
    <dgm:pt modelId="{C86FACB5-B484-4F9F-B22C-696A6C1C5773}">
      <dgm:prSet phldrT="[텍스트]"/>
      <dgm:spPr/>
      <dgm:t>
        <a:bodyPr/>
        <a:lstStyle/>
        <a:p>
          <a:pPr latinLnBrk="1"/>
          <a:r>
            <a:rPr lang="en-US" altLang="ko-KR" dirty="0"/>
            <a:t>3D Gaussian decoder</a:t>
          </a:r>
          <a:endParaRPr lang="ko-KR" altLang="en-US" dirty="0"/>
        </a:p>
      </dgm:t>
    </dgm:pt>
    <dgm:pt modelId="{D0BF7AA8-860D-4E15-BBD6-ACDFC4FC9D0D}" type="parTrans" cxnId="{560FDCB7-F974-469A-B795-107429A046AE}">
      <dgm:prSet/>
      <dgm:spPr/>
      <dgm:t>
        <a:bodyPr/>
        <a:lstStyle/>
        <a:p>
          <a:pPr latinLnBrk="1"/>
          <a:endParaRPr lang="ko-KR" altLang="en-US"/>
        </a:p>
      </dgm:t>
    </dgm:pt>
    <dgm:pt modelId="{5790E6E6-F8AB-402F-8F0C-1B6CFED10011}" type="sibTrans" cxnId="{560FDCB7-F974-469A-B795-107429A046AE}">
      <dgm:prSet/>
      <dgm:spPr/>
      <dgm:t>
        <a:bodyPr/>
        <a:lstStyle/>
        <a:p>
          <a:pPr latinLnBrk="1"/>
          <a:endParaRPr lang="ko-KR" altLang="en-US"/>
        </a:p>
      </dgm:t>
    </dgm:pt>
    <dgm:pt modelId="{F07E7DCD-3CBE-4091-856C-8E4FD2283D3B}" type="pres">
      <dgm:prSet presAssocID="{5356F7D0-2D76-420D-8241-3C76EF214547}" presName="linearFlow" presStyleCnt="0">
        <dgm:presLayoutVars>
          <dgm:dir/>
          <dgm:animLvl val="lvl"/>
          <dgm:resizeHandles val="exact"/>
        </dgm:presLayoutVars>
      </dgm:prSet>
      <dgm:spPr/>
    </dgm:pt>
    <dgm:pt modelId="{FD99D9B9-E5E1-4B3F-BBBE-EC6CBD1D6888}" type="pres">
      <dgm:prSet presAssocID="{9AE24FB8-3051-432C-9D5D-F95CD6DF22E0}" presName="composite" presStyleCnt="0"/>
      <dgm:spPr/>
    </dgm:pt>
    <dgm:pt modelId="{E6E96BED-F2D2-49D9-ADB1-9EE362EB8807}" type="pres">
      <dgm:prSet presAssocID="{9AE24FB8-3051-432C-9D5D-F95CD6DF22E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AC7629-6E34-4266-8DC4-98ED0A635B5C}" type="pres">
      <dgm:prSet presAssocID="{9AE24FB8-3051-432C-9D5D-F95CD6DF22E0}" presName="descendantText" presStyleLbl="alignAcc1" presStyleIdx="0" presStyleCnt="3">
        <dgm:presLayoutVars>
          <dgm:bulletEnabled val="1"/>
        </dgm:presLayoutVars>
      </dgm:prSet>
      <dgm:spPr/>
    </dgm:pt>
    <dgm:pt modelId="{4FA49636-2BA2-4AAB-8E79-7AB0D41F39D9}" type="pres">
      <dgm:prSet presAssocID="{A292AEC7-FE2B-4E7C-A79C-3CCF5C864751}" presName="sp" presStyleCnt="0"/>
      <dgm:spPr/>
    </dgm:pt>
    <dgm:pt modelId="{ABA8FD4F-B8D0-4EA6-AF08-B7DC20738101}" type="pres">
      <dgm:prSet presAssocID="{E87CEA21-5705-4659-BE1D-1E53797C547D}" presName="composite" presStyleCnt="0"/>
      <dgm:spPr/>
    </dgm:pt>
    <dgm:pt modelId="{C89296EF-9381-4110-A585-40C1C8853394}" type="pres">
      <dgm:prSet presAssocID="{E87CEA21-5705-4659-BE1D-1E53797C54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8DE7ECC-7C6E-4179-87CA-F02052E336BB}" type="pres">
      <dgm:prSet presAssocID="{E87CEA21-5705-4659-BE1D-1E53797C547D}" presName="descendantText" presStyleLbl="alignAcc1" presStyleIdx="1" presStyleCnt="3">
        <dgm:presLayoutVars>
          <dgm:bulletEnabled val="1"/>
        </dgm:presLayoutVars>
      </dgm:prSet>
      <dgm:spPr/>
    </dgm:pt>
    <dgm:pt modelId="{A09E4B4A-6DC1-4EE6-967A-59CD9C2B47FC}" type="pres">
      <dgm:prSet presAssocID="{BD400B32-9AB3-48F9-ABF5-0F0A96122B87}" presName="sp" presStyleCnt="0"/>
      <dgm:spPr/>
    </dgm:pt>
    <dgm:pt modelId="{0A430F8A-768F-4F39-AA74-4D947E1C5F71}" type="pres">
      <dgm:prSet presAssocID="{6737BC71-CBDA-4D3C-B1F6-648917E4C27A}" presName="composite" presStyleCnt="0"/>
      <dgm:spPr/>
    </dgm:pt>
    <dgm:pt modelId="{72884E8A-7031-4322-9208-4FB55458D29E}" type="pres">
      <dgm:prSet presAssocID="{6737BC71-CBDA-4D3C-B1F6-648917E4C27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7BFAEE1-7022-471F-AC42-7E19C1A109B0}" type="pres">
      <dgm:prSet presAssocID="{6737BC71-CBDA-4D3C-B1F6-648917E4C27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462150D-2183-4BAA-8818-C7916C0E0E59}" srcId="{5356F7D0-2D76-420D-8241-3C76EF214547}" destId="{E87CEA21-5705-4659-BE1D-1E53797C547D}" srcOrd="1" destOrd="0" parTransId="{B97E278A-ED32-4709-9C83-AFC04978EFEE}" sibTransId="{BD400B32-9AB3-48F9-ABF5-0F0A96122B87}"/>
    <dgm:cxn modelId="{D027773F-B804-4F52-8354-D3E71A344CF9}" type="presOf" srcId="{17908360-4D73-48C1-8095-259BFAF98C9F}" destId="{C7BFAEE1-7022-471F-AC42-7E19C1A109B0}" srcOrd="0" destOrd="0" presId="urn:microsoft.com/office/officeart/2005/8/layout/chevron2"/>
    <dgm:cxn modelId="{2652D070-9A47-45FA-B58B-FA668CDDC424}" type="presOf" srcId="{E87CEA21-5705-4659-BE1D-1E53797C547D}" destId="{C89296EF-9381-4110-A585-40C1C8853394}" srcOrd="0" destOrd="0" presId="urn:microsoft.com/office/officeart/2005/8/layout/chevron2"/>
    <dgm:cxn modelId="{F9731E52-5F72-4173-B724-28B0DD25D6B1}" srcId="{E87CEA21-5705-4659-BE1D-1E53797C547D}" destId="{C2CF99A6-6D83-4F14-9B0B-55B3E3FB3C0B}" srcOrd="1" destOrd="0" parTransId="{DCB6FFC6-2F39-4FB2-84BA-C105F92D2F09}" sibTransId="{C26DF6EE-09B4-4209-9377-D6579C83B291}"/>
    <dgm:cxn modelId="{DAEFB855-249E-45E7-98E1-BDBFE95C0842}" type="presOf" srcId="{8901DAD9-C897-492C-B3A8-82ADC93949DE}" destId="{38DE7ECC-7C6E-4179-87CA-F02052E336BB}" srcOrd="0" destOrd="0" presId="urn:microsoft.com/office/officeart/2005/8/layout/chevron2"/>
    <dgm:cxn modelId="{A3BA4B78-0F05-462A-AC32-ADA4A244756B}" srcId="{5356F7D0-2D76-420D-8241-3C76EF214547}" destId="{6737BC71-CBDA-4D3C-B1F6-648917E4C27A}" srcOrd="2" destOrd="0" parTransId="{4C1653C2-12DB-4D40-837A-C053F78345BB}" sibTransId="{8B6FEA72-9076-4E11-833B-427741F2228A}"/>
    <dgm:cxn modelId="{05DF1183-34CF-4249-8D0A-728398CDBEFD}" srcId="{9AE24FB8-3051-432C-9D5D-F95CD6DF22E0}" destId="{A1FA4348-ECFD-4329-84FD-6BC03A150830}" srcOrd="0" destOrd="0" parTransId="{502EAC94-33B7-4BBE-A0B2-448551C1F677}" sibTransId="{24CC4E0E-39C7-4C1D-B61D-65C965210B8F}"/>
    <dgm:cxn modelId="{CBB88785-AE54-4CF4-B74F-2805726184DA}" type="presOf" srcId="{5356F7D0-2D76-420D-8241-3C76EF214547}" destId="{F07E7DCD-3CBE-4091-856C-8E4FD2283D3B}" srcOrd="0" destOrd="0" presId="urn:microsoft.com/office/officeart/2005/8/layout/chevron2"/>
    <dgm:cxn modelId="{75643F89-678C-4AF7-A651-8915DE353E47}" type="presOf" srcId="{6737BC71-CBDA-4D3C-B1F6-648917E4C27A}" destId="{72884E8A-7031-4322-9208-4FB55458D29E}" srcOrd="0" destOrd="0" presId="urn:microsoft.com/office/officeart/2005/8/layout/chevron2"/>
    <dgm:cxn modelId="{8C8A529A-58A9-4C0D-B43F-A49A1D33111F}" type="presOf" srcId="{9AE24FB8-3051-432C-9D5D-F95CD6DF22E0}" destId="{E6E96BED-F2D2-49D9-ADB1-9EE362EB8807}" srcOrd="0" destOrd="0" presId="urn:microsoft.com/office/officeart/2005/8/layout/chevron2"/>
    <dgm:cxn modelId="{EE5DDEA5-9944-487C-B15A-1B0A9621B77A}" type="presOf" srcId="{C86FACB5-B484-4F9F-B22C-696A6C1C5773}" destId="{38DE7ECC-7C6E-4179-87CA-F02052E336BB}" srcOrd="0" destOrd="2" presId="urn:microsoft.com/office/officeart/2005/8/layout/chevron2"/>
    <dgm:cxn modelId="{560FDCB7-F974-469A-B795-107429A046AE}" srcId="{E87CEA21-5705-4659-BE1D-1E53797C547D}" destId="{C86FACB5-B484-4F9F-B22C-696A6C1C5773}" srcOrd="2" destOrd="0" parTransId="{D0BF7AA8-860D-4E15-BBD6-ACDFC4FC9D0D}" sibTransId="{5790E6E6-F8AB-402F-8F0C-1B6CFED10011}"/>
    <dgm:cxn modelId="{04F58DC4-8B2E-4B73-AD5C-ADBCFACA3235}" srcId="{E87CEA21-5705-4659-BE1D-1E53797C547D}" destId="{8901DAD9-C897-492C-B3A8-82ADC93949DE}" srcOrd="0" destOrd="0" parTransId="{E7BCF613-8AC7-43F6-A975-E2A6D1BACCB2}" sibTransId="{025D72DC-30F9-4806-B7C6-8668FBFB8F4B}"/>
    <dgm:cxn modelId="{608D34D4-62D7-44E9-A02A-D25B1977343E}" srcId="{5356F7D0-2D76-420D-8241-3C76EF214547}" destId="{9AE24FB8-3051-432C-9D5D-F95CD6DF22E0}" srcOrd="0" destOrd="0" parTransId="{D8A55C93-C16F-4CCD-B02B-20D2D9985852}" sibTransId="{A292AEC7-FE2B-4E7C-A79C-3CCF5C864751}"/>
    <dgm:cxn modelId="{AA83F9D5-DB72-48E1-9156-84891EEE5E22}" type="presOf" srcId="{A1FA4348-ECFD-4329-84FD-6BC03A150830}" destId="{2DAC7629-6E34-4266-8DC4-98ED0A635B5C}" srcOrd="0" destOrd="0" presId="urn:microsoft.com/office/officeart/2005/8/layout/chevron2"/>
    <dgm:cxn modelId="{CAF696DD-5BA3-494F-8BDF-FAF29DB56EDC}" srcId="{6737BC71-CBDA-4D3C-B1F6-648917E4C27A}" destId="{17908360-4D73-48C1-8095-259BFAF98C9F}" srcOrd="0" destOrd="0" parTransId="{2DA8D803-2BEC-49E6-9B27-1CD64359E820}" sibTransId="{282511E7-CAFF-4511-8AFE-4B10215B0B37}"/>
    <dgm:cxn modelId="{3B8CC1EC-3C82-48C0-85BE-7BBD3E07C191}" type="presOf" srcId="{C2CF99A6-6D83-4F14-9B0B-55B3E3FB3C0B}" destId="{38DE7ECC-7C6E-4179-87CA-F02052E336BB}" srcOrd="0" destOrd="1" presId="urn:microsoft.com/office/officeart/2005/8/layout/chevron2"/>
    <dgm:cxn modelId="{28D790AA-99EF-46FC-B1DE-892FFF680DE1}" type="presParOf" srcId="{F07E7DCD-3CBE-4091-856C-8E4FD2283D3B}" destId="{FD99D9B9-E5E1-4B3F-BBBE-EC6CBD1D6888}" srcOrd="0" destOrd="0" presId="urn:microsoft.com/office/officeart/2005/8/layout/chevron2"/>
    <dgm:cxn modelId="{874E476C-399E-4B1F-90E5-4AE9D92B15D9}" type="presParOf" srcId="{FD99D9B9-E5E1-4B3F-BBBE-EC6CBD1D6888}" destId="{E6E96BED-F2D2-49D9-ADB1-9EE362EB8807}" srcOrd="0" destOrd="0" presId="urn:microsoft.com/office/officeart/2005/8/layout/chevron2"/>
    <dgm:cxn modelId="{FD7FFC71-F5EB-4127-B8D8-95C4846AF66D}" type="presParOf" srcId="{FD99D9B9-E5E1-4B3F-BBBE-EC6CBD1D6888}" destId="{2DAC7629-6E34-4266-8DC4-98ED0A635B5C}" srcOrd="1" destOrd="0" presId="urn:microsoft.com/office/officeart/2005/8/layout/chevron2"/>
    <dgm:cxn modelId="{D89F51CE-367F-4E28-917E-C10E5B21550C}" type="presParOf" srcId="{F07E7DCD-3CBE-4091-856C-8E4FD2283D3B}" destId="{4FA49636-2BA2-4AAB-8E79-7AB0D41F39D9}" srcOrd="1" destOrd="0" presId="urn:microsoft.com/office/officeart/2005/8/layout/chevron2"/>
    <dgm:cxn modelId="{42104561-3CFD-4623-A1CB-1AACDB1C2362}" type="presParOf" srcId="{F07E7DCD-3CBE-4091-856C-8E4FD2283D3B}" destId="{ABA8FD4F-B8D0-4EA6-AF08-B7DC20738101}" srcOrd="2" destOrd="0" presId="urn:microsoft.com/office/officeart/2005/8/layout/chevron2"/>
    <dgm:cxn modelId="{C4846FEB-1F74-4390-9A7F-B5A70C71746D}" type="presParOf" srcId="{ABA8FD4F-B8D0-4EA6-AF08-B7DC20738101}" destId="{C89296EF-9381-4110-A585-40C1C8853394}" srcOrd="0" destOrd="0" presId="urn:microsoft.com/office/officeart/2005/8/layout/chevron2"/>
    <dgm:cxn modelId="{1DE1786C-2CD0-4CEF-90DD-196F233A9EAD}" type="presParOf" srcId="{ABA8FD4F-B8D0-4EA6-AF08-B7DC20738101}" destId="{38DE7ECC-7C6E-4179-87CA-F02052E336BB}" srcOrd="1" destOrd="0" presId="urn:microsoft.com/office/officeart/2005/8/layout/chevron2"/>
    <dgm:cxn modelId="{91974B43-2E51-4187-A23A-65AA9F958B93}" type="presParOf" srcId="{F07E7DCD-3CBE-4091-856C-8E4FD2283D3B}" destId="{A09E4B4A-6DC1-4EE6-967A-59CD9C2B47FC}" srcOrd="3" destOrd="0" presId="urn:microsoft.com/office/officeart/2005/8/layout/chevron2"/>
    <dgm:cxn modelId="{A11FA08E-2604-4FC4-9E3E-F5CF5F8F3416}" type="presParOf" srcId="{F07E7DCD-3CBE-4091-856C-8E4FD2283D3B}" destId="{0A430F8A-768F-4F39-AA74-4D947E1C5F71}" srcOrd="4" destOrd="0" presId="urn:microsoft.com/office/officeart/2005/8/layout/chevron2"/>
    <dgm:cxn modelId="{6711305C-3754-4C12-9F10-C02C2A19BC85}" type="presParOf" srcId="{0A430F8A-768F-4F39-AA74-4D947E1C5F71}" destId="{72884E8A-7031-4322-9208-4FB55458D29E}" srcOrd="0" destOrd="0" presId="urn:microsoft.com/office/officeart/2005/8/layout/chevron2"/>
    <dgm:cxn modelId="{2FD2E882-4B65-41B5-9723-15320105790A}" type="presParOf" srcId="{0A430F8A-768F-4F39-AA74-4D947E1C5F71}" destId="{C7BFAEE1-7022-471F-AC42-7E19C1A109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96BED-F2D2-49D9-ADB1-9EE362EB8807}">
      <dsp:nvSpPr>
        <dsp:cNvPr id="0" name=""/>
        <dsp:cNvSpPr/>
      </dsp:nvSpPr>
      <dsp:spPr>
        <a:xfrm rot="5400000">
          <a:off x="-243510" y="245630"/>
          <a:ext cx="1623403" cy="1136382"/>
        </a:xfrm>
        <a:prstGeom prst="chevron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input</a:t>
          </a:r>
          <a:endParaRPr lang="ko-KR" altLang="en-US" sz="3100" kern="1200" dirty="0"/>
        </a:p>
      </dsp:txBody>
      <dsp:txXfrm rot="-5400000">
        <a:off x="1" y="570310"/>
        <a:ext cx="1136382" cy="487021"/>
      </dsp:txXfrm>
    </dsp:sp>
    <dsp:sp modelId="{2DAC7629-6E34-4266-8DC4-98ED0A635B5C}">
      <dsp:nvSpPr>
        <dsp:cNvPr id="0" name=""/>
        <dsp:cNvSpPr/>
      </dsp:nvSpPr>
      <dsp:spPr>
        <a:xfrm rot="5400000">
          <a:off x="3195368" y="-2056865"/>
          <a:ext cx="1055212" cy="517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2D </a:t>
          </a:r>
          <a:r>
            <a:rPr lang="en-US" altLang="ko-KR" sz="1900" kern="1200" dirty="0"/>
            <a:t>Image</a:t>
          </a:r>
          <a:endParaRPr lang="ko-KR" altLang="en-US" sz="1900" kern="1200" dirty="0"/>
        </a:p>
      </dsp:txBody>
      <dsp:txXfrm rot="-5400000">
        <a:off x="1136383" y="53631"/>
        <a:ext cx="5121673" cy="952190"/>
      </dsp:txXfrm>
    </dsp:sp>
    <dsp:sp modelId="{C89296EF-9381-4110-A585-40C1C8853394}">
      <dsp:nvSpPr>
        <dsp:cNvPr id="0" name=""/>
        <dsp:cNvSpPr/>
      </dsp:nvSpPr>
      <dsp:spPr>
        <a:xfrm rot="5400000">
          <a:off x="-243510" y="1675216"/>
          <a:ext cx="1623403" cy="1136382"/>
        </a:xfrm>
        <a:prstGeom prst="chevron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solidFill>
                <a:schemeClr val="accent1"/>
              </a:solidFill>
            </a:rPr>
            <a:t>model</a:t>
          </a:r>
          <a:endParaRPr lang="ko-KR" altLang="en-US" sz="3100" kern="1200" dirty="0">
            <a:solidFill>
              <a:schemeClr val="accent1"/>
            </a:solidFill>
          </a:endParaRPr>
        </a:p>
      </dsp:txBody>
      <dsp:txXfrm rot="-5400000">
        <a:off x="1" y="1999896"/>
        <a:ext cx="1136382" cy="487021"/>
      </dsp:txXfrm>
    </dsp:sp>
    <dsp:sp modelId="{38DE7ECC-7C6E-4179-87CA-F02052E336BB}">
      <dsp:nvSpPr>
        <dsp:cNvPr id="0" name=""/>
        <dsp:cNvSpPr/>
      </dsp:nvSpPr>
      <dsp:spPr>
        <a:xfrm rot="5400000">
          <a:off x="3195368" y="-627279"/>
          <a:ext cx="1055212" cy="517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Point cloud decoder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Triplane</a:t>
          </a:r>
          <a:r>
            <a:rPr lang="ko-KR" altLang="en-US" sz="1900" kern="1200" dirty="0"/>
            <a:t> </a:t>
          </a:r>
          <a:r>
            <a:rPr lang="en-US" altLang="ko-KR" sz="1900" kern="1200" dirty="0"/>
            <a:t>decoder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3D Gaussian decoder</a:t>
          </a:r>
          <a:endParaRPr lang="ko-KR" altLang="en-US" sz="1900" kern="1200" dirty="0"/>
        </a:p>
      </dsp:txBody>
      <dsp:txXfrm rot="-5400000">
        <a:off x="1136383" y="1483217"/>
        <a:ext cx="5121673" cy="952190"/>
      </dsp:txXfrm>
    </dsp:sp>
    <dsp:sp modelId="{72884E8A-7031-4322-9208-4FB55458D29E}">
      <dsp:nvSpPr>
        <dsp:cNvPr id="0" name=""/>
        <dsp:cNvSpPr/>
      </dsp:nvSpPr>
      <dsp:spPr>
        <a:xfrm rot="5400000">
          <a:off x="-243510" y="3104802"/>
          <a:ext cx="1623403" cy="11363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output</a:t>
          </a:r>
          <a:endParaRPr lang="ko-KR" altLang="en-US" sz="3100" kern="1200" dirty="0"/>
        </a:p>
      </dsp:txBody>
      <dsp:txXfrm rot="-5400000">
        <a:off x="1" y="3429482"/>
        <a:ext cx="1136382" cy="487021"/>
      </dsp:txXfrm>
    </dsp:sp>
    <dsp:sp modelId="{C7BFAEE1-7022-471F-AC42-7E19C1A109B0}">
      <dsp:nvSpPr>
        <dsp:cNvPr id="0" name=""/>
        <dsp:cNvSpPr/>
      </dsp:nvSpPr>
      <dsp:spPr>
        <a:xfrm rot="5400000">
          <a:off x="3195368" y="802305"/>
          <a:ext cx="1055212" cy="5173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kern="1200" dirty="0"/>
            <a:t>3D Rendering</a:t>
          </a:r>
          <a:endParaRPr lang="ko-KR" altLang="en-US" sz="1900" kern="1200" dirty="0"/>
        </a:p>
      </dsp:txBody>
      <dsp:txXfrm rot="-5400000">
        <a:off x="1136383" y="2912802"/>
        <a:ext cx="5121673" cy="952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52D9E1-4C8F-40AF-A670-B7CE4DE36E25}" type="datetime1">
              <a:rPr lang="ko-KR" altLang="en-US"/>
              <a:pPr lvl="0">
                <a:defRPr/>
              </a:pPr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CE2C6A-89D1-46B2-B003-E05D83B504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84F2-137F-48FF-8ACE-9A810AC25599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C6C80-787E-43B8-833E-3BABFFE60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5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잘 모름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5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7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Attention</a:t>
            </a:r>
            <a:r>
              <a:rPr lang="ko-KR" altLang="en-US" dirty="0"/>
              <a:t>으로 구성된 듯 하다</a:t>
            </a:r>
            <a:r>
              <a:rPr lang="en-US" altLang="ko-KR" dirty="0"/>
              <a:t>.  Multi-head attention </a:t>
            </a:r>
            <a:r>
              <a:rPr lang="ko-KR" altLang="en-US" dirty="0"/>
              <a:t>으로 </a:t>
            </a:r>
            <a:r>
              <a:rPr lang="en-US" altLang="ko-KR" dirty="0"/>
              <a:t>2</a:t>
            </a:r>
            <a:r>
              <a:rPr lang="ko-KR" altLang="en-US" dirty="0"/>
              <a:t>개의 이미지 데이터를 </a:t>
            </a:r>
            <a:r>
              <a:rPr lang="en-US" altLang="ko-KR" dirty="0"/>
              <a:t>input</a:t>
            </a:r>
            <a:r>
              <a:rPr lang="ko-KR" altLang="en-US" dirty="0"/>
              <a:t>으로 줘서 더 정확성을 높이는 것이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4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Attention </a:t>
            </a:r>
            <a:r>
              <a:rPr lang="ko-KR" altLang="en-US" dirty="0"/>
              <a:t>된 </a:t>
            </a:r>
            <a:r>
              <a:rPr lang="en-US" altLang="ko-KR" dirty="0"/>
              <a:t>vector</a:t>
            </a:r>
            <a:r>
              <a:rPr lang="ko-KR" altLang="en-US" dirty="0"/>
              <a:t>들을 </a:t>
            </a:r>
            <a:r>
              <a:rPr lang="en-US" altLang="ko-KR" dirty="0"/>
              <a:t>point-cloud tokenizer</a:t>
            </a:r>
            <a:r>
              <a:rPr lang="ko-KR" altLang="en-US" dirty="0"/>
              <a:t>로 평형화 한 후 </a:t>
            </a:r>
            <a:r>
              <a:rPr lang="ko-KR" altLang="en-US" dirty="0" err="1"/>
              <a:t>디코더를</a:t>
            </a:r>
            <a:r>
              <a:rPr lang="ko-KR" altLang="en-US" dirty="0"/>
              <a:t> 통과시킨 후 </a:t>
            </a:r>
            <a:r>
              <a:rPr lang="en-US" altLang="ko-KR" dirty="0"/>
              <a:t>transformer </a:t>
            </a:r>
            <a:r>
              <a:rPr lang="ko-KR" altLang="en-US" dirty="0"/>
              <a:t>모델처럼 원래 </a:t>
            </a:r>
            <a:r>
              <a:rPr lang="en-US" altLang="ko-KR" dirty="0"/>
              <a:t>vector</a:t>
            </a:r>
            <a:r>
              <a:rPr lang="ko-KR" altLang="en-US" dirty="0"/>
              <a:t>들을 합해서 </a:t>
            </a:r>
            <a:r>
              <a:rPr lang="ko-KR" altLang="en-US" dirty="0" err="1"/>
              <a:t>업샘플링하여</a:t>
            </a:r>
            <a:r>
              <a:rPr lang="ko-KR" altLang="en-US" dirty="0"/>
              <a:t> </a:t>
            </a:r>
            <a:r>
              <a:rPr lang="en-US" altLang="ko-KR" dirty="0"/>
              <a:t>Point </a:t>
            </a:r>
            <a:r>
              <a:rPr lang="en-US" altLang="ko-KR" dirty="0" err="1"/>
              <a:t>Cluds</a:t>
            </a:r>
            <a:r>
              <a:rPr lang="en-US" altLang="ko-KR" dirty="0"/>
              <a:t> </a:t>
            </a:r>
            <a:r>
              <a:rPr lang="ko-KR" altLang="en-US" dirty="0" err="1"/>
              <a:t>만드는거</a:t>
            </a:r>
            <a:r>
              <a:rPr lang="ko-KR" altLang="en-US" dirty="0"/>
              <a:t>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8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 cloud vector</a:t>
            </a:r>
            <a:r>
              <a:rPr lang="ko-KR" altLang="en-US" dirty="0"/>
              <a:t>들을 </a:t>
            </a:r>
            <a:r>
              <a:rPr lang="en-US" altLang="ko-KR" dirty="0"/>
              <a:t>Triplane Tokenizer</a:t>
            </a:r>
            <a:r>
              <a:rPr lang="ko-KR" altLang="en-US" dirty="0"/>
              <a:t>를 통해 평형화 하고 기존 </a:t>
            </a:r>
            <a:r>
              <a:rPr lang="en-US" altLang="ko-KR" dirty="0"/>
              <a:t>attention vector</a:t>
            </a:r>
            <a:r>
              <a:rPr lang="ko-KR" altLang="en-US" dirty="0"/>
              <a:t>들을 합해서 </a:t>
            </a:r>
            <a:r>
              <a:rPr lang="en-US" altLang="ko-KR" dirty="0"/>
              <a:t>Triplane Decoder</a:t>
            </a:r>
            <a:r>
              <a:rPr lang="ko-KR" altLang="en-US" dirty="0"/>
              <a:t>에 넣어서 </a:t>
            </a:r>
            <a:r>
              <a:rPr lang="en-US" altLang="ko-KR" dirty="0"/>
              <a:t>3D </a:t>
            </a:r>
            <a:r>
              <a:rPr lang="ko-KR" altLang="en-US" dirty="0"/>
              <a:t>파일이 만들어 지는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4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3D </a:t>
            </a:r>
            <a:r>
              <a:rPr lang="ko-KR" altLang="en-US" dirty="0"/>
              <a:t>파일을 </a:t>
            </a:r>
            <a:r>
              <a:rPr lang="en-US" altLang="ko-KR" dirty="0"/>
              <a:t>vector</a:t>
            </a:r>
            <a:r>
              <a:rPr lang="ko-KR" altLang="en-US" dirty="0"/>
              <a:t>를 </a:t>
            </a:r>
            <a:r>
              <a:rPr lang="en-US" altLang="ko-KR" dirty="0"/>
              <a:t>gaussian decoder</a:t>
            </a:r>
            <a:r>
              <a:rPr lang="ko-KR" altLang="en-US" dirty="0"/>
              <a:t>를 통해 부드럽게 만들고 </a:t>
            </a:r>
            <a:r>
              <a:rPr lang="en-US" altLang="ko-KR" dirty="0"/>
              <a:t>splatting </a:t>
            </a:r>
            <a:r>
              <a:rPr lang="ko-KR" altLang="en-US" dirty="0"/>
              <a:t>을 이용해 최종 </a:t>
            </a:r>
            <a:r>
              <a:rPr lang="en-US" altLang="ko-KR" dirty="0"/>
              <a:t>3D </a:t>
            </a:r>
            <a:r>
              <a:rPr lang="ko-KR" altLang="en-US" dirty="0"/>
              <a:t>파일 만드는 것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7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9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C6C80-787E-43B8-833E-3BABFFE60E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ub.or.kr/aihubdata/data/view.do?currMenu=&amp;topMenu=&amp;aihubDataSe=data&amp;dataSetSn=75" TargetMode="External"/><Relationship Id="rId2" Type="http://schemas.openxmlformats.org/officeDocument/2006/relationships/hyperlink" Target="https://www.aihub.or.kr/aihubdata/data/view.do?currMenu=115&amp;topMenu=100&amp;aihubDataSe=realm&amp;dataSetSn=8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ihub.or.kr/aihubdata/data/view.do?currMenu=&amp;topMenu=&amp;aihubDataSe=data&amp;dataSetSn=560" TargetMode="External"/><Relationship Id="rId5" Type="http://schemas.openxmlformats.org/officeDocument/2006/relationships/hyperlink" Target="https://github.com/Cap-di/Capstone_design.git" TargetMode="External"/><Relationship Id="rId4" Type="http://schemas.openxmlformats.org/officeDocument/2006/relationships/hyperlink" Target="https://aihub.or.kr/aihubdata/data/view.do?currMenu=115&amp;topMenu=100&amp;dataSetSn=7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VAST-AI-Research/TriplaneGaussian.git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9485" y="2852412"/>
            <a:ext cx="5212080" cy="13843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1">
                <a:solidFill>
                  <a:schemeClr val="bg1"/>
                </a:solidFill>
                <a:latin typeface="굴림"/>
                <a:ea typeface="굴림"/>
              </a:rPr>
              <a:t>Capstone Design</a:t>
            </a:r>
          </a:p>
          <a:p>
            <a:pPr algn="ctr">
              <a:defRPr/>
            </a:pPr>
            <a:r>
              <a:rPr lang="en-US" altLang="ko-KR" sz="3500" b="1">
                <a:solidFill>
                  <a:schemeClr val="bg1"/>
                </a:solidFill>
                <a:latin typeface="굴림"/>
                <a:ea typeface="굴림"/>
              </a:rPr>
              <a:t>1</a:t>
            </a:r>
            <a:r>
              <a:rPr lang="ko-KR" altLang="en-US" sz="3500" b="1">
                <a:solidFill>
                  <a:schemeClr val="bg1"/>
                </a:solidFill>
                <a:latin typeface="굴림"/>
                <a:ea typeface="굴림"/>
              </a:rPr>
              <a:t>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5061" y="6578779"/>
            <a:ext cx="2188017" cy="2201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2569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셋 소개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신체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C9AB075-FDA8-91DC-B6C2-48D145E5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68" y="1061135"/>
            <a:ext cx="6912822" cy="25146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C04FF7-D012-B2B7-6D4A-1EF9123E4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813" y="3699632"/>
            <a:ext cx="8212374" cy="268905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105A67A-AA14-6D77-A4E8-C3AC029B59FE}"/>
              </a:ext>
            </a:extLst>
          </p:cNvPr>
          <p:cNvSpPr/>
          <p:nvPr/>
        </p:nvSpPr>
        <p:spPr>
          <a:xfrm>
            <a:off x="2704728" y="937059"/>
            <a:ext cx="2291787" cy="2762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E2F6BD-D524-AD3E-0E81-F8A6FF639DE4}"/>
              </a:ext>
            </a:extLst>
          </p:cNvPr>
          <p:cNvSpPr/>
          <p:nvPr/>
        </p:nvSpPr>
        <p:spPr>
          <a:xfrm>
            <a:off x="3046070" y="3699632"/>
            <a:ext cx="2291787" cy="2762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2569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셋 소개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의류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의류 가상착용 3D 이미지- 대표도면- 2D(신체, 상품)">
            <a:extLst>
              <a:ext uri="{FF2B5EF4-FFF2-40B4-BE49-F238E27FC236}">
                <a16:creationId xmlns:a16="http://schemas.microsoft.com/office/drawing/2014/main" id="{8C1FCDB3-346E-52EB-82E8-555B857C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8" y="1223573"/>
            <a:ext cx="2569934" cy="44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의류 가상착용 3D 이미지- 대표도면- 3D(신체)">
            <a:extLst>
              <a:ext uri="{FF2B5EF4-FFF2-40B4-BE49-F238E27FC236}">
                <a16:creationId xmlns:a16="http://schemas.microsoft.com/office/drawing/2014/main" id="{01D3CF72-524D-75D7-9CAF-F3C7AEB7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9" y="1714499"/>
            <a:ext cx="47990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FFC464-3ED8-68C8-3A1D-B38131ABCB35}"/>
              </a:ext>
            </a:extLst>
          </p:cNvPr>
          <p:cNvSpPr txBox="1"/>
          <p:nvPr/>
        </p:nvSpPr>
        <p:spPr>
          <a:xfrm>
            <a:off x="1570098" y="5798916"/>
            <a:ext cx="3541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&lt;2D </a:t>
            </a:r>
            <a:r>
              <a:rPr lang="ko-KR" altLang="en-US"/>
              <a:t>신체</a:t>
            </a:r>
            <a:r>
              <a:rPr lang="en-US" altLang="ko-KR"/>
              <a:t>, </a:t>
            </a:r>
            <a:r>
              <a:rPr lang="ko-KR" altLang="en-US"/>
              <a:t>상품 데이터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15E5B-9767-CC94-8377-1F138C32921C}"/>
              </a:ext>
            </a:extLst>
          </p:cNvPr>
          <p:cNvSpPr txBox="1"/>
          <p:nvPr/>
        </p:nvSpPr>
        <p:spPr>
          <a:xfrm>
            <a:off x="6497568" y="5763836"/>
            <a:ext cx="3541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&lt;3D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신체 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688" y="191869"/>
            <a:ext cx="5049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etc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068C9ECB-79D4-78D9-A3EE-F6ECFCC23C13}"/>
              </a:ext>
            </a:extLst>
          </p:cNvPr>
          <p:cNvSpPr txBox="1"/>
          <p:nvPr/>
        </p:nvSpPr>
        <p:spPr>
          <a:xfrm>
            <a:off x="963386" y="1378212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데이터 찾기 </a:t>
            </a:r>
            <a:r>
              <a:rPr lang="en-US" altLang="ko-KR" dirty="0">
                <a:hlinkClick r:id="rId2"/>
              </a:rPr>
              <a:t>- AI </a:t>
            </a:r>
            <a:r>
              <a:rPr lang="ko-KR" altLang="en-US" dirty="0" err="1">
                <a:hlinkClick r:id="rId2"/>
              </a:rPr>
              <a:t>데이터찾기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- AI-Hub (aihub.or.kr)</a:t>
            </a:r>
            <a:endParaRPr lang="ko-KR" altLang="en-US" dirty="0"/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83EEAE02-1E2D-BE0F-8A81-37F874CCEC71}"/>
              </a:ext>
            </a:extLst>
          </p:cNvPr>
          <p:cNvSpPr txBox="1"/>
          <p:nvPr/>
        </p:nvSpPr>
        <p:spPr>
          <a:xfrm>
            <a:off x="963386" y="1903885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https://www.aihub.or.kr/aihubdata/data/view.do?currMenu=&amp;topMenu=&amp;aihubDataSe=data&amp;dataSetSn=75</a:t>
            </a: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741E6C3B-DAF7-34B1-938D-7C33DA1686D9}"/>
              </a:ext>
            </a:extLst>
          </p:cNvPr>
          <p:cNvSpPr txBox="1"/>
          <p:nvPr/>
        </p:nvSpPr>
        <p:spPr>
          <a:xfrm>
            <a:off x="963386" y="2630606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https://aihub.or.kr/aihubdata/data/view.do?currMenu=115&amp;topMenu=100&amp;dataSetSn=78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CE45979-ED71-04AD-12B3-C4D09440B576}"/>
              </a:ext>
            </a:extLst>
          </p:cNvPr>
          <p:cNvSpPr/>
          <p:nvPr/>
        </p:nvSpPr>
        <p:spPr>
          <a:xfrm>
            <a:off x="7102799" y="1460241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7D1EF-52D1-3923-1B38-D815C9DE3204}"/>
              </a:ext>
            </a:extLst>
          </p:cNvPr>
          <p:cNvSpPr txBox="1"/>
          <p:nvPr/>
        </p:nvSpPr>
        <p:spPr>
          <a:xfrm>
            <a:off x="8497600" y="1378212"/>
            <a:ext cx="3694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각도의 얼굴 사진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21A71FD-1A77-D612-6DA9-DFCEF0AB5EF2}"/>
              </a:ext>
            </a:extLst>
          </p:cNvPr>
          <p:cNvSpPr/>
          <p:nvPr/>
        </p:nvSpPr>
        <p:spPr>
          <a:xfrm>
            <a:off x="7292522" y="2113776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11F0-A857-A129-770C-FBA978DA9981}"/>
              </a:ext>
            </a:extLst>
          </p:cNvPr>
          <p:cNvSpPr txBox="1"/>
          <p:nvPr/>
        </p:nvSpPr>
        <p:spPr>
          <a:xfrm>
            <a:off x="8687323" y="2031747"/>
            <a:ext cx="36944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각도의 의류 착용사진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데이터 포함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6E5DF70-79C4-A4DF-2853-D3F207FE0B4E}"/>
              </a:ext>
            </a:extLst>
          </p:cNvPr>
          <p:cNvSpPr/>
          <p:nvPr/>
        </p:nvSpPr>
        <p:spPr>
          <a:xfrm>
            <a:off x="7277748" y="2869794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95D04-CC26-5CA6-20F4-404F7FFC4F0D}"/>
              </a:ext>
            </a:extLst>
          </p:cNvPr>
          <p:cNvSpPr txBox="1"/>
          <p:nvPr/>
        </p:nvSpPr>
        <p:spPr>
          <a:xfrm>
            <a:off x="8672549" y="2787765"/>
            <a:ext cx="3694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패션 용품 사진 및 착용 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7B8A-86B1-4F93-437E-592F6F359FD6}"/>
              </a:ext>
            </a:extLst>
          </p:cNvPr>
          <p:cNvSpPr txBox="1"/>
          <p:nvPr/>
        </p:nvSpPr>
        <p:spPr>
          <a:xfrm>
            <a:off x="963386" y="4317158"/>
            <a:ext cx="1033619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https://github.com/Cap-di/Capstone_design.git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id="{DD5C054D-68DB-5893-2F24-D5C83C28278F}"/>
              </a:ext>
            </a:extLst>
          </p:cNvPr>
          <p:cNvSpPr txBox="1"/>
          <p:nvPr/>
        </p:nvSpPr>
        <p:spPr>
          <a:xfrm>
            <a:off x="963386" y="351859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AI-Hub (aihub.or.kr)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6276A72-346A-E7A7-F480-D834389BFE08}"/>
              </a:ext>
            </a:extLst>
          </p:cNvPr>
          <p:cNvSpPr/>
          <p:nvPr/>
        </p:nvSpPr>
        <p:spPr>
          <a:xfrm>
            <a:off x="7277748" y="3598267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3ADE-F090-850B-B7D3-D82C84FE915E}"/>
              </a:ext>
            </a:extLst>
          </p:cNvPr>
          <p:cNvSpPr txBox="1"/>
          <p:nvPr/>
        </p:nvSpPr>
        <p:spPr>
          <a:xfrm>
            <a:off x="8672549" y="3516238"/>
            <a:ext cx="3694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한국인 전신 형상 및 치수 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1621" y="4531911"/>
            <a:ext cx="6096000" cy="160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 b="1">
                <a:latin typeface="+mj-ea"/>
                <a:ea typeface="+mj-ea"/>
              </a:rPr>
              <a:t>Fin.</a:t>
            </a:r>
            <a:endParaRPr lang="ko-KR" altLang="en-US" sz="10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77638" y="915699"/>
            <a:ext cx="9571906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8843" y="1144712"/>
            <a:ext cx="875197" cy="512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/>
          <p:cNvSpPr/>
          <p:nvPr/>
        </p:nvSpPr>
        <p:spPr>
          <a:xfrm>
            <a:off x="1146819" y="241391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984" y="2958250"/>
            <a:ext cx="692726" cy="6422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7907" y="3369691"/>
            <a:ext cx="1492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 소개</a:t>
            </a: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048867" y="2154644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581047" y="2355067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7212" y="2899403"/>
            <a:ext cx="695621" cy="64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2849" y="3396969"/>
            <a:ext cx="2167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변경계획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83095" y="2095797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048320" y="241391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74484" y="2958250"/>
            <a:ext cx="694284" cy="6422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1464" y="3429000"/>
            <a:ext cx="2169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셋 소개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950368" y="1990170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1019604" cy="2964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2682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E9BC7BBA-BAB7-BBE8-4E12-FE9C46FE2D6A}"/>
              </a:ext>
            </a:extLst>
          </p:cNvPr>
          <p:cNvSpPr txBox="1"/>
          <p:nvPr/>
        </p:nvSpPr>
        <p:spPr>
          <a:xfrm>
            <a:off x="1416179" y="584068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https://github.com/VAST-AI-Research/TriplaneGaussian.git</a:t>
            </a:r>
            <a:endParaRPr lang="ko-KR" altLang="en-US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3448C2EF-7D0A-25E1-AC3B-EFEB0A612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378295"/>
              </p:ext>
            </p:extLst>
          </p:nvPr>
        </p:nvGraphicFramePr>
        <p:xfrm>
          <a:off x="1416179" y="1185592"/>
          <a:ext cx="6309567" cy="4486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2682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소개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BA2B4BE-462D-FB28-CBD9-832AFA51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714351"/>
            <a:ext cx="8657070" cy="3429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8389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변경 계획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98B2EA-2A1E-C82F-AB1F-15A69C8A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714351"/>
            <a:ext cx="8657070" cy="34292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5F7206E-473C-4997-4B71-CE460D7A7D5B}"/>
              </a:ext>
            </a:extLst>
          </p:cNvPr>
          <p:cNvSpPr/>
          <p:nvPr/>
        </p:nvSpPr>
        <p:spPr>
          <a:xfrm>
            <a:off x="2034073" y="3237722"/>
            <a:ext cx="1194319" cy="681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2FE4A-384D-162B-C369-208347F3E75A}"/>
              </a:ext>
            </a:extLst>
          </p:cNvPr>
          <p:cNvSpPr txBox="1"/>
          <p:nvPr/>
        </p:nvSpPr>
        <p:spPr>
          <a:xfrm>
            <a:off x="2495341" y="5741063"/>
            <a:ext cx="22841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개의 이미지 데이터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25B5C1-3200-2BD0-3041-3E5334807DBA}"/>
              </a:ext>
            </a:extLst>
          </p:cNvPr>
          <p:cNvSpPr/>
          <p:nvPr/>
        </p:nvSpPr>
        <p:spPr>
          <a:xfrm>
            <a:off x="5162069" y="5824036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3475A-561A-A742-66E8-5B18A99555F5}"/>
              </a:ext>
            </a:extLst>
          </p:cNvPr>
          <p:cNvSpPr txBox="1"/>
          <p:nvPr/>
        </p:nvSpPr>
        <p:spPr>
          <a:xfrm>
            <a:off x="6244420" y="5763837"/>
            <a:ext cx="41801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이미지 데이터 각각 인코딩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8389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변경 계획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98B2EA-2A1E-C82F-AB1F-15A69C8A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714351"/>
            <a:ext cx="8657070" cy="34292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5F7206E-473C-4997-4B71-CE460D7A7D5B}"/>
              </a:ext>
            </a:extLst>
          </p:cNvPr>
          <p:cNvSpPr/>
          <p:nvPr/>
        </p:nvSpPr>
        <p:spPr>
          <a:xfrm>
            <a:off x="3967750" y="2285222"/>
            <a:ext cx="1875454" cy="681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2FE4A-384D-162B-C369-208347F3E75A}"/>
              </a:ext>
            </a:extLst>
          </p:cNvPr>
          <p:cNvSpPr txBox="1"/>
          <p:nvPr/>
        </p:nvSpPr>
        <p:spPr>
          <a:xfrm>
            <a:off x="2495341" y="5741063"/>
            <a:ext cx="228417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Point-cloud tokenizer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25B5C1-3200-2BD0-3041-3E5334807DBA}"/>
              </a:ext>
            </a:extLst>
          </p:cNvPr>
          <p:cNvSpPr/>
          <p:nvPr/>
        </p:nvSpPr>
        <p:spPr>
          <a:xfrm>
            <a:off x="5162069" y="5824036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3475A-561A-A742-66E8-5B18A99555F5}"/>
              </a:ext>
            </a:extLst>
          </p:cNvPr>
          <p:cNvSpPr txBox="1"/>
          <p:nvPr/>
        </p:nvSpPr>
        <p:spPr>
          <a:xfrm>
            <a:off x="6244420" y="5763837"/>
            <a:ext cx="41801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Point Clouds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8389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변경 계획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98B2EA-2A1E-C82F-AB1F-15A69C8A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714351"/>
            <a:ext cx="8657070" cy="34292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42FE4A-384D-162B-C369-208347F3E75A}"/>
              </a:ext>
            </a:extLst>
          </p:cNvPr>
          <p:cNvSpPr txBox="1"/>
          <p:nvPr/>
        </p:nvSpPr>
        <p:spPr>
          <a:xfrm>
            <a:off x="1721911" y="5742006"/>
            <a:ext cx="3440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Self-attention</a:t>
            </a:r>
            <a:r>
              <a:rPr lang="ko-KR" altLang="en-US" dirty="0"/>
              <a:t>을 통한 특징 추출  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25B5C1-3200-2BD0-3041-3E5334807DBA}"/>
              </a:ext>
            </a:extLst>
          </p:cNvPr>
          <p:cNvSpPr/>
          <p:nvPr/>
        </p:nvSpPr>
        <p:spPr>
          <a:xfrm>
            <a:off x="5162069" y="5824036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3475A-561A-A742-66E8-5B18A99555F5}"/>
              </a:ext>
            </a:extLst>
          </p:cNvPr>
          <p:cNvSpPr txBox="1"/>
          <p:nvPr/>
        </p:nvSpPr>
        <p:spPr>
          <a:xfrm>
            <a:off x="6186718" y="5742006"/>
            <a:ext cx="48310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Multi head attention</a:t>
            </a:r>
            <a:r>
              <a:rPr lang="ko-KR" altLang="en-US" dirty="0"/>
              <a:t>으로 두 이미지 특징 융합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7CFA94-3A7B-3445-5047-536ABB5A3991}"/>
              </a:ext>
            </a:extLst>
          </p:cNvPr>
          <p:cNvSpPr/>
          <p:nvPr/>
        </p:nvSpPr>
        <p:spPr>
          <a:xfrm>
            <a:off x="4021494" y="4108580"/>
            <a:ext cx="1756396" cy="6904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183896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모델 변경 계획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98B2EA-2A1E-C82F-AB1F-15A69C8A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714351"/>
            <a:ext cx="8657070" cy="34292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42FE4A-384D-162B-C369-208347F3E75A}"/>
              </a:ext>
            </a:extLst>
          </p:cNvPr>
          <p:cNvSpPr txBox="1"/>
          <p:nvPr/>
        </p:nvSpPr>
        <p:spPr>
          <a:xfrm>
            <a:off x="1721911" y="5742006"/>
            <a:ext cx="344015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decoder</a:t>
            </a:r>
            <a:r>
              <a:rPr lang="ko-KR" altLang="en-US" dirty="0"/>
              <a:t>를 통한 렌더링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25B5C1-3200-2BD0-3041-3E5334807DBA}"/>
              </a:ext>
            </a:extLst>
          </p:cNvPr>
          <p:cNvSpPr/>
          <p:nvPr/>
        </p:nvSpPr>
        <p:spPr>
          <a:xfrm>
            <a:off x="5162069" y="5824036"/>
            <a:ext cx="681135" cy="205273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63475A-561A-A742-66E8-5B18A99555F5}"/>
              </a:ext>
            </a:extLst>
          </p:cNvPr>
          <p:cNvSpPr txBox="1"/>
          <p:nvPr/>
        </p:nvSpPr>
        <p:spPr>
          <a:xfrm>
            <a:off x="6186719" y="5742006"/>
            <a:ext cx="36944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두 이미지의 </a:t>
            </a:r>
            <a:r>
              <a:rPr lang="en-US" altLang="ko-KR" dirty="0"/>
              <a:t>3D convolutional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fusion</a:t>
            </a:r>
            <a:r>
              <a:rPr lang="ko-KR" altLang="en-US" dirty="0"/>
              <a:t>을 통한</a:t>
            </a:r>
            <a:r>
              <a:rPr lang="en-US" altLang="ko-KR" dirty="0"/>
              <a:t> </a:t>
            </a:r>
            <a:r>
              <a:rPr lang="ko-KR" altLang="en-US" dirty="0"/>
              <a:t>렌더링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7CFA94-3A7B-3445-5047-536ABB5A3991}"/>
              </a:ext>
            </a:extLst>
          </p:cNvPr>
          <p:cNvSpPr/>
          <p:nvPr/>
        </p:nvSpPr>
        <p:spPr>
          <a:xfrm>
            <a:off x="8742784" y="3275045"/>
            <a:ext cx="615820" cy="12751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61" y="187373"/>
            <a:ext cx="8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688" y="191869"/>
            <a:ext cx="25699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데이터 셋 소개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얼굴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C8BEA45-8207-C6F7-5218-0497DC31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90" y="1643604"/>
            <a:ext cx="6028947" cy="3313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D0C5C9-0BD7-52FF-0B76-4DFA1BD6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83" y="1209748"/>
            <a:ext cx="4606091" cy="443850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A03F8B9-A33F-7ECE-1942-74C7073CE4A2}"/>
              </a:ext>
            </a:extLst>
          </p:cNvPr>
          <p:cNvSpPr/>
          <p:nvPr/>
        </p:nvSpPr>
        <p:spPr>
          <a:xfrm>
            <a:off x="624798" y="1918888"/>
            <a:ext cx="1675541" cy="3729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EAA21-8C68-C15A-542D-06A21717264D}"/>
              </a:ext>
            </a:extLst>
          </p:cNvPr>
          <p:cNvSpPr txBox="1"/>
          <p:nvPr/>
        </p:nvSpPr>
        <p:spPr>
          <a:xfrm>
            <a:off x="6826236" y="5278920"/>
            <a:ext cx="3541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다양한 각도에서의 얼굴 이미지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와이드스크린</PresentationFormat>
  <Paragraphs>74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Pretendard</vt:lpstr>
      <vt:lpstr>Pretendard Black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김대형</cp:lastModifiedBy>
  <cp:revision>76</cp:revision>
  <dcterms:created xsi:type="dcterms:W3CDTF">2023-04-19T04:07:11Z</dcterms:created>
  <dcterms:modified xsi:type="dcterms:W3CDTF">2024-04-01T14:15:40Z</dcterms:modified>
  <cp:version>1000.0000.01</cp:version>
</cp:coreProperties>
</file>