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-727172" y="-228424"/>
            <a:ext cx="8401050" cy="7311952"/>
          </a:xfrm>
          <a:prstGeom prst="frame">
            <a:avLst>
              <a:gd name="adj1" fmla="val 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5461" y="5125933"/>
            <a:ext cx="1350222" cy="1300982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5032399" y="3452272"/>
            <a:ext cx="3381481" cy="3381481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5355796" flipH="0" flipV="0">
            <a:off x="17721761" y="6162113"/>
            <a:ext cx="1479192" cy="1447672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10799990" flipH="0" flipV="0">
            <a:off x="4394460" y="3167613"/>
            <a:ext cx="2883030" cy="2164862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10799990" flipH="0" flipV="0">
            <a:off x="4880367" y="228547"/>
            <a:ext cx="2069965" cy="131907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5461" y="3073782"/>
            <a:ext cx="1350221" cy="1300981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5461" y="897127"/>
            <a:ext cx="1350221" cy="1300981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5584037" y="5653308"/>
            <a:ext cx="2732590" cy="1144272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721026" y="2396881"/>
            <a:ext cx="2752325" cy="2061340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101502" y="-22468"/>
            <a:ext cx="3801598" cy="2597533"/>
          </a:xfrm>
          <a:prstGeom prst="rect">
            <a:avLst/>
          </a:prstGeom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rot="10799990" flipH="0" flipV="0">
            <a:off x="12800543" y="-1681983"/>
            <a:ext cx="4874825" cy="757625"/>
          </a:xfrm>
          <a:prstGeom prst="rect">
            <a:avLst/>
          </a:prstGeom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rot="10799990" flipH="0" flipV="0">
            <a:off x="12800542" y="-2882133"/>
            <a:ext cx="4874825" cy="757625"/>
          </a:xfrm>
          <a:prstGeom prst="rect">
            <a:avLst/>
          </a:prstGeom>
        </p:spPr>
      </p:pic>
      <p:pic>
        <p:nvPicPr>
          <p:cNvPr id="1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10799990" flipH="0" flipV="0">
            <a:off x="4880367" y="1642000"/>
            <a:ext cx="2069964" cy="1319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614736" y="4115298"/>
            <a:ext cx="1768986" cy="1704474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endParaRPr/>
          </a:p>
        </p:txBody>
      </p:sp>
      <p:sp>
        <p:nvSpPr>
          <p:cNvPr id="6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ONLYOFFICE/6.0.1.32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admin</cp:lastModifiedBy>
  <cp:revision>6</cp:revision>
  <dcterms:created xsi:type="dcterms:W3CDTF">2012-12-03T06:56:55Z</dcterms:created>
  <dcterms:modified xsi:type="dcterms:W3CDTF">2021-01-13T20:53:29Z</dcterms:modified>
  <cp:category/>
  <cp:contentStatus/>
  <cp:version/>
</cp:coreProperties>
</file>