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rot="0" flipH="0" flipV="0">
            <a:off x="61184" y="-228423"/>
            <a:ext cx="7920000" cy="7200000"/>
          </a:xfrm>
          <a:prstGeom prst="frame">
            <a:avLst>
              <a:gd name="adj1" fmla="val 2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745461" y="5125933"/>
            <a:ext cx="1350222" cy="1300982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5032398" y="3452272"/>
            <a:ext cx="3381481" cy="3381481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15355796" flipH="0" flipV="0">
            <a:off x="17721761" y="6162113"/>
            <a:ext cx="1479192" cy="1447672"/>
          </a:xfrm>
          <a:prstGeom prst="rect">
            <a:avLst/>
          </a:prstGeom>
        </p:spPr>
      </p:pic>
      <p:pic>
        <p:nvPicPr>
          <p:cNvPr id="8" name="" hidden="0"/>
          <p:cNvPicPr/>
          <p:nvPr isPhoto="0" userDrawn="0"/>
        </p:nvPicPr>
        <p:blipFill>
          <a:blip r:embed="rId5"/>
          <a:stretch/>
        </p:blipFill>
        <p:spPr bwMode="auto">
          <a:xfrm rot="5399978" flipH="0" flipV="0">
            <a:off x="4778920" y="720000"/>
            <a:ext cx="2592000" cy="1872000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10799990" flipH="0" flipV="0">
            <a:off x="5300920" y="3289494"/>
            <a:ext cx="1548000" cy="986400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745461" y="3073782"/>
            <a:ext cx="1350221" cy="1300981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745461" y="897127"/>
            <a:ext cx="1350221" cy="1300981"/>
          </a:xfrm>
          <a:prstGeom prst="rect">
            <a:avLst/>
          </a:prstGeom>
        </p:spPr>
      </p:pic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7"/>
          <a:srcRect l="7398" t="8896" r="0" b="16625"/>
          <a:stretch/>
        </p:blipFill>
        <p:spPr bwMode="auto">
          <a:xfrm rot="0" flipH="0" flipV="0">
            <a:off x="6345631" y="5992570"/>
            <a:ext cx="2138400" cy="720000"/>
          </a:xfrm>
          <a:prstGeom prst="rect">
            <a:avLst/>
          </a:prstGeom>
        </p:spPr>
      </p:pic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8"/>
          <a:srcRect l="7754" t="8017" r="8251" b="14163"/>
          <a:stretch/>
        </p:blipFill>
        <p:spPr bwMode="auto">
          <a:xfrm rot="0" flipH="0" flipV="0">
            <a:off x="594133" y="2792899"/>
            <a:ext cx="2469600" cy="1713599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9"/>
          <a:srcRect l="7256" t="14760" r="9929" b="9584"/>
          <a:stretch/>
        </p:blipFill>
        <p:spPr bwMode="auto">
          <a:xfrm rot="0" flipH="0" flipV="0">
            <a:off x="471600" y="360000"/>
            <a:ext cx="3258000" cy="2034000"/>
          </a:xfrm>
          <a:prstGeom prst="rect">
            <a:avLst/>
          </a:prstGeom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10"/>
          <a:stretch/>
        </p:blipFill>
        <p:spPr bwMode="auto">
          <a:xfrm rot="10799989" flipH="0" flipV="0">
            <a:off x="12800543" y="-1681983"/>
            <a:ext cx="4874825" cy="757625"/>
          </a:xfrm>
          <a:prstGeom prst="rect">
            <a:avLst/>
          </a:prstGeom>
        </p:spPr>
      </p:pic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10"/>
          <a:stretch/>
        </p:blipFill>
        <p:spPr bwMode="auto">
          <a:xfrm rot="10799989" flipH="0" flipV="0">
            <a:off x="12800542" y="-2882133"/>
            <a:ext cx="4874825" cy="757625"/>
          </a:xfrm>
          <a:prstGeom prst="rect">
            <a:avLst/>
          </a:prstGeom>
        </p:spPr>
      </p:pic>
      <p:pic>
        <p:nvPicPr>
          <p:cNvPr id="17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10799990" flipH="0" flipV="0">
            <a:off x="5300920" y="4506499"/>
            <a:ext cx="1548000" cy="98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614736" y="4115298"/>
            <a:ext cx="1768986" cy="1704474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endParaRPr/>
          </a:p>
        </p:txBody>
      </p:sp>
      <p:sp>
        <p:nvSpPr>
          <p:cNvPr id="6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ONLYOFFICE/6.0.1.32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admin</cp:lastModifiedBy>
  <cp:revision>7</cp:revision>
  <dcterms:created xsi:type="dcterms:W3CDTF">2012-12-03T06:56:55Z</dcterms:created>
  <dcterms:modified xsi:type="dcterms:W3CDTF">2021-01-28T11:09:45Z</dcterms:modified>
  <cp:category/>
  <cp:contentStatus/>
  <cp:version/>
</cp:coreProperties>
</file>