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Jrgo66hEQUQMvvd4CNvcnI+pw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288809-8A7C-4AB0-A7B2-F695F8A96594}">
  <a:tblStyle styleId="{9D288809-8A7C-4AB0-A7B2-F695F8A965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slide" Target="/ppt/slides/slide7.xml"/><Relationship Id="rId22" Type="http://schemas.openxmlformats.org/officeDocument/2006/relationships/image" Target="../media/image2.png"/><Relationship Id="rId10" Type="http://schemas.openxmlformats.org/officeDocument/2006/relationships/image" Target="../media/image19.png"/><Relationship Id="rId21" Type="http://schemas.openxmlformats.org/officeDocument/2006/relationships/image" Target="../media/image14.png"/><Relationship Id="rId13" Type="http://schemas.openxmlformats.org/officeDocument/2006/relationships/slide" Target="/ppt/slides/slide9.xm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slide" Target="/ppt/slides/slide5.xml"/><Relationship Id="rId15" Type="http://schemas.openxmlformats.org/officeDocument/2006/relationships/slide" Target="/ppt/slides/slide2.xml"/><Relationship Id="rId14" Type="http://schemas.openxmlformats.org/officeDocument/2006/relationships/image" Target="../media/image3.png"/><Relationship Id="rId17" Type="http://schemas.openxmlformats.org/officeDocument/2006/relationships/slide" Target="/ppt/slides/slide3.xml"/><Relationship Id="rId16" Type="http://schemas.openxmlformats.org/officeDocument/2006/relationships/image" Target="../media/image1.png"/><Relationship Id="rId5" Type="http://schemas.openxmlformats.org/officeDocument/2006/relationships/image" Target="../media/image13.png"/><Relationship Id="rId19" Type="http://schemas.openxmlformats.org/officeDocument/2006/relationships/slide" Target="/ppt/slides/slide8.xml"/><Relationship Id="rId6" Type="http://schemas.openxmlformats.org/officeDocument/2006/relationships/image" Target="../media/image7.png"/><Relationship Id="rId18" Type="http://schemas.openxmlformats.org/officeDocument/2006/relationships/image" Target="../media/image26.png"/><Relationship Id="rId7" Type="http://schemas.openxmlformats.org/officeDocument/2006/relationships/image" Target="../media/image16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.xml"/><Relationship Id="rId11" Type="http://schemas.openxmlformats.org/officeDocument/2006/relationships/image" Target="../media/image12.png"/><Relationship Id="rId10" Type="http://schemas.openxmlformats.org/officeDocument/2006/relationships/slide" Target="/ppt/slides/slide7.xml"/><Relationship Id="rId21" Type="http://schemas.openxmlformats.org/officeDocument/2006/relationships/image" Target="../media/image23.png"/><Relationship Id="rId13" Type="http://schemas.openxmlformats.org/officeDocument/2006/relationships/image" Target="../media/image24.png"/><Relationship Id="rId12" Type="http://schemas.openxmlformats.org/officeDocument/2006/relationships/slide" Target="/ppt/slides/slide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5" Type="http://schemas.openxmlformats.org/officeDocument/2006/relationships/image" Target="../media/image3.png"/><Relationship Id="rId14" Type="http://schemas.openxmlformats.org/officeDocument/2006/relationships/slide" Target="/ppt/slides/slide9.xml"/><Relationship Id="rId17" Type="http://schemas.openxmlformats.org/officeDocument/2006/relationships/image" Target="../media/image25.png"/><Relationship Id="rId16" Type="http://schemas.openxmlformats.org/officeDocument/2006/relationships/image" Target="../media/image40.png"/><Relationship Id="rId5" Type="http://schemas.openxmlformats.org/officeDocument/2006/relationships/image" Target="../media/image7.png"/><Relationship Id="rId19" Type="http://schemas.openxmlformats.org/officeDocument/2006/relationships/image" Target="../media/image43.png"/><Relationship Id="rId6" Type="http://schemas.openxmlformats.org/officeDocument/2006/relationships/image" Target="../media/image16.png"/><Relationship Id="rId18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49.png"/><Relationship Id="rId11" Type="http://schemas.openxmlformats.org/officeDocument/2006/relationships/slide" Target="/ppt/slides/slide7.xml"/><Relationship Id="rId22" Type="http://schemas.openxmlformats.org/officeDocument/2006/relationships/image" Target="../media/image35.png"/><Relationship Id="rId10" Type="http://schemas.openxmlformats.org/officeDocument/2006/relationships/image" Target="../media/image19.png"/><Relationship Id="rId21" Type="http://schemas.openxmlformats.org/officeDocument/2006/relationships/image" Target="../media/image44.png"/><Relationship Id="rId13" Type="http://schemas.openxmlformats.org/officeDocument/2006/relationships/slide" Target="/ppt/slides/slide8.xm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slide" Target="/ppt/slides/slide5.xml"/><Relationship Id="rId15" Type="http://schemas.openxmlformats.org/officeDocument/2006/relationships/slide" Target="/ppt/slides/slide9.xml"/><Relationship Id="rId14" Type="http://schemas.openxmlformats.org/officeDocument/2006/relationships/image" Target="../media/image33.png"/><Relationship Id="rId17" Type="http://schemas.openxmlformats.org/officeDocument/2006/relationships/image" Target="../media/image38.png"/><Relationship Id="rId16" Type="http://schemas.openxmlformats.org/officeDocument/2006/relationships/image" Target="../media/image3.png"/><Relationship Id="rId5" Type="http://schemas.openxmlformats.org/officeDocument/2006/relationships/image" Target="../media/image7.png"/><Relationship Id="rId19" Type="http://schemas.openxmlformats.org/officeDocument/2006/relationships/image" Target="../media/image47.png"/><Relationship Id="rId6" Type="http://schemas.openxmlformats.org/officeDocument/2006/relationships/image" Target="../media/image16.png"/><Relationship Id="rId18" Type="http://schemas.openxmlformats.org/officeDocument/2006/relationships/slide" Target="/ppt/slides/slide7.xml"/><Relationship Id="rId7" Type="http://schemas.openxmlformats.org/officeDocument/2006/relationships/image" Target="../media/image27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7.xml"/><Relationship Id="rId10" Type="http://schemas.openxmlformats.org/officeDocument/2006/relationships/image" Target="../media/image24.png"/><Relationship Id="rId13" Type="http://schemas.openxmlformats.org/officeDocument/2006/relationships/slide" Target="/ppt/slides/slide8.xm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slide" Target="/ppt/slides/slide5.xml"/><Relationship Id="rId15" Type="http://schemas.openxmlformats.org/officeDocument/2006/relationships/slide" Target="/ppt/slides/slide9.xml"/><Relationship Id="rId14" Type="http://schemas.openxmlformats.org/officeDocument/2006/relationships/image" Target="../media/image5.png"/><Relationship Id="rId17" Type="http://schemas.openxmlformats.org/officeDocument/2006/relationships/image" Target="../media/image40.png"/><Relationship Id="rId16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54.png"/><Relationship Id="rId11" Type="http://schemas.openxmlformats.org/officeDocument/2006/relationships/slide" Target="/ppt/slides/slide7.xml"/><Relationship Id="rId10" Type="http://schemas.openxmlformats.org/officeDocument/2006/relationships/image" Target="../media/image19.png"/><Relationship Id="rId13" Type="http://schemas.openxmlformats.org/officeDocument/2006/relationships/slide" Target="/ppt/slides/slide8.xm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slide" Target="/ppt/slides/slide5.xml"/><Relationship Id="rId15" Type="http://schemas.openxmlformats.org/officeDocument/2006/relationships/slide" Target="/ppt/slides/slide9.xml"/><Relationship Id="rId14" Type="http://schemas.openxmlformats.org/officeDocument/2006/relationships/image" Target="../media/image33.png"/><Relationship Id="rId17" Type="http://schemas.openxmlformats.org/officeDocument/2006/relationships/image" Target="../media/image46.png"/><Relationship Id="rId16" Type="http://schemas.openxmlformats.org/officeDocument/2006/relationships/image" Target="../media/image6.png"/><Relationship Id="rId5" Type="http://schemas.openxmlformats.org/officeDocument/2006/relationships/image" Target="../media/image13.png"/><Relationship Id="rId19" Type="http://schemas.openxmlformats.org/officeDocument/2006/relationships/image" Target="../media/image51.png"/><Relationship Id="rId6" Type="http://schemas.openxmlformats.org/officeDocument/2006/relationships/image" Target="../media/image7.png"/><Relationship Id="rId18" Type="http://schemas.openxmlformats.org/officeDocument/2006/relationships/image" Target="../media/image48.png"/><Relationship Id="rId7" Type="http://schemas.openxmlformats.org/officeDocument/2006/relationships/image" Target="../media/image16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045E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-842559" y="4288420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91" name="Google Shape;91;p1"/>
            <p:cNvSpPr/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ghtbulb"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"/>
          <p:cNvSpPr/>
          <p:nvPr/>
        </p:nvSpPr>
        <p:spPr>
          <a:xfrm>
            <a:off x="-950175" y="1741580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pward trend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26603" y="4396252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04737" y="1774593"/>
            <a:ext cx="724649" cy="72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97" name="Google Shape;97;p1"/>
            <p:cNvSpPr/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Users" id="98" name="Google Shape;9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"/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100" name="Google Shape;100;p1"/>
            <p:cNvSpPr/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offee" id="101" name="Google Shape;101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"/>
          <p:cNvSpPr/>
          <p:nvPr/>
        </p:nvSpPr>
        <p:spPr>
          <a:xfrm>
            <a:off x="0" y="-11081241"/>
            <a:ext cx="1280242" cy="23926799"/>
          </a:xfrm>
          <a:custGeom>
            <a:rect b="b" l="l" r="r" t="t"/>
            <a:pathLst>
              <a:path extrusionOk="0" h="23926799" w="1280242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bulb" id="103" name="Google Shape;103;p1">
            <a:hlinkClick action="ppaction://hlinkshowjump?jump=first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ward trend" id="104" name="Google Shape;104;p1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9089" y="4454982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ffee" id="105" name="Google Shape;105;p1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" id="106" name="Google Shape;106;p1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2848473" y="1523883"/>
            <a:ext cx="3646448" cy="3858819"/>
          </a:xfrm>
          <a:prstGeom prst="ellipse">
            <a:avLst/>
          </a:prstGeom>
          <a:solidFill>
            <a:schemeClr val="lt1">
              <a:alpha val="26666"/>
            </a:schemeClr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>
            <a:stCxn id="107" idx="6"/>
          </p:cNvCxnSpPr>
          <p:nvPr/>
        </p:nvCxnSpPr>
        <p:spPr>
          <a:xfrm flipH="1" rot="10800000">
            <a:off x="6494921" y="3428993"/>
            <a:ext cx="1972800" cy="24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/>
          <p:nvPr/>
        </p:nvCxnSpPr>
        <p:spPr>
          <a:xfrm>
            <a:off x="6363507" y="4230849"/>
            <a:ext cx="1244268" cy="731444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"/>
          <p:cNvCxnSpPr/>
          <p:nvPr/>
        </p:nvCxnSpPr>
        <p:spPr>
          <a:xfrm flipH="1" rot="10800000">
            <a:off x="6349924" y="1849415"/>
            <a:ext cx="1236924" cy="720165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1" name="Google Shape;111;p1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987101" y="710295"/>
            <a:ext cx="263368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>
            <a:hlinkClick action="ppaction://hlinksldjump"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935722" y="2569580"/>
            <a:ext cx="263719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113" name="Google Shape;113;p1">
            <a:hlinkClick action="ppaction://hlinksldjump" r:id="rId19"/>
          </p:cNvPr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92932" y="1738890"/>
            <a:ext cx="724649" cy="7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87101" y="4340705"/>
            <a:ext cx="2643733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88888" y="2922683"/>
            <a:ext cx="3007112" cy="111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3776979" y="3175866"/>
            <a:ext cx="24594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SCOUTIST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3776979" y="3479641"/>
            <a:ext cx="2336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THE COMPANY NOBODY’S BUILDING</a:t>
            </a:r>
            <a:endParaRPr b="0" i="0" sz="9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3746614" y="583080"/>
            <a:ext cx="4481322" cy="730090"/>
            <a:chOff x="4176889" y="583080"/>
            <a:chExt cx="4481322" cy="730090"/>
          </a:xfrm>
        </p:grpSpPr>
        <p:sp>
          <p:nvSpPr>
            <p:cNvPr id="123" name="Google Shape;123;p2"/>
            <p:cNvSpPr txBox="1"/>
            <p:nvPr/>
          </p:nvSpPr>
          <p:spPr>
            <a:xfrm>
              <a:off x="4952248" y="583080"/>
              <a:ext cx="29306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PROBLEMS</a:t>
              </a:r>
              <a:endParaRPr b="1" i="0" sz="32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24" name="Google Shape;12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60000">
              <a:off x="4177956" y="1112759"/>
              <a:ext cx="4479188" cy="1613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2"/>
          <p:cNvGrpSpPr/>
          <p:nvPr/>
        </p:nvGrpSpPr>
        <p:grpSpPr>
          <a:xfrm>
            <a:off x="970383" y="4236915"/>
            <a:ext cx="6442917" cy="904589"/>
            <a:chOff x="0" y="0"/>
            <a:chExt cx="11279977" cy="1113789"/>
          </a:xfrm>
        </p:grpSpPr>
        <p:sp>
          <p:nvSpPr>
            <p:cNvPr id="126" name="Google Shape;126;p2"/>
            <p:cNvSpPr/>
            <p:nvPr/>
          </p:nvSpPr>
          <p:spPr>
            <a:xfrm>
              <a:off x="0" y="0"/>
              <a:ext cx="11279977" cy="1113789"/>
            </a:xfrm>
            <a:custGeom>
              <a:rect b="b" l="l" r="r" t="t"/>
              <a:pathLst>
                <a:path extrusionOk="0" h="1113790" w="11279977">
                  <a:moveTo>
                    <a:pt x="10727527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10727527" y="1113790"/>
                  </a:lnTo>
                  <a:lnTo>
                    <a:pt x="11279977" y="558800"/>
                  </a:lnTo>
                  <a:lnTo>
                    <a:pt x="10727527" y="0"/>
                  </a:lnTo>
                  <a:close/>
                </a:path>
              </a:pathLst>
            </a:custGeom>
            <a:solidFill>
              <a:srgbClr val="FFFFFF">
                <a:alpha val="57254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2990" y="172720"/>
              <a:ext cx="758600" cy="762000"/>
            </a:xfrm>
            <a:custGeom>
              <a:rect b="b" l="l" r="r" t="t"/>
              <a:pathLst>
                <a:path extrusionOk="0" h="762000" w="758600">
                  <a:moveTo>
                    <a:pt x="379300" y="0"/>
                  </a:moveTo>
                  <a:cubicBezTo>
                    <a:pt x="589055" y="938"/>
                    <a:pt x="758600" y="171243"/>
                    <a:pt x="758600" y="381000"/>
                  </a:cubicBezTo>
                  <a:cubicBezTo>
                    <a:pt x="758600" y="590757"/>
                    <a:pt x="589055" y="761062"/>
                    <a:pt x="379300" y="762000"/>
                  </a:cubicBezTo>
                  <a:cubicBezTo>
                    <a:pt x="169545" y="761062"/>
                    <a:pt x="0" y="590757"/>
                    <a:pt x="0" y="381000"/>
                  </a:cubicBezTo>
                  <a:cubicBezTo>
                    <a:pt x="0" y="171243"/>
                    <a:pt x="169545" y="938"/>
                    <a:pt x="379300" y="0"/>
                  </a:cubicBezTo>
                  <a:close/>
                </a:path>
              </a:pathLst>
            </a:custGeom>
            <a:solidFill>
              <a:srgbClr val="FFF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6530632" y="4236915"/>
            <a:ext cx="3310767" cy="904589"/>
            <a:chOff x="0" y="0"/>
            <a:chExt cx="5796346" cy="1113790"/>
          </a:xfrm>
        </p:grpSpPr>
        <p:sp>
          <p:nvSpPr>
            <p:cNvPr id="129" name="Google Shape;129;p2"/>
            <p:cNvSpPr/>
            <p:nvPr/>
          </p:nvSpPr>
          <p:spPr>
            <a:xfrm>
              <a:off x="0" y="0"/>
              <a:ext cx="5796346" cy="1113790"/>
            </a:xfrm>
            <a:custGeom>
              <a:rect b="b" l="l" r="r" t="t"/>
              <a:pathLst>
                <a:path extrusionOk="0" h="1113790" w="5796346">
                  <a:moveTo>
                    <a:pt x="5243896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5243896" y="1113790"/>
                  </a:lnTo>
                  <a:lnTo>
                    <a:pt x="5796346" y="558800"/>
                  </a:lnTo>
                  <a:lnTo>
                    <a:pt x="5243896" y="0"/>
                  </a:lnTo>
                  <a:close/>
                </a:path>
              </a:pathLst>
            </a:custGeom>
            <a:solidFill>
              <a:srgbClr val="FEE600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2990" y="172720"/>
              <a:ext cx="758600" cy="762000"/>
            </a:xfrm>
            <a:custGeom>
              <a:rect b="b" l="l" r="r" t="t"/>
              <a:pathLst>
                <a:path extrusionOk="0" h="762000" w="758600">
                  <a:moveTo>
                    <a:pt x="379300" y="0"/>
                  </a:moveTo>
                  <a:cubicBezTo>
                    <a:pt x="589055" y="938"/>
                    <a:pt x="758600" y="171243"/>
                    <a:pt x="758600" y="381000"/>
                  </a:cubicBezTo>
                  <a:cubicBezTo>
                    <a:pt x="758600" y="590757"/>
                    <a:pt x="589055" y="761062"/>
                    <a:pt x="379300" y="762000"/>
                  </a:cubicBezTo>
                  <a:cubicBezTo>
                    <a:pt x="169545" y="761062"/>
                    <a:pt x="0" y="590757"/>
                    <a:pt x="0" y="381000"/>
                  </a:cubicBezTo>
                  <a:cubicBezTo>
                    <a:pt x="0" y="171243"/>
                    <a:pt x="169545" y="938"/>
                    <a:pt x="379300" y="0"/>
                  </a:cubicBezTo>
                  <a:close/>
                </a:path>
              </a:pathLst>
            </a:custGeom>
            <a:solidFill>
              <a:srgbClr val="FFFFFF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970383" y="3078726"/>
            <a:ext cx="9753685" cy="954553"/>
            <a:chOff x="0" y="0"/>
            <a:chExt cx="20825388" cy="1399243"/>
          </a:xfrm>
        </p:grpSpPr>
        <p:grpSp>
          <p:nvGrpSpPr>
            <p:cNvPr id="132" name="Google Shape;132;p2"/>
            <p:cNvGrpSpPr/>
            <p:nvPr/>
          </p:nvGrpSpPr>
          <p:grpSpPr>
            <a:xfrm>
              <a:off x="0" y="0"/>
              <a:ext cx="15641079" cy="1326003"/>
              <a:chOff x="0" y="0"/>
              <a:chExt cx="12825313" cy="1113790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0" y="0"/>
                <a:ext cx="12825313" cy="1113790"/>
              </a:xfrm>
              <a:custGeom>
                <a:rect b="b" l="l" r="r" t="t"/>
                <a:pathLst>
                  <a:path extrusionOk="0" h="1113790" w="12825313">
                    <a:moveTo>
                      <a:pt x="12272863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2272863" y="1113790"/>
                    </a:lnTo>
                    <a:lnTo>
                      <a:pt x="12825313" y="558800"/>
                    </a:lnTo>
                    <a:lnTo>
                      <a:pt x="12272863" y="0"/>
                    </a:lnTo>
                    <a:close/>
                  </a:path>
                </a:pathLst>
              </a:custGeom>
              <a:solidFill>
                <a:srgbClr val="FFFFFF">
                  <a:alpha val="5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62990" y="172720"/>
                <a:ext cx="758600" cy="762000"/>
              </a:xfrm>
              <a:custGeom>
                <a:rect b="b" l="l" r="r" t="t"/>
                <a:pathLst>
                  <a:path extrusionOk="0" h="762000" w="758600">
                    <a:moveTo>
                      <a:pt x="379300" y="0"/>
                    </a:moveTo>
                    <a:cubicBezTo>
                      <a:pt x="589055" y="938"/>
                      <a:pt x="758600" y="171243"/>
                      <a:pt x="758600" y="381000"/>
                    </a:cubicBezTo>
                    <a:cubicBezTo>
                      <a:pt x="758600" y="590757"/>
                      <a:pt x="589055" y="761062"/>
                      <a:pt x="379300" y="762000"/>
                    </a:cubicBezTo>
                    <a:cubicBezTo>
                      <a:pt x="169545" y="761062"/>
                      <a:pt x="0" y="590757"/>
                      <a:pt x="0" y="381000"/>
                    </a:cubicBezTo>
                    <a:cubicBezTo>
                      <a:pt x="0" y="171243"/>
                      <a:pt x="169545" y="938"/>
                      <a:pt x="379300" y="0"/>
                    </a:cubicBezTo>
                    <a:close/>
                  </a:path>
                </a:pathLst>
              </a:custGeom>
              <a:solidFill>
                <a:srgbClr val="FFFFFF">
                  <a:alpha val="5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13756468" y="0"/>
              <a:ext cx="7068920" cy="1326003"/>
              <a:chOff x="0" y="0"/>
              <a:chExt cx="5796346" cy="111379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0" y="0"/>
                <a:ext cx="5796346" cy="1113790"/>
              </a:xfrm>
              <a:custGeom>
                <a:rect b="b" l="l" r="r" t="t"/>
                <a:pathLst>
                  <a:path extrusionOk="0" h="1113790" w="5796346">
                    <a:moveTo>
                      <a:pt x="524389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5243896" y="1113790"/>
                    </a:lnTo>
                    <a:lnTo>
                      <a:pt x="5796346" y="558800"/>
                    </a:lnTo>
                    <a:lnTo>
                      <a:pt x="5243896" y="0"/>
                    </a:lnTo>
                    <a:close/>
                  </a:path>
                </a:pathLst>
              </a:custGeom>
              <a:solidFill>
                <a:srgbClr val="FEE600">
                  <a:alpha val="8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62990" y="172720"/>
                <a:ext cx="758600" cy="762000"/>
              </a:xfrm>
              <a:custGeom>
                <a:rect b="b" l="l" r="r" t="t"/>
                <a:pathLst>
                  <a:path extrusionOk="0" h="762000" w="758600">
                    <a:moveTo>
                      <a:pt x="379300" y="0"/>
                    </a:moveTo>
                    <a:cubicBezTo>
                      <a:pt x="589055" y="938"/>
                      <a:pt x="758600" y="171243"/>
                      <a:pt x="758600" y="381000"/>
                    </a:cubicBezTo>
                    <a:cubicBezTo>
                      <a:pt x="758600" y="590757"/>
                      <a:pt x="589055" y="761062"/>
                      <a:pt x="379300" y="762000"/>
                    </a:cubicBezTo>
                    <a:cubicBezTo>
                      <a:pt x="169545" y="761062"/>
                      <a:pt x="0" y="590757"/>
                      <a:pt x="0" y="381000"/>
                    </a:cubicBezTo>
                    <a:cubicBezTo>
                      <a:pt x="0" y="171243"/>
                      <a:pt x="169545" y="938"/>
                      <a:pt x="379300" y="0"/>
                    </a:cubicBezTo>
                    <a:close/>
                  </a:path>
                </a:pathLst>
              </a:custGeom>
              <a:solidFill>
                <a:srgbClr val="FFFFFF">
                  <a:alpha val="8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" name="Google Shape;138;p2"/>
            <p:cNvSpPr txBox="1"/>
            <p:nvPr/>
          </p:nvSpPr>
          <p:spPr>
            <a:xfrm>
              <a:off x="15872850" y="399356"/>
              <a:ext cx="3866077" cy="99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1666078" y="254434"/>
              <a:ext cx="10538307" cy="812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Lack of education about sports nutrition and training.                                                                      </a:t>
              </a:r>
              <a:endParaRPr/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970383" y="1943679"/>
            <a:ext cx="8230934" cy="904589"/>
            <a:chOff x="0" y="-2"/>
            <a:chExt cx="14410360" cy="1113789"/>
          </a:xfrm>
        </p:grpSpPr>
        <p:sp>
          <p:nvSpPr>
            <p:cNvPr id="141" name="Google Shape;141;p2"/>
            <p:cNvSpPr/>
            <p:nvPr/>
          </p:nvSpPr>
          <p:spPr>
            <a:xfrm>
              <a:off x="0" y="-2"/>
              <a:ext cx="14410360" cy="1113789"/>
            </a:xfrm>
            <a:custGeom>
              <a:rect b="b" l="l" r="r" t="t"/>
              <a:pathLst>
                <a:path extrusionOk="0" h="1113790" w="14410359">
                  <a:moveTo>
                    <a:pt x="13857909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13857909" y="1113790"/>
                  </a:lnTo>
                  <a:lnTo>
                    <a:pt x="14410359" y="558800"/>
                  </a:lnTo>
                  <a:lnTo>
                    <a:pt x="13857909" y="0"/>
                  </a:lnTo>
                  <a:close/>
                </a:path>
              </a:pathLst>
            </a:custGeom>
            <a:solidFill>
              <a:srgbClr val="FFFFFF">
                <a:alpha val="57254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2990" y="172720"/>
              <a:ext cx="758601" cy="762000"/>
            </a:xfrm>
            <a:custGeom>
              <a:rect b="b" l="l" r="r" t="t"/>
              <a:pathLst>
                <a:path extrusionOk="0" h="762000" w="758600">
                  <a:moveTo>
                    <a:pt x="379300" y="0"/>
                  </a:moveTo>
                  <a:cubicBezTo>
                    <a:pt x="589055" y="938"/>
                    <a:pt x="758600" y="171243"/>
                    <a:pt x="758600" y="381000"/>
                  </a:cubicBezTo>
                  <a:cubicBezTo>
                    <a:pt x="758600" y="590757"/>
                    <a:pt x="589055" y="761062"/>
                    <a:pt x="379300" y="762000"/>
                  </a:cubicBezTo>
                  <a:cubicBezTo>
                    <a:pt x="169545" y="761062"/>
                    <a:pt x="0" y="590757"/>
                    <a:pt x="0" y="381000"/>
                  </a:cubicBezTo>
                  <a:cubicBezTo>
                    <a:pt x="0" y="171243"/>
                    <a:pt x="169545" y="938"/>
                    <a:pt x="379300" y="0"/>
                  </a:cubicBezTo>
                  <a:close/>
                </a:path>
              </a:pathLst>
            </a:custGeom>
            <a:solidFill>
              <a:srgbClr val="FFFFFF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8295968" y="1943680"/>
            <a:ext cx="3310768" cy="904589"/>
            <a:chOff x="0" y="0"/>
            <a:chExt cx="5796346" cy="1113790"/>
          </a:xfrm>
        </p:grpSpPr>
        <p:sp>
          <p:nvSpPr>
            <p:cNvPr id="144" name="Google Shape;144;p2"/>
            <p:cNvSpPr/>
            <p:nvPr/>
          </p:nvSpPr>
          <p:spPr>
            <a:xfrm>
              <a:off x="0" y="0"/>
              <a:ext cx="5796346" cy="1113790"/>
            </a:xfrm>
            <a:custGeom>
              <a:rect b="b" l="l" r="r" t="t"/>
              <a:pathLst>
                <a:path extrusionOk="0" h="1113790" w="5796346">
                  <a:moveTo>
                    <a:pt x="5243896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5243896" y="1113790"/>
                  </a:lnTo>
                  <a:lnTo>
                    <a:pt x="5796346" y="558800"/>
                  </a:lnTo>
                  <a:lnTo>
                    <a:pt x="5243896" y="0"/>
                  </a:lnTo>
                  <a:close/>
                </a:path>
              </a:pathLst>
            </a:custGeom>
            <a:solidFill>
              <a:srgbClr val="FEE600">
                <a:alpha val="9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2990" y="172720"/>
              <a:ext cx="758600" cy="762000"/>
            </a:xfrm>
            <a:custGeom>
              <a:rect b="b" l="l" r="r" t="t"/>
              <a:pathLst>
                <a:path extrusionOk="0" h="762000" w="758600">
                  <a:moveTo>
                    <a:pt x="379300" y="0"/>
                  </a:moveTo>
                  <a:cubicBezTo>
                    <a:pt x="589055" y="938"/>
                    <a:pt x="758600" y="171243"/>
                    <a:pt x="758600" y="381000"/>
                  </a:cubicBezTo>
                  <a:cubicBezTo>
                    <a:pt x="758600" y="590757"/>
                    <a:pt x="589055" y="761062"/>
                    <a:pt x="379300" y="762000"/>
                  </a:cubicBezTo>
                  <a:cubicBezTo>
                    <a:pt x="169545" y="761062"/>
                    <a:pt x="0" y="590757"/>
                    <a:pt x="0" y="381000"/>
                  </a:cubicBezTo>
                  <a:cubicBezTo>
                    <a:pt x="0" y="171243"/>
                    <a:pt x="169545" y="938"/>
                    <a:pt x="379300" y="0"/>
                  </a:cubicBezTo>
                  <a:close/>
                </a:path>
              </a:pathLst>
            </a:custGeom>
            <a:solidFill>
              <a:srgbClr val="FFFFFF">
                <a:alpha val="9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"/>
          <p:cNvSpPr txBox="1"/>
          <p:nvPr/>
        </p:nvSpPr>
        <p:spPr>
          <a:xfrm>
            <a:off x="9267333" y="2216118"/>
            <a:ext cx="1810698" cy="682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1530067" y="2083960"/>
            <a:ext cx="6061649" cy="31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fessor" id="148" name="Google Shape;14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5674" y="3194984"/>
            <a:ext cx="602040" cy="60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/>
        </p:nvSpPr>
        <p:spPr>
          <a:xfrm>
            <a:off x="1618854" y="2088634"/>
            <a:ext cx="61041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Parents </a:t>
            </a:r>
            <a:r>
              <a:rPr b="1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don’t encourage</a:t>
            </a:r>
            <a:r>
              <a:rPr b="0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students to pursue career in sports because of </a:t>
            </a:r>
            <a:r>
              <a:rPr b="1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 future</a:t>
            </a:r>
            <a:r>
              <a:rPr b="0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                                                                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1562847" y="4349737"/>
            <a:ext cx="52775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People’s</a:t>
            </a:r>
            <a:r>
              <a:rPr b="1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wrong perception</a:t>
            </a:r>
            <a:r>
              <a:rPr b="0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about Grassroot development of Olympic sports.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27195">
            <a:off x="8459105" y="2202550"/>
            <a:ext cx="346287" cy="3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9046088" y="2211559"/>
            <a:ext cx="1366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PATHWAY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8432085" y="3343775"/>
            <a:ext cx="1644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EDUCATION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7672703" y="4501964"/>
            <a:ext cx="1505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MINDSET</a:t>
            </a:r>
            <a:endParaRPr/>
          </a:p>
        </p:txBody>
      </p:sp>
      <p:pic>
        <p:nvPicPr>
          <p:cNvPr descr="Head with gears" id="155" name="Google Shape;15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4907" y="4415664"/>
            <a:ext cx="541931" cy="54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A5A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"/>
          <p:cNvGrpSpPr/>
          <p:nvPr/>
        </p:nvGrpSpPr>
        <p:grpSpPr>
          <a:xfrm>
            <a:off x="4176889" y="583080"/>
            <a:ext cx="4481322" cy="730090"/>
            <a:chOff x="4176889" y="583080"/>
            <a:chExt cx="4481322" cy="730090"/>
          </a:xfrm>
        </p:grpSpPr>
        <p:sp>
          <p:nvSpPr>
            <p:cNvPr id="161" name="Google Shape;161;p3"/>
            <p:cNvSpPr txBox="1"/>
            <p:nvPr/>
          </p:nvSpPr>
          <p:spPr>
            <a:xfrm>
              <a:off x="4898546" y="583080"/>
              <a:ext cx="30380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SOLUTIONS</a:t>
              </a:r>
              <a:endParaRPr b="1" sz="3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60000">
              <a:off x="4177956" y="1112759"/>
              <a:ext cx="4479188" cy="1613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3"/>
          <p:cNvGrpSpPr/>
          <p:nvPr/>
        </p:nvGrpSpPr>
        <p:grpSpPr>
          <a:xfrm>
            <a:off x="1496778" y="3137490"/>
            <a:ext cx="9753685" cy="2144726"/>
            <a:chOff x="0" y="-1744629"/>
            <a:chExt cx="20825388" cy="3143872"/>
          </a:xfrm>
        </p:grpSpPr>
        <p:grpSp>
          <p:nvGrpSpPr>
            <p:cNvPr id="164" name="Google Shape;164;p3"/>
            <p:cNvGrpSpPr/>
            <p:nvPr/>
          </p:nvGrpSpPr>
          <p:grpSpPr>
            <a:xfrm>
              <a:off x="0" y="-1744629"/>
              <a:ext cx="15641079" cy="1326002"/>
              <a:chOff x="0" y="-1465419"/>
              <a:chExt cx="12825313" cy="1113789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0" y="-1465419"/>
                <a:ext cx="12825313" cy="1113789"/>
              </a:xfrm>
              <a:custGeom>
                <a:rect b="b" l="l" r="r" t="t"/>
                <a:pathLst>
                  <a:path extrusionOk="0" h="1113790" w="12825313">
                    <a:moveTo>
                      <a:pt x="12272863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2272863" y="1113790"/>
                    </a:lnTo>
                    <a:lnTo>
                      <a:pt x="12825313" y="558800"/>
                    </a:lnTo>
                    <a:lnTo>
                      <a:pt x="12272863" y="0"/>
                    </a:lnTo>
                    <a:close/>
                  </a:path>
                </a:pathLst>
              </a:custGeom>
              <a:solidFill>
                <a:srgbClr val="FFFFFF">
                  <a:alpha val="5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162990" y="-1292699"/>
                <a:ext cx="758599" cy="762000"/>
              </a:xfrm>
              <a:custGeom>
                <a:rect b="b" l="l" r="r" t="t"/>
                <a:pathLst>
                  <a:path extrusionOk="0" h="762000" w="758600">
                    <a:moveTo>
                      <a:pt x="379300" y="0"/>
                    </a:moveTo>
                    <a:cubicBezTo>
                      <a:pt x="589055" y="938"/>
                      <a:pt x="758600" y="171243"/>
                      <a:pt x="758600" y="381000"/>
                    </a:cubicBezTo>
                    <a:cubicBezTo>
                      <a:pt x="758600" y="590757"/>
                      <a:pt x="589055" y="761062"/>
                      <a:pt x="379300" y="762000"/>
                    </a:cubicBezTo>
                    <a:cubicBezTo>
                      <a:pt x="169545" y="761062"/>
                      <a:pt x="0" y="590757"/>
                      <a:pt x="0" y="381000"/>
                    </a:cubicBezTo>
                    <a:cubicBezTo>
                      <a:pt x="0" y="171243"/>
                      <a:pt x="169545" y="938"/>
                      <a:pt x="379300" y="0"/>
                    </a:cubicBezTo>
                    <a:close/>
                  </a:path>
                </a:pathLst>
              </a:custGeom>
              <a:solidFill>
                <a:srgbClr val="FFFFFF">
                  <a:alpha val="5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3"/>
            <p:cNvGrpSpPr/>
            <p:nvPr/>
          </p:nvGrpSpPr>
          <p:grpSpPr>
            <a:xfrm>
              <a:off x="13756468" y="-1744629"/>
              <a:ext cx="7068920" cy="1326002"/>
              <a:chOff x="0" y="-1465419"/>
              <a:chExt cx="5796346" cy="1113789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0" y="-1465419"/>
                <a:ext cx="5796346" cy="1113789"/>
              </a:xfrm>
              <a:custGeom>
                <a:rect b="b" l="l" r="r" t="t"/>
                <a:pathLst>
                  <a:path extrusionOk="0" h="1113790" w="5796346">
                    <a:moveTo>
                      <a:pt x="524389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5243896" y="1113790"/>
                    </a:lnTo>
                    <a:lnTo>
                      <a:pt x="5796346" y="558800"/>
                    </a:lnTo>
                    <a:lnTo>
                      <a:pt x="5243896" y="0"/>
                    </a:lnTo>
                    <a:close/>
                  </a:path>
                </a:pathLst>
              </a:custGeom>
              <a:solidFill>
                <a:srgbClr val="FEE600">
                  <a:alpha val="8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62990" y="-1292699"/>
                <a:ext cx="758601" cy="762000"/>
              </a:xfrm>
              <a:custGeom>
                <a:rect b="b" l="l" r="r" t="t"/>
                <a:pathLst>
                  <a:path extrusionOk="0" h="762000" w="758600">
                    <a:moveTo>
                      <a:pt x="379300" y="0"/>
                    </a:moveTo>
                    <a:cubicBezTo>
                      <a:pt x="589055" y="938"/>
                      <a:pt x="758600" y="171243"/>
                      <a:pt x="758600" y="381000"/>
                    </a:cubicBezTo>
                    <a:cubicBezTo>
                      <a:pt x="758600" y="590757"/>
                      <a:pt x="589055" y="761062"/>
                      <a:pt x="379300" y="762000"/>
                    </a:cubicBezTo>
                    <a:cubicBezTo>
                      <a:pt x="169545" y="761062"/>
                      <a:pt x="0" y="590757"/>
                      <a:pt x="0" y="381000"/>
                    </a:cubicBezTo>
                    <a:cubicBezTo>
                      <a:pt x="0" y="171243"/>
                      <a:pt x="169545" y="938"/>
                      <a:pt x="379300" y="0"/>
                    </a:cubicBezTo>
                    <a:close/>
                  </a:path>
                </a:pathLst>
              </a:custGeom>
              <a:solidFill>
                <a:srgbClr val="FFFFFF">
                  <a:alpha val="8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3"/>
            <p:cNvSpPr txBox="1"/>
            <p:nvPr/>
          </p:nvSpPr>
          <p:spPr>
            <a:xfrm>
              <a:off x="15872850" y="399356"/>
              <a:ext cx="3866077" cy="99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1666076" y="-1654112"/>
              <a:ext cx="12289163" cy="1218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Everyone is talented but built differently so we are here to identify that talent early and accordingly to inherent capabilities.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3"/>
          <p:cNvSpPr txBox="1"/>
          <p:nvPr/>
        </p:nvSpPr>
        <p:spPr>
          <a:xfrm>
            <a:off x="8780191" y="3277768"/>
            <a:ext cx="23598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IDENTIFY EARLY &amp; ACCORDINGLY</a:t>
            </a:r>
            <a:endParaRPr/>
          </a:p>
        </p:txBody>
      </p:sp>
      <p:pic>
        <p:nvPicPr>
          <p:cNvPr descr="Podium" id="173" name="Google Shape;1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958" y="3288919"/>
            <a:ext cx="507558" cy="50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A5A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/>
        </p:nvSpPr>
        <p:spPr>
          <a:xfrm>
            <a:off x="2034365" y="4428202"/>
            <a:ext cx="876901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Scoutist is a sports-tech startup which will help each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individual athletes to find out their inherent talent with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help of 18 test and statistical methods, using Data analysis techniques by considering their motor and physiological factors.</a:t>
            </a:r>
            <a:endParaRPr/>
          </a:p>
        </p:txBody>
      </p:sp>
      <p:grpSp>
        <p:nvGrpSpPr>
          <p:cNvPr id="179" name="Google Shape;179;p4"/>
          <p:cNvGrpSpPr/>
          <p:nvPr/>
        </p:nvGrpSpPr>
        <p:grpSpPr>
          <a:xfrm>
            <a:off x="4087679" y="583080"/>
            <a:ext cx="4481322" cy="730090"/>
            <a:chOff x="4176889" y="583080"/>
            <a:chExt cx="4481322" cy="730090"/>
          </a:xfrm>
        </p:grpSpPr>
        <p:sp>
          <p:nvSpPr>
            <p:cNvPr id="180" name="Google Shape;180;p4"/>
            <p:cNvSpPr txBox="1"/>
            <p:nvPr/>
          </p:nvSpPr>
          <p:spPr>
            <a:xfrm>
              <a:off x="5453185" y="583080"/>
              <a:ext cx="19287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ABOUT</a:t>
              </a:r>
              <a:endParaRPr b="1" sz="3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81" name="Google Shape;18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60000">
              <a:off x="4177956" y="1112759"/>
              <a:ext cx="4479188" cy="1613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2" name="Google Shape;1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2995" y="1803775"/>
            <a:ext cx="5611758" cy="2073352"/>
          </a:xfrm>
          <a:prstGeom prst="rect">
            <a:avLst/>
          </a:prstGeom>
          <a:noFill/>
          <a:ln>
            <a:noFill/>
          </a:ln>
          <a:effectLst>
            <a:outerShdw blurRad="444500" sx="112000" rotWithShape="0" algn="ctr" dir="5400000" dist="50800" sy="112000">
              <a:srgbClr val="000000"/>
            </a:outerShdw>
          </a:effectLst>
        </p:spPr>
      </p:pic>
      <p:sp>
        <p:nvSpPr>
          <p:cNvPr id="183" name="Google Shape;183;p4"/>
          <p:cNvSpPr txBox="1"/>
          <p:nvPr/>
        </p:nvSpPr>
        <p:spPr>
          <a:xfrm>
            <a:off x="5375126" y="2373036"/>
            <a:ext cx="60941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SCOUTIST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4485578" y="3085422"/>
            <a:ext cx="53274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THE COMPANY NOBODY’S BUILDING</a:t>
            </a:r>
            <a:endParaRPr sz="1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26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511" y="1313172"/>
            <a:ext cx="10449924" cy="53282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5"/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192" name="Google Shape;192;p5"/>
            <p:cNvSpPr/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ghtbulb" id="193" name="Google Shape;19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5"/>
          <p:cNvSpPr/>
          <p:nvPr/>
        </p:nvSpPr>
        <p:spPr>
          <a:xfrm>
            <a:off x="844764" y="1742764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5"/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196" name="Google Shape;196;p5"/>
            <p:cNvSpPr/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Users" id="197" name="Google Shape;197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5"/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199" name="Google Shape;199;p5"/>
            <p:cNvSpPr/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offee" id="200" name="Google Shape;200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5"/>
          <p:cNvSpPr/>
          <p:nvPr/>
        </p:nvSpPr>
        <p:spPr>
          <a:xfrm>
            <a:off x="0" y="-9807821"/>
            <a:ext cx="1280242" cy="23926799"/>
          </a:xfrm>
          <a:custGeom>
            <a:rect b="b" l="l" r="r" t="t"/>
            <a:pathLst>
              <a:path extrusionOk="0" h="23926799" w="1280242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bulb" id="202" name="Google Shape;202;p5">
            <a:hlinkClick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ward trend" id="203" name="Google Shape;203;p5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ffee" id="204" name="Google Shape;204;p5">
            <a:hlinkClick action="ppaction://hlinksldjump"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205" name="Google Shape;205;p5">
            <a:hlinkClick action="ppaction://hlinksldjump"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20141" y="1783922"/>
            <a:ext cx="724649" cy="724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" id="206" name="Google Shape;206;p5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5"/>
          <p:cNvGrpSpPr/>
          <p:nvPr/>
        </p:nvGrpSpPr>
        <p:grpSpPr>
          <a:xfrm>
            <a:off x="4116280" y="583080"/>
            <a:ext cx="4602542" cy="730090"/>
            <a:chOff x="4116280" y="583080"/>
            <a:chExt cx="4602542" cy="730090"/>
          </a:xfrm>
        </p:grpSpPr>
        <p:sp>
          <p:nvSpPr>
            <p:cNvPr id="208" name="Google Shape;208;p5"/>
            <p:cNvSpPr txBox="1"/>
            <p:nvPr/>
          </p:nvSpPr>
          <p:spPr>
            <a:xfrm>
              <a:off x="4116280" y="583080"/>
              <a:ext cx="46025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BUSINESS MODEL</a:t>
              </a:r>
              <a:endParaRPr b="1" sz="3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9" name="Google Shape;209;p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-60000">
              <a:off x="4177956" y="1112759"/>
              <a:ext cx="4479188" cy="1613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5"/>
          <p:cNvSpPr/>
          <p:nvPr/>
        </p:nvSpPr>
        <p:spPr>
          <a:xfrm>
            <a:off x="6010508" y="1572323"/>
            <a:ext cx="1857074" cy="1354552"/>
          </a:xfrm>
          <a:prstGeom prst="rect">
            <a:avLst/>
          </a:prstGeom>
          <a:solidFill>
            <a:srgbClr val="FFD2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42103" y="1803777"/>
            <a:ext cx="1771581" cy="1123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212" name="Google Shape;212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96223" y="1793253"/>
            <a:ext cx="724649" cy="72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5"/>
          <p:cNvGrpSpPr/>
          <p:nvPr/>
        </p:nvGrpSpPr>
        <p:grpSpPr>
          <a:xfrm>
            <a:off x="-827568" y="4293319"/>
            <a:ext cx="827568" cy="828000"/>
            <a:chOff x="-966446" y="4288420"/>
            <a:chExt cx="827568" cy="828000"/>
          </a:xfrm>
        </p:grpSpPr>
        <p:sp>
          <p:nvSpPr>
            <p:cNvPr id="214" name="Google Shape;214;p5"/>
            <p:cNvSpPr/>
            <p:nvPr/>
          </p:nvSpPr>
          <p:spPr>
            <a:xfrm>
              <a:off x="-966446" y="428842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Upward trend" id="215" name="Google Shape;215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-858830" y="4396043"/>
              <a:ext cx="612336" cy="6123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pward trend" id="216" name="Google Shape;216;p5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3953" y="4396252"/>
            <a:ext cx="612336" cy="61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78" y="981308"/>
            <a:ext cx="3666180" cy="320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9059" y="2301589"/>
            <a:ext cx="5933882" cy="455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57" y="981308"/>
            <a:ext cx="4243853" cy="3324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"/>
          <p:cNvSpPr txBox="1"/>
          <p:nvPr/>
        </p:nvSpPr>
        <p:spPr>
          <a:xfrm>
            <a:off x="3026627" y="611976"/>
            <a:ext cx="613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D6A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/>
          <p:nvPr/>
        </p:nvSpPr>
        <p:spPr>
          <a:xfrm>
            <a:off x="-842559" y="4288420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31" name="Google Shape;231;p7"/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32" name="Google Shape;232;p7"/>
            <p:cNvSpPr/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descr="Lightbulb" id="233" name="Google Shape;23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7"/>
          <p:cNvSpPr/>
          <p:nvPr/>
        </p:nvSpPr>
        <p:spPr>
          <a:xfrm>
            <a:off x="-842559" y="1741580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Single gear" id="235" name="Google Shape;2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3200" y="1798957"/>
            <a:ext cx="724649" cy="72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7"/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237" name="Google Shape;237;p7"/>
            <p:cNvSpPr/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descr="Users" id="238" name="Google Shape;23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7"/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240" name="Google Shape;240;p7"/>
            <p:cNvSpPr/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descr="Coffee" id="241" name="Google Shape;24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7"/>
          <p:cNvSpPr/>
          <p:nvPr/>
        </p:nvSpPr>
        <p:spPr>
          <a:xfrm>
            <a:off x="0" y="-8534400"/>
            <a:ext cx="1280242" cy="23926799"/>
          </a:xfrm>
          <a:custGeom>
            <a:rect b="b" l="l" r="r" t="t"/>
            <a:pathLst>
              <a:path extrusionOk="0" h="23926799" w="1280242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Lightbulb" id="243" name="Google Shape;243;p7">
            <a:hlinkClick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ward trend" id="244" name="Google Shape;24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725039" y="4396043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ward trend" id="245" name="Google Shape;245;p7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3953" y="4396252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ffee" id="246" name="Google Shape;246;p7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247" name="Google Shape;247;p7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9821" y="1816391"/>
            <a:ext cx="724649" cy="724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" id="248" name="Google Shape;248;p7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7"/>
          <p:cNvSpPr txBox="1"/>
          <p:nvPr/>
        </p:nvSpPr>
        <p:spPr>
          <a:xfrm>
            <a:off x="3895066" y="583080"/>
            <a:ext cx="50449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MARKETING PLAN</a:t>
            </a:r>
            <a:endParaRPr b="1" sz="36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2105867" y="2633577"/>
            <a:ext cx="227504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TARGET AUDIENCE</a:t>
            </a:r>
            <a:endParaRPr b="1"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</a:br>
            <a:endParaRPr b="1" sz="24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1962371" y="2932966"/>
            <a:ext cx="262360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Children from age group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between 7-16.</a:t>
            </a:r>
            <a:endParaRPr b="0" sz="1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endParaRPr sz="14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2529685" y="5112898"/>
            <a:ext cx="149483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DIGITAL ADS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endParaRPr b="1" sz="18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1682990" y="5490051"/>
            <a:ext cx="33228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We will run ads digitally as most </a:t>
            </a:r>
            <a:br>
              <a:rPr b="0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of target audience will be using phone</a:t>
            </a:r>
            <a:endParaRPr sz="12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964291" y="2633577"/>
            <a:ext cx="11769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SCHOOLS</a:t>
            </a:r>
            <a:endParaRPr b="1" sz="18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8368624" y="2938848"/>
            <a:ext cx="25337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Our target is to approach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12 </a:t>
            </a:r>
            <a:r>
              <a:rPr b="0" i="0" lang="en-US" sz="14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school</a:t>
            </a:r>
            <a:r>
              <a:rPr b="0" i="0" lang="en-US" sz="18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 in 12 months</a:t>
            </a:r>
            <a:endParaRPr b="0" sz="1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7925523" y="5022662"/>
            <a:ext cx="341991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FEATURING IN MAJOR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PUBLICATIONS</a:t>
            </a:r>
            <a:endParaRPr b="1"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endParaRPr b="1" sz="1800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7656603" y="5561839"/>
            <a:ext cx="39577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We are in talks with major startup story news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F3F3F3"/>
                </a:solidFill>
                <a:latin typeface="Times"/>
                <a:ea typeface="Times"/>
                <a:cs typeface="Times"/>
                <a:sym typeface="Times"/>
              </a:rPr>
              <a:t>and media blogs like yourstory.com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7"/>
          <p:cNvGrpSpPr/>
          <p:nvPr/>
        </p:nvGrpSpPr>
        <p:grpSpPr>
          <a:xfrm flipH="1" rot="10309610">
            <a:off x="7360147" y="2624851"/>
            <a:ext cx="1458827" cy="482829"/>
            <a:chOff x="5270499" y="2952752"/>
            <a:chExt cx="1652161" cy="946641"/>
          </a:xfrm>
        </p:grpSpPr>
        <p:sp>
          <p:nvSpPr>
            <p:cNvPr id="259" name="Google Shape;259;p7"/>
            <p:cNvSpPr/>
            <p:nvPr/>
          </p:nvSpPr>
          <p:spPr>
            <a:xfrm>
              <a:off x="5270499" y="2952752"/>
              <a:ext cx="1519201" cy="772907"/>
            </a:xfrm>
            <a:custGeom>
              <a:rect b="b" l="l" r="r" t="t"/>
              <a:pathLst>
                <a:path extrusionOk="0" h="772908" w="1519201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6642156" y="3574516"/>
              <a:ext cx="280504" cy="324877"/>
            </a:xfrm>
            <a:custGeom>
              <a:rect b="b" l="l" r="r" t="t"/>
              <a:pathLst>
                <a:path extrusionOk="0" h="324877" w="280504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261" name="Google Shape;261;p7"/>
          <p:cNvGrpSpPr/>
          <p:nvPr/>
        </p:nvGrpSpPr>
        <p:grpSpPr>
          <a:xfrm flipH="1" rot="-8228394">
            <a:off x="7406172" y="4110037"/>
            <a:ext cx="1356456" cy="777212"/>
            <a:chOff x="5270499" y="2952750"/>
            <a:chExt cx="1652161" cy="946643"/>
          </a:xfrm>
        </p:grpSpPr>
        <p:sp>
          <p:nvSpPr>
            <p:cNvPr id="262" name="Google Shape;262;p7"/>
            <p:cNvSpPr/>
            <p:nvPr/>
          </p:nvSpPr>
          <p:spPr>
            <a:xfrm>
              <a:off x="5270499" y="2952750"/>
              <a:ext cx="1519201" cy="772908"/>
            </a:xfrm>
            <a:custGeom>
              <a:rect b="b" l="l" r="r" t="t"/>
              <a:pathLst>
                <a:path extrusionOk="0" h="772908" w="1519201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6642156" y="3574516"/>
              <a:ext cx="280504" cy="324877"/>
            </a:xfrm>
            <a:custGeom>
              <a:rect b="b" l="l" r="r" t="t"/>
              <a:pathLst>
                <a:path extrusionOk="0" h="324877" w="280504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264" name="Google Shape;264;p7"/>
          <p:cNvGrpSpPr/>
          <p:nvPr/>
        </p:nvGrpSpPr>
        <p:grpSpPr>
          <a:xfrm rot="-10382973">
            <a:off x="4220116" y="2561403"/>
            <a:ext cx="1396238" cy="528243"/>
            <a:chOff x="5270499" y="2952750"/>
            <a:chExt cx="1652161" cy="946643"/>
          </a:xfrm>
        </p:grpSpPr>
        <p:sp>
          <p:nvSpPr>
            <p:cNvPr id="265" name="Google Shape;265;p7"/>
            <p:cNvSpPr/>
            <p:nvPr/>
          </p:nvSpPr>
          <p:spPr>
            <a:xfrm>
              <a:off x="5270499" y="2952750"/>
              <a:ext cx="1519201" cy="772908"/>
            </a:xfrm>
            <a:custGeom>
              <a:rect b="b" l="l" r="r" t="t"/>
              <a:pathLst>
                <a:path extrusionOk="0" h="772908" w="1519201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6642156" y="3574516"/>
              <a:ext cx="280504" cy="324877"/>
            </a:xfrm>
            <a:custGeom>
              <a:rect b="b" l="l" r="r" t="t"/>
              <a:pathLst>
                <a:path extrusionOk="0" h="324877" w="280504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267" name="Google Shape;267;p7"/>
          <p:cNvGrpSpPr/>
          <p:nvPr/>
        </p:nvGrpSpPr>
        <p:grpSpPr>
          <a:xfrm rot="8228394">
            <a:off x="4061833" y="4110037"/>
            <a:ext cx="1356456" cy="777212"/>
            <a:chOff x="5270499" y="2952750"/>
            <a:chExt cx="1652161" cy="946643"/>
          </a:xfrm>
        </p:grpSpPr>
        <p:sp>
          <p:nvSpPr>
            <p:cNvPr id="268" name="Google Shape;268;p7"/>
            <p:cNvSpPr/>
            <p:nvPr/>
          </p:nvSpPr>
          <p:spPr>
            <a:xfrm>
              <a:off x="5270499" y="2952750"/>
              <a:ext cx="1519201" cy="772908"/>
            </a:xfrm>
            <a:custGeom>
              <a:rect b="b" l="l" r="r" t="t"/>
              <a:pathLst>
                <a:path extrusionOk="0" h="772908" w="1519201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642156" y="3574516"/>
              <a:ext cx="280504" cy="324877"/>
            </a:xfrm>
            <a:custGeom>
              <a:rect b="b" l="l" r="r" t="t"/>
              <a:pathLst>
                <a:path extrusionOk="0" h="324877" w="280504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pic>
        <p:nvPicPr>
          <p:cNvPr id="270" name="Google Shape;270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-120000">
            <a:off x="4967136" y="1099264"/>
            <a:ext cx="2900823" cy="123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 Audience" id="271" name="Google Shape;271;p7">
            <a:hlinkClick action="ppaction://hlinksldjump"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644193" y="1758477"/>
            <a:ext cx="914399" cy="899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er review RTL" id="272" name="Google Shape;272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695496" y="41427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spaper" id="273" name="Google Shape;273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9178278" y="41427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room" id="274" name="Google Shape;274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035415" y="1790239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7"/>
          <p:cNvGrpSpPr/>
          <p:nvPr/>
        </p:nvGrpSpPr>
        <p:grpSpPr>
          <a:xfrm>
            <a:off x="5119428" y="1983611"/>
            <a:ext cx="2486291" cy="3026236"/>
            <a:chOff x="5017724" y="1928495"/>
            <a:chExt cx="2486291" cy="3026236"/>
          </a:xfrm>
        </p:grpSpPr>
        <p:grpSp>
          <p:nvGrpSpPr>
            <p:cNvPr id="276" name="Google Shape;276;p7"/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277" name="Google Shape;277;p7"/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rect b="b" l="l" r="r" t="t"/>
                <a:pathLst>
                  <a:path extrusionOk="0" h="188021" w="71393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rect b="b" l="l" r="r" t="t"/>
                <a:pathLst>
                  <a:path extrusionOk="0" h="26696" w="3732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rect b="b" l="l" r="r" t="t"/>
                <a:pathLst>
                  <a:path extrusionOk="0" h="17457" w="80558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rect b="b" l="l" r="r" t="t"/>
                <a:pathLst>
                  <a:path extrusionOk="0" h="52154" w="5537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rect b="b" l="l" r="r" t="t"/>
                <a:pathLst>
                  <a:path extrusionOk="0" h="7590" w="2945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rect b="b" l="l" r="r" t="t"/>
                <a:pathLst>
                  <a:path extrusionOk="0" h="7464" w="6829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rect b="b" l="l" r="r" t="t"/>
                <a:pathLst>
                  <a:path extrusionOk="0" h="9715" w="792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rect b="b" l="l" r="r" t="t"/>
                <a:pathLst>
                  <a:path extrusionOk="0" h="4364" w="540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rect b="b" l="l" r="r" t="t"/>
                <a:pathLst>
                  <a:path extrusionOk="0" h="9630" w="3388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rect b="b" l="l" r="r" t="t"/>
                <a:pathLst>
                  <a:path extrusionOk="0" h="9904" w="958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rect b="b" l="l" r="r" t="t"/>
                <a:pathLst>
                  <a:path extrusionOk="0" h="19961" w="102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rect b="b" l="l" r="r" t="t"/>
                <a:pathLst>
                  <a:path extrusionOk="0" h="10680" w="2239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rect b="b" l="l" r="r" t="t"/>
                <a:pathLst>
                  <a:path extrusionOk="0" h="75481" w="6554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rect b="b" l="l" r="r" t="t"/>
                <a:pathLst>
                  <a:path extrusionOk="0" h="9611" w="299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rect b="b" l="l" r="r" t="t"/>
                <a:pathLst>
                  <a:path extrusionOk="0" h="13297" w="2775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rect b="b" l="l" r="r" t="t"/>
                <a:pathLst>
                  <a:path extrusionOk="0" h="16460" w="10991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rect b="b" l="l" r="r" t="t"/>
                <a:pathLst>
                  <a:path extrusionOk="0" h="16962" w="18848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rect b="b" l="l" r="r" t="t"/>
                <a:pathLst>
                  <a:path extrusionOk="0" h="104696" w="119758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rect b="b" l="l" r="r" t="t"/>
                <a:pathLst>
                  <a:path extrusionOk="0" h="17734" w="13437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rect b="b" l="l" r="r" t="t"/>
                <a:pathLst>
                  <a:path extrusionOk="0" h="21351" w="4946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rect b="b" l="l" r="r" t="t"/>
                <a:pathLst>
                  <a:path extrusionOk="0" h="4180" w="26261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rect b="b" l="l" r="r" t="t"/>
                <a:pathLst>
                  <a:path extrusionOk="0" h="15503" w="10948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rect b="b" l="l" r="r" t="t"/>
                <a:pathLst>
                  <a:path extrusionOk="0" h="10699" w="3062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rect b="b" l="l" r="r" t="t"/>
                <a:pathLst>
                  <a:path extrusionOk="0" h="30982" w="6354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rect b="b" l="l" r="r" t="t"/>
                <a:pathLst>
                  <a:path extrusionOk="0" h="25637" w="3361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rect b="b" l="l" r="r" t="t"/>
                <a:pathLst>
                  <a:path extrusionOk="0" h="45981" w="10694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rect b="b" l="l" r="r" t="t"/>
                <a:pathLst>
                  <a:path extrusionOk="0" h="32051" w="8004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rect b="b" l="l" r="r" t="t"/>
                <a:pathLst>
                  <a:path extrusionOk="0" h="84049" w="61498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rect b="b" l="l" r="r" t="t"/>
                <a:pathLst>
                  <a:path extrusionOk="0" h="52352" w="17888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rect b="b" l="l" r="r" t="t"/>
                <a:pathLst>
                  <a:path extrusionOk="0" h="9621" w="3079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rect b="b" l="l" r="r" t="t"/>
                <a:pathLst>
                  <a:path extrusionOk="0" h="91877" w="60972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rect b="b" l="l" r="r" t="t"/>
                <a:pathLst>
                  <a:path extrusionOk="0" h="127305" w="768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rect b="b" l="l" r="r" t="t"/>
                <a:pathLst>
                  <a:path extrusionOk="0" h="13878" w="3325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rect b="b" l="l" r="r" t="t"/>
                <a:pathLst>
                  <a:path extrusionOk="0" h="4451" w="27550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rect b="b" l="l" r="r" t="t"/>
                <a:pathLst>
                  <a:path extrusionOk="0" h="159224" w="22256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rect b="b" l="l" r="r" t="t"/>
                <a:pathLst>
                  <a:path extrusionOk="0" h="42759" w="39218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rect b="b" l="l" r="r" t="t"/>
                <a:pathLst>
                  <a:path extrusionOk="0" h="49164" w="36755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rect b="b" l="l" r="r" t="t"/>
                <a:pathLst>
                  <a:path extrusionOk="0" h="40593" w="3514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rect b="b" l="l" r="r" t="t"/>
                <a:pathLst>
                  <a:path extrusionOk="0" h="42750" w="33039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rect b="b" l="l" r="r" t="t"/>
                <a:pathLst>
                  <a:path extrusionOk="0" h="36308" w="32873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rect b="b" l="l" r="r" t="t"/>
                <a:pathLst>
                  <a:path extrusionOk="0" h="191228" w="34626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rect b="b" l="l" r="r" t="t"/>
                <a:pathLst>
                  <a:path extrusionOk="0" h="35258" w="2650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rect b="b" l="l" r="r" t="t"/>
                <a:pathLst>
                  <a:path extrusionOk="0" h="16016" w="9537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rect b="b" l="l" r="r" t="t"/>
                <a:pathLst>
                  <a:path extrusionOk="0" h="574025" w="166582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rect b="b" l="l" r="r" t="t"/>
                <a:pathLst>
                  <a:path extrusionOk="0" h="259597" w="46809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rect b="b" l="l" r="r" t="t"/>
                <a:pathLst>
                  <a:path extrusionOk="0" h="536289" w="243970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rect b="b" l="l" r="r" t="t"/>
                <a:pathLst>
                  <a:path extrusionOk="0" h="56619" w="41641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7"/>
            <p:cNvGrpSpPr/>
            <p:nvPr/>
          </p:nvGrpSpPr>
          <p:grpSpPr>
            <a:xfrm>
              <a:off x="5017724" y="1928495"/>
              <a:ext cx="1893236" cy="3026236"/>
              <a:chOff x="4991408" y="1748386"/>
              <a:chExt cx="1646337" cy="2631582"/>
            </a:xfrm>
          </p:grpSpPr>
          <p:sp>
            <p:nvSpPr>
              <p:cNvPr id="325" name="Google Shape;325;p7"/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rect b="b" l="l" r="r" t="t"/>
                <a:pathLst>
                  <a:path extrusionOk="0" h="34638" w="12114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rect b="b" l="l" r="r" t="t"/>
                <a:pathLst>
                  <a:path extrusionOk="0" h="81741" w="3062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rect b="b" l="l" r="r" t="t"/>
                <a:pathLst>
                  <a:path extrusionOk="0" h="21864" w="18631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rect b="b" l="l" r="r" t="t"/>
                <a:pathLst>
                  <a:path extrusionOk="0" h="19191" w="21617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rect b="b" l="l" r="r" t="t"/>
                <a:pathLst>
                  <a:path extrusionOk="0" h="24103" w="15788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rect b="b" l="l" r="r" t="t"/>
                <a:pathLst>
                  <a:path extrusionOk="0" h="290473" w="138556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rect b="b" l="l" r="r" t="t"/>
                <a:pathLst>
                  <a:path extrusionOk="0" h="281205" w="163883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rect b="b" l="l" r="r" t="t"/>
                <a:pathLst>
                  <a:path extrusionOk="0" h="45750" w="34186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rect b="b" l="l" r="r" t="t"/>
                <a:pathLst>
                  <a:path extrusionOk="0" h="96910" w="41249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rect b="b" l="l" r="r" t="t"/>
                <a:pathLst>
                  <a:path extrusionOk="0" h="140407" w="5865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rect b="b" l="l" r="r" t="t"/>
                <a:pathLst>
                  <a:path extrusionOk="0" h="68150" w="70828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rect b="b" l="l" r="r" t="t"/>
                <a:pathLst>
                  <a:path extrusionOk="0" h="172863" w="89847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rect b="b" l="l" r="r" t="t"/>
                <a:pathLst>
                  <a:path extrusionOk="0" h="49781" w="22043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rect b="b" l="l" r="r" t="t"/>
                <a:pathLst>
                  <a:path extrusionOk="0" h="63353" w="19656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rect b="b" l="l" r="r" t="t"/>
                <a:pathLst>
                  <a:path extrusionOk="0" h="90909" w="35126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rect b="b" l="l" r="r" t="t"/>
                <a:pathLst>
                  <a:path extrusionOk="0" h="94051" w="37823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rect b="b" l="l" r="r" t="t"/>
                <a:pathLst>
                  <a:path extrusionOk="0" h="95313" w="35820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rect b="b" l="l" r="r" t="t"/>
                <a:pathLst>
                  <a:path extrusionOk="0" h="150941" w="61319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rect b="b" l="l" r="r" t="t"/>
                <a:pathLst>
                  <a:path extrusionOk="0" h="155628" w="55246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rect b="b" l="l" r="r" t="t"/>
                <a:pathLst>
                  <a:path extrusionOk="0" h="175200" w="57402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rect b="b" l="l" r="r" t="t"/>
                <a:pathLst>
                  <a:path extrusionOk="0" h="219110" w="138453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rect b="b" l="l" r="r" t="t"/>
                <a:pathLst>
                  <a:path extrusionOk="0" h="111667" w="49573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rect b="b" l="l" r="r" t="t"/>
                <a:pathLst>
                  <a:path extrusionOk="0" h="458927" w="234605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rect b="b" l="l" r="r" t="t"/>
                <a:pathLst>
                  <a:path extrusionOk="0" h="60468" w="40440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rect b="b" l="l" r="r" t="t"/>
                <a:pathLst>
                  <a:path extrusionOk="0" h="117899" w="74782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rect b="b" l="l" r="r" t="t"/>
                <a:pathLst>
                  <a:path extrusionOk="0" h="162993" w="9863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rect b="b" l="l" r="r" t="t"/>
                <a:pathLst>
                  <a:path extrusionOk="0" h="318982" w="220677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rect b="b" l="l" r="r" t="t"/>
                <a:pathLst>
                  <a:path extrusionOk="0" h="106362" w="6633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rect b="b" l="l" r="r" t="t"/>
                <a:pathLst>
                  <a:path extrusionOk="0" h="52691" w="28480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rect b="b" l="l" r="r" t="t"/>
                <a:pathLst>
                  <a:path extrusionOk="0" h="18719" w="16528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rect b="b" l="l" r="r" t="t"/>
                <a:pathLst>
                  <a:path extrusionOk="0" h="54803" w="58916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rect b="b" l="l" r="r" t="t"/>
                <a:pathLst>
                  <a:path extrusionOk="0" h="25378" w="31877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rect b="b" l="l" r="r" t="t"/>
                <a:pathLst>
                  <a:path extrusionOk="0" h="47308" w="68763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rect b="b" l="l" r="r" t="t"/>
                <a:pathLst>
                  <a:path extrusionOk="0" h="12543" w="22164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rect b="b" l="l" r="r" t="t"/>
                <a:pathLst>
                  <a:path extrusionOk="0" h="13377" w="14798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rect b="b" l="l" r="r" t="t"/>
                <a:pathLst>
                  <a:path extrusionOk="0" h="24698" w="30440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rect b="b" l="l" r="r" t="t"/>
                <a:pathLst>
                  <a:path extrusionOk="0" h="29510" w="47135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rect b="b" l="l" r="r" t="t"/>
                <a:pathLst>
                  <a:path extrusionOk="0" h="43991" w="6876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rect b="b" l="l" r="r" t="t"/>
                <a:pathLst>
                  <a:path extrusionOk="0" h="28947" w="50699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rect b="b" l="l" r="r" t="t"/>
                <a:pathLst>
                  <a:path extrusionOk="0" h="55583" w="4899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rect b="b" l="l" r="r" t="t"/>
                <a:pathLst>
                  <a:path extrusionOk="0" h="189725" w="122384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rect b="b" l="l" r="r" t="t"/>
                <a:pathLst>
                  <a:path extrusionOk="0" h="26496" w="17713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rect b="b" l="l" r="r" t="t"/>
                <a:pathLst>
                  <a:path extrusionOk="0" h="298678" w="172365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rect b="b" l="l" r="r" t="t"/>
                <a:pathLst>
                  <a:path extrusionOk="0" h="252255" w="123646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rect b="b" l="l" r="r" t="t"/>
                <a:pathLst>
                  <a:path extrusionOk="0" h="47575" w="12474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rect b="b" l="l" r="r" t="t"/>
                <a:pathLst>
                  <a:path extrusionOk="0" h="324571" w="144009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rect b="b" l="l" r="r" t="t"/>
                <a:pathLst>
                  <a:path extrusionOk="0" h="38372" w="16873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rect b="b" l="l" r="r" t="t"/>
                <a:pathLst>
                  <a:path extrusionOk="0" h="1141935" w="1228017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rect b="b" l="l" r="r" t="t"/>
                <a:pathLst>
                  <a:path extrusionOk="0" h="751126" w="395075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rect b="b" l="l" r="r" t="t"/>
                <a:pathLst>
                  <a:path extrusionOk="0" h="395419" w="213111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rect b="b" l="l" r="r" t="t"/>
                <a:pathLst>
                  <a:path extrusionOk="0" h="4893" w="2661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rect b="b" l="l" r="r" t="t"/>
                <a:pathLst>
                  <a:path extrusionOk="0" h="135900" w="69896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rect b="b" l="l" r="r" t="t"/>
                <a:pathLst>
                  <a:path extrusionOk="0" h="419756" w="260704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rect b="b" l="l" r="r" t="t"/>
                <a:pathLst>
                  <a:path extrusionOk="0" h="239764" w="154836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rect b="b" l="l" r="r" t="t"/>
                <a:pathLst>
                  <a:path extrusionOk="0" h="8881" w="51655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rect b="b" l="l" r="r" t="t"/>
                <a:pathLst>
                  <a:path extrusionOk="0" h="24702" w="223546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rect b="b" l="l" r="r" t="t"/>
                <a:pathLst>
                  <a:path extrusionOk="0" h="11590" w="63128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rect b="b" l="l" r="r" t="t"/>
                <a:pathLst>
                  <a:path extrusionOk="0" h="486122" w="238350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rect b="b" l="l" r="r" t="t"/>
                <a:pathLst>
                  <a:path extrusionOk="0" h="222502" w="142071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rect b="b" l="l" r="r" t="t"/>
                <a:pathLst>
                  <a:path extrusionOk="0" h="234975" w="111010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89B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"/>
          <p:cNvSpPr/>
          <p:nvPr/>
        </p:nvSpPr>
        <p:spPr>
          <a:xfrm>
            <a:off x="846119" y="4179212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8"/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92" name="Google Shape;392;p8"/>
            <p:cNvSpPr/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ghtbulb" id="393" name="Google Shape;39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8"/>
          <p:cNvSpPr/>
          <p:nvPr/>
        </p:nvSpPr>
        <p:spPr>
          <a:xfrm>
            <a:off x="-842559" y="1741580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pward trend" id="395" name="Google Shape;39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52" y="4272929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396" name="Google Shape;39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8988" y="1804906"/>
            <a:ext cx="724649" cy="72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8"/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98" name="Google Shape;398;p8"/>
            <p:cNvSpPr/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Users" id="399" name="Google Shape;399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8"/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401" name="Google Shape;401;p8"/>
            <p:cNvSpPr/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offee" id="402" name="Google Shape;402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8"/>
          <p:cNvSpPr/>
          <p:nvPr/>
        </p:nvSpPr>
        <p:spPr>
          <a:xfrm>
            <a:off x="-55644" y="-7354314"/>
            <a:ext cx="1280242" cy="23926799"/>
          </a:xfrm>
          <a:custGeom>
            <a:rect b="b" l="l" r="r" t="t"/>
            <a:pathLst>
              <a:path extrusionOk="0" h="23926799" w="1280242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bulb" id="404" name="Google Shape;404;p8">
            <a:hlinkClick action="ppaction://hlinkshowjump?jump=first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ward trend" id="405" name="Google Shape;405;p8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3997" y="4254337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ffee" id="406" name="Google Shape;406;p8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407" name="Google Shape;407;p8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9120" y="1813558"/>
            <a:ext cx="724649" cy="724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" id="408" name="Google Shape;408;p8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8"/>
          <p:cNvSpPr txBox="1"/>
          <p:nvPr/>
        </p:nvSpPr>
        <p:spPr>
          <a:xfrm>
            <a:off x="4338300" y="583080"/>
            <a:ext cx="41585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BUSINESS PLAN</a:t>
            </a:r>
            <a:endParaRPr b="1" sz="3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0" name="Google Shape;410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-60000">
            <a:off x="4238566" y="1166189"/>
            <a:ext cx="4479188" cy="1613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1" name="Google Shape;411;p8"/>
          <p:cNvGraphicFramePr/>
          <p:nvPr/>
        </p:nvGraphicFramePr>
        <p:xfrm>
          <a:off x="2353555" y="21287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{9D288809-8A7C-4AB0-A7B2-F695F8A96594}</a:tableStyleId>
              </a:tblPr>
              <a:tblGrid>
                <a:gridCol w="1238975"/>
                <a:gridCol w="2134075"/>
                <a:gridCol w="2043825"/>
                <a:gridCol w="2147925"/>
                <a:gridCol w="182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PACKAGES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"/>
                          <a:ea typeface="Times"/>
                          <a:cs typeface="Times"/>
                          <a:sym typeface="Times"/>
                        </a:rPr>
                        <a:t>ANTHROPOMETRIC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"/>
                          <a:ea typeface="Times"/>
                          <a:cs typeface="Times"/>
                          <a:sym typeface="Times"/>
                        </a:rPr>
                        <a:t>ASSESMENTS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"/>
                          <a:ea typeface="Times"/>
                          <a:cs typeface="Times"/>
                          <a:sym typeface="Times"/>
                        </a:rPr>
                        <a:t>PHYSICAL CHARACTERISTICS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"/>
                          <a:ea typeface="Times"/>
                          <a:cs typeface="Times"/>
                          <a:sym typeface="Times"/>
                        </a:rPr>
                        <a:t>MOTOR CHARACHTERISTICS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"/>
                          <a:ea typeface="Times"/>
                          <a:cs typeface="Times"/>
                          <a:sym typeface="Times"/>
                        </a:rPr>
                        <a:t>ACADEMY SUSBSCRIPTION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412" name="Google Shape;412;p8"/>
          <p:cNvGrpSpPr/>
          <p:nvPr/>
        </p:nvGrpSpPr>
        <p:grpSpPr>
          <a:xfrm>
            <a:off x="4244508" y="3751545"/>
            <a:ext cx="4831554" cy="375434"/>
            <a:chOff x="4237499" y="3085557"/>
            <a:chExt cx="4831554" cy="375434"/>
          </a:xfrm>
        </p:grpSpPr>
        <p:sp>
          <p:nvSpPr>
            <p:cNvPr id="413" name="Google Shape;413;p8"/>
            <p:cNvSpPr txBox="1"/>
            <p:nvPr/>
          </p:nvSpPr>
          <p:spPr>
            <a:xfrm>
              <a:off x="4237499" y="3091659"/>
              <a:ext cx="538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strike="noStrik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✅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 txBox="1"/>
            <p:nvPr/>
          </p:nvSpPr>
          <p:spPr>
            <a:xfrm>
              <a:off x="6390864" y="3091332"/>
              <a:ext cx="538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strike="noStrik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✅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 txBox="1"/>
            <p:nvPr/>
          </p:nvSpPr>
          <p:spPr>
            <a:xfrm>
              <a:off x="8530210" y="3085557"/>
              <a:ext cx="538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strike="noStrik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✅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8"/>
          <p:cNvSpPr txBox="1"/>
          <p:nvPr/>
        </p:nvSpPr>
        <p:spPr>
          <a:xfrm>
            <a:off x="10480331" y="3028493"/>
            <a:ext cx="464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8"/>
          <p:cNvSpPr txBox="1"/>
          <p:nvPr/>
        </p:nvSpPr>
        <p:spPr>
          <a:xfrm>
            <a:off x="10494173" y="3751545"/>
            <a:ext cx="538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8"/>
          <p:cNvGrpSpPr/>
          <p:nvPr/>
        </p:nvGrpSpPr>
        <p:grpSpPr>
          <a:xfrm>
            <a:off x="4244508" y="3038018"/>
            <a:ext cx="4831554" cy="375434"/>
            <a:chOff x="4237499" y="3085557"/>
            <a:chExt cx="4831554" cy="375434"/>
          </a:xfrm>
        </p:grpSpPr>
        <p:sp>
          <p:nvSpPr>
            <p:cNvPr id="419" name="Google Shape;419;p8"/>
            <p:cNvSpPr txBox="1"/>
            <p:nvPr/>
          </p:nvSpPr>
          <p:spPr>
            <a:xfrm>
              <a:off x="4237499" y="3091659"/>
              <a:ext cx="538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strike="noStrik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✅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 txBox="1"/>
            <p:nvPr/>
          </p:nvSpPr>
          <p:spPr>
            <a:xfrm>
              <a:off x="6390864" y="3091332"/>
              <a:ext cx="538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strike="noStrik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✅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8"/>
            <p:cNvSpPr txBox="1"/>
            <p:nvPr/>
          </p:nvSpPr>
          <p:spPr>
            <a:xfrm>
              <a:off x="8530210" y="3085557"/>
              <a:ext cx="538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strike="noStrik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✅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A4D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"/>
          <p:cNvSpPr/>
          <p:nvPr/>
        </p:nvSpPr>
        <p:spPr>
          <a:xfrm>
            <a:off x="-842559" y="4288420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9"/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429" name="Google Shape;429;p9"/>
            <p:cNvSpPr/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ghtbulb" id="430" name="Google Shape;43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780293" y="530642"/>
              <a:ext cx="703036" cy="7030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1" name="Google Shape;431;p9"/>
          <p:cNvSpPr/>
          <p:nvPr/>
        </p:nvSpPr>
        <p:spPr>
          <a:xfrm>
            <a:off x="-842559" y="1741580"/>
            <a:ext cx="827568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pward trend" id="432" name="Google Shape;4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51604" y="4384958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433" name="Google Shape;4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0296" y="1791642"/>
            <a:ext cx="724649" cy="72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9"/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435" name="Google Shape;435;p9"/>
            <p:cNvSpPr/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Users" id="436" name="Google Shape;436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" name="Google Shape;437;p9"/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438" name="Google Shape;438;p9"/>
            <p:cNvSpPr/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offee" id="439" name="Google Shape;439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Google Shape;440;p9"/>
          <p:cNvSpPr/>
          <p:nvPr/>
        </p:nvSpPr>
        <p:spPr>
          <a:xfrm>
            <a:off x="0" y="-5987562"/>
            <a:ext cx="1280242" cy="23926799"/>
          </a:xfrm>
          <a:custGeom>
            <a:rect b="b" l="l" r="r" t="t"/>
            <a:pathLst>
              <a:path extrusionOk="0" h="23926799" w="1280242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bulb" id="441" name="Google Shape;441;p9">
            <a:hlinkClick action="ppaction://hlinkshowjump?jump=first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756" y="530641"/>
            <a:ext cx="703036" cy="703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ward trend" id="442" name="Google Shape;442;p9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4529" y="4402660"/>
            <a:ext cx="612336" cy="61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ffee" id="443" name="Google Shape;443;p9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9877" y="3065464"/>
            <a:ext cx="620915" cy="620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" id="444" name="Google Shape;444;p9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32391" y="1827281"/>
            <a:ext cx="724649" cy="724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" id="445" name="Google Shape;445;p9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80485" y="5614878"/>
            <a:ext cx="721920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9"/>
          <p:cNvSpPr txBox="1"/>
          <p:nvPr/>
        </p:nvSpPr>
        <p:spPr>
          <a:xfrm>
            <a:off x="5825078" y="583080"/>
            <a:ext cx="11849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USP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9"/>
          <p:cNvSpPr txBox="1"/>
          <p:nvPr/>
        </p:nvSpPr>
        <p:spPr>
          <a:xfrm>
            <a:off x="2419525" y="2328882"/>
            <a:ext cx="151996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PREDICTIVE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ANALYSIS</a:t>
            </a:r>
            <a:endParaRPr b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9"/>
          <p:cNvSpPr txBox="1"/>
          <p:nvPr/>
        </p:nvSpPr>
        <p:spPr>
          <a:xfrm>
            <a:off x="2118581" y="2930872"/>
            <a:ext cx="22303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Classifying sports according to their inherent capabilities.</a:t>
            </a:r>
            <a:endParaRPr b="0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9"/>
          <p:cNvSpPr txBox="1"/>
          <p:nvPr/>
        </p:nvSpPr>
        <p:spPr>
          <a:xfrm>
            <a:off x="8848112" y="2321328"/>
            <a:ext cx="19714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TALENT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DEVELOPEMENT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9"/>
          <p:cNvSpPr txBox="1"/>
          <p:nvPr/>
        </p:nvSpPr>
        <p:spPr>
          <a:xfrm>
            <a:off x="8668844" y="2913662"/>
            <a:ext cx="246439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Aims to build athletes who will be an asset to India and serve it in sports for a long time</a:t>
            </a:r>
            <a:endParaRPr b="0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9"/>
          <p:cNvGrpSpPr/>
          <p:nvPr/>
        </p:nvGrpSpPr>
        <p:grpSpPr>
          <a:xfrm flipH="1" rot="-10530701">
            <a:off x="7472552" y="2216626"/>
            <a:ext cx="1458827" cy="482830"/>
            <a:chOff x="5270499" y="2952750"/>
            <a:chExt cx="1652161" cy="946643"/>
          </a:xfrm>
        </p:grpSpPr>
        <p:sp>
          <p:nvSpPr>
            <p:cNvPr id="452" name="Google Shape;452;p9"/>
            <p:cNvSpPr/>
            <p:nvPr/>
          </p:nvSpPr>
          <p:spPr>
            <a:xfrm>
              <a:off x="5270499" y="2952750"/>
              <a:ext cx="1519201" cy="772908"/>
            </a:xfrm>
            <a:custGeom>
              <a:rect b="b" l="l" r="r" t="t"/>
              <a:pathLst>
                <a:path extrusionOk="0" h="772908" w="1519201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642156" y="3574516"/>
              <a:ext cx="280504" cy="324877"/>
            </a:xfrm>
            <a:custGeom>
              <a:rect b="b" l="l" r="r" t="t"/>
              <a:pathLst>
                <a:path extrusionOk="0" h="324877" w="280504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9"/>
          <p:cNvGrpSpPr/>
          <p:nvPr/>
        </p:nvGrpSpPr>
        <p:grpSpPr>
          <a:xfrm flipH="1" rot="-8228394">
            <a:off x="7406172" y="4110037"/>
            <a:ext cx="1356456" cy="777212"/>
            <a:chOff x="5270499" y="2952750"/>
            <a:chExt cx="1652161" cy="946643"/>
          </a:xfrm>
        </p:grpSpPr>
        <p:sp>
          <p:nvSpPr>
            <p:cNvPr id="455" name="Google Shape;455;p9"/>
            <p:cNvSpPr/>
            <p:nvPr/>
          </p:nvSpPr>
          <p:spPr>
            <a:xfrm>
              <a:off x="5270499" y="2952750"/>
              <a:ext cx="1519201" cy="772908"/>
            </a:xfrm>
            <a:custGeom>
              <a:rect b="b" l="l" r="r" t="t"/>
              <a:pathLst>
                <a:path extrusionOk="0" h="772908" w="1519201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6642156" y="3574516"/>
              <a:ext cx="280504" cy="324877"/>
            </a:xfrm>
            <a:custGeom>
              <a:rect b="b" l="l" r="r" t="t"/>
              <a:pathLst>
                <a:path extrusionOk="0" h="324877" w="280504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9"/>
          <p:cNvGrpSpPr/>
          <p:nvPr/>
        </p:nvGrpSpPr>
        <p:grpSpPr>
          <a:xfrm rot="-10382973">
            <a:off x="3858042" y="2373351"/>
            <a:ext cx="1396238" cy="528243"/>
            <a:chOff x="5270499" y="2952750"/>
            <a:chExt cx="1652161" cy="946643"/>
          </a:xfrm>
        </p:grpSpPr>
        <p:sp>
          <p:nvSpPr>
            <p:cNvPr id="458" name="Google Shape;458;p9"/>
            <p:cNvSpPr/>
            <p:nvPr/>
          </p:nvSpPr>
          <p:spPr>
            <a:xfrm>
              <a:off x="5270499" y="2952750"/>
              <a:ext cx="1519201" cy="772908"/>
            </a:xfrm>
            <a:custGeom>
              <a:rect b="b" l="l" r="r" t="t"/>
              <a:pathLst>
                <a:path extrusionOk="0" h="772908" w="1519201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6642156" y="3574516"/>
              <a:ext cx="280504" cy="324877"/>
            </a:xfrm>
            <a:custGeom>
              <a:rect b="b" l="l" r="r" t="t"/>
              <a:pathLst>
                <a:path extrusionOk="0" h="324877" w="280504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9"/>
          <p:cNvGrpSpPr/>
          <p:nvPr/>
        </p:nvGrpSpPr>
        <p:grpSpPr>
          <a:xfrm rot="8228394">
            <a:off x="4061833" y="4110037"/>
            <a:ext cx="1356456" cy="777212"/>
            <a:chOff x="5270499" y="2952750"/>
            <a:chExt cx="1652161" cy="946643"/>
          </a:xfrm>
        </p:grpSpPr>
        <p:sp>
          <p:nvSpPr>
            <p:cNvPr id="461" name="Google Shape;461;p9"/>
            <p:cNvSpPr/>
            <p:nvPr/>
          </p:nvSpPr>
          <p:spPr>
            <a:xfrm>
              <a:off x="5270499" y="2952750"/>
              <a:ext cx="1519201" cy="772908"/>
            </a:xfrm>
            <a:custGeom>
              <a:rect b="b" l="l" r="r" t="t"/>
              <a:pathLst>
                <a:path extrusionOk="0" h="772908" w="1519201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642156" y="3574516"/>
              <a:ext cx="280504" cy="324877"/>
            </a:xfrm>
            <a:custGeom>
              <a:rect b="b" l="l" r="r" t="t"/>
              <a:pathLst>
                <a:path extrusionOk="0" h="324877" w="280504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-60000">
            <a:off x="5144595" y="1103980"/>
            <a:ext cx="2565887" cy="1348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9"/>
          <p:cNvGrpSpPr/>
          <p:nvPr/>
        </p:nvGrpSpPr>
        <p:grpSpPr>
          <a:xfrm>
            <a:off x="4954899" y="1928318"/>
            <a:ext cx="2486291" cy="3026236"/>
            <a:chOff x="5017724" y="1928495"/>
            <a:chExt cx="2486291" cy="3026236"/>
          </a:xfrm>
        </p:grpSpPr>
        <p:grpSp>
          <p:nvGrpSpPr>
            <p:cNvPr id="465" name="Google Shape;465;p9"/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466" name="Google Shape;466;p9"/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rect b="b" l="l" r="r" t="t"/>
                <a:pathLst>
                  <a:path extrusionOk="0" h="188021" w="71393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rect b="b" l="l" r="r" t="t"/>
                <a:pathLst>
                  <a:path extrusionOk="0" h="26696" w="3732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rect b="b" l="l" r="r" t="t"/>
                <a:pathLst>
                  <a:path extrusionOk="0" h="17457" w="80558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rect b="b" l="l" r="r" t="t"/>
                <a:pathLst>
                  <a:path extrusionOk="0" h="52154" w="5537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rect b="b" l="l" r="r" t="t"/>
                <a:pathLst>
                  <a:path extrusionOk="0" h="7590" w="2945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rect b="b" l="l" r="r" t="t"/>
                <a:pathLst>
                  <a:path extrusionOk="0" h="7464" w="6829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rect b="b" l="l" r="r" t="t"/>
                <a:pathLst>
                  <a:path extrusionOk="0" h="9715" w="792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rect b="b" l="l" r="r" t="t"/>
                <a:pathLst>
                  <a:path extrusionOk="0" h="4364" w="540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rect b="b" l="l" r="r" t="t"/>
                <a:pathLst>
                  <a:path extrusionOk="0" h="9630" w="3388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rect b="b" l="l" r="r" t="t"/>
                <a:pathLst>
                  <a:path extrusionOk="0" h="9904" w="958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rect b="b" l="l" r="r" t="t"/>
                <a:pathLst>
                  <a:path extrusionOk="0" h="19961" w="102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rect b="b" l="l" r="r" t="t"/>
                <a:pathLst>
                  <a:path extrusionOk="0" h="10680" w="2239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rect b="b" l="l" r="r" t="t"/>
                <a:pathLst>
                  <a:path extrusionOk="0" h="75481" w="6554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rect b="b" l="l" r="r" t="t"/>
                <a:pathLst>
                  <a:path extrusionOk="0" h="9611" w="299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rect b="b" l="l" r="r" t="t"/>
                <a:pathLst>
                  <a:path extrusionOk="0" h="13297" w="2775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rect b="b" l="l" r="r" t="t"/>
                <a:pathLst>
                  <a:path extrusionOk="0" h="16460" w="10991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rect b="b" l="l" r="r" t="t"/>
                <a:pathLst>
                  <a:path extrusionOk="0" h="16962" w="18848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rect b="b" l="l" r="r" t="t"/>
                <a:pathLst>
                  <a:path extrusionOk="0" h="104696" w="119758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rect b="b" l="l" r="r" t="t"/>
                <a:pathLst>
                  <a:path extrusionOk="0" h="17734" w="13437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rect b="b" l="l" r="r" t="t"/>
                <a:pathLst>
                  <a:path extrusionOk="0" h="21351" w="4946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rect b="b" l="l" r="r" t="t"/>
                <a:pathLst>
                  <a:path extrusionOk="0" h="4180" w="26261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rect b="b" l="l" r="r" t="t"/>
                <a:pathLst>
                  <a:path extrusionOk="0" h="15503" w="10948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rect b="b" l="l" r="r" t="t"/>
                <a:pathLst>
                  <a:path extrusionOk="0" h="10699" w="3062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rect b="b" l="l" r="r" t="t"/>
                <a:pathLst>
                  <a:path extrusionOk="0" h="30982" w="6354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rect b="b" l="l" r="r" t="t"/>
                <a:pathLst>
                  <a:path extrusionOk="0" h="25637" w="3361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rect b="b" l="l" r="r" t="t"/>
                <a:pathLst>
                  <a:path extrusionOk="0" h="45981" w="10694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rect b="b" l="l" r="r" t="t"/>
                <a:pathLst>
                  <a:path extrusionOk="0" h="32051" w="8004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rect b="b" l="l" r="r" t="t"/>
                <a:pathLst>
                  <a:path extrusionOk="0" h="84049" w="61498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rect b="b" l="l" r="r" t="t"/>
                <a:pathLst>
                  <a:path extrusionOk="0" h="52352" w="17888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rect b="b" l="l" r="r" t="t"/>
                <a:pathLst>
                  <a:path extrusionOk="0" h="9621" w="3079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rect b="b" l="l" r="r" t="t"/>
                <a:pathLst>
                  <a:path extrusionOk="0" h="91877" w="60972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rect b="b" l="l" r="r" t="t"/>
                <a:pathLst>
                  <a:path extrusionOk="0" h="127305" w="768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rect b="b" l="l" r="r" t="t"/>
                <a:pathLst>
                  <a:path extrusionOk="0" h="13878" w="3325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rect b="b" l="l" r="r" t="t"/>
                <a:pathLst>
                  <a:path extrusionOk="0" h="4451" w="27550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rect b="b" l="l" r="r" t="t"/>
                <a:pathLst>
                  <a:path extrusionOk="0" h="159224" w="22256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rect b="b" l="l" r="r" t="t"/>
                <a:pathLst>
                  <a:path extrusionOk="0" h="42759" w="39218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rect b="b" l="l" r="r" t="t"/>
                <a:pathLst>
                  <a:path extrusionOk="0" h="49164" w="36755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9"/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rect b="b" l="l" r="r" t="t"/>
                <a:pathLst>
                  <a:path extrusionOk="0" h="40593" w="3514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9"/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rect b="b" l="l" r="r" t="t"/>
                <a:pathLst>
                  <a:path extrusionOk="0" h="42750" w="33039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rect b="b" l="l" r="r" t="t"/>
                <a:pathLst>
                  <a:path extrusionOk="0" h="36308" w="32873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rect b="b" l="l" r="r" t="t"/>
                <a:pathLst>
                  <a:path extrusionOk="0" h="191228" w="34626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rect b="b" l="l" r="r" t="t"/>
                <a:pathLst>
                  <a:path extrusionOk="0" h="35258" w="2650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rect b="b" l="l" r="r" t="t"/>
                <a:pathLst>
                  <a:path extrusionOk="0" h="16016" w="9537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rect b="b" l="l" r="r" t="t"/>
                <a:pathLst>
                  <a:path extrusionOk="0" h="574025" w="166582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rect b="b" l="l" r="r" t="t"/>
                <a:pathLst>
                  <a:path extrusionOk="0" h="259597" w="46809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rect b="b" l="l" r="r" t="t"/>
                <a:pathLst>
                  <a:path extrusionOk="0" h="536289" w="243970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rect b="b" l="l" r="r" t="t"/>
                <a:pathLst>
                  <a:path extrusionOk="0" h="56619" w="41641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9"/>
            <p:cNvGrpSpPr/>
            <p:nvPr/>
          </p:nvGrpSpPr>
          <p:grpSpPr>
            <a:xfrm>
              <a:off x="5017724" y="1928495"/>
              <a:ext cx="1893236" cy="3026236"/>
              <a:chOff x="4991408" y="1748386"/>
              <a:chExt cx="1646337" cy="2631582"/>
            </a:xfrm>
          </p:grpSpPr>
          <p:sp>
            <p:nvSpPr>
              <p:cNvPr id="514" name="Google Shape;514;p9"/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rect b="b" l="l" r="r" t="t"/>
                <a:pathLst>
                  <a:path extrusionOk="0" h="34638" w="12114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rect b="b" l="l" r="r" t="t"/>
                <a:pathLst>
                  <a:path extrusionOk="0" h="81741" w="3062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rect b="b" l="l" r="r" t="t"/>
                <a:pathLst>
                  <a:path extrusionOk="0" h="21864" w="18631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rect b="b" l="l" r="r" t="t"/>
                <a:pathLst>
                  <a:path extrusionOk="0" h="19191" w="21617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rect b="b" l="l" r="r" t="t"/>
                <a:pathLst>
                  <a:path extrusionOk="0" h="24103" w="15788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rect b="b" l="l" r="r" t="t"/>
                <a:pathLst>
                  <a:path extrusionOk="0" h="290473" w="138556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rect b="b" l="l" r="r" t="t"/>
                <a:pathLst>
                  <a:path extrusionOk="0" h="281205" w="163883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rect b="b" l="l" r="r" t="t"/>
                <a:pathLst>
                  <a:path extrusionOk="0" h="45750" w="34186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rect b="b" l="l" r="r" t="t"/>
                <a:pathLst>
                  <a:path extrusionOk="0" h="96910" w="41249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rect b="b" l="l" r="r" t="t"/>
                <a:pathLst>
                  <a:path extrusionOk="0" h="140407" w="5865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rect b="b" l="l" r="r" t="t"/>
                <a:pathLst>
                  <a:path extrusionOk="0" h="68150" w="70828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rect b="b" l="l" r="r" t="t"/>
                <a:pathLst>
                  <a:path extrusionOk="0" h="172863" w="89847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rect b="b" l="l" r="r" t="t"/>
                <a:pathLst>
                  <a:path extrusionOk="0" h="49781" w="22043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rect b="b" l="l" r="r" t="t"/>
                <a:pathLst>
                  <a:path extrusionOk="0" h="63353" w="19656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rect b="b" l="l" r="r" t="t"/>
                <a:pathLst>
                  <a:path extrusionOk="0" h="90909" w="35126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rect b="b" l="l" r="r" t="t"/>
                <a:pathLst>
                  <a:path extrusionOk="0" h="94051" w="37823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rect b="b" l="l" r="r" t="t"/>
                <a:pathLst>
                  <a:path extrusionOk="0" h="95313" w="35820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rect b="b" l="l" r="r" t="t"/>
                <a:pathLst>
                  <a:path extrusionOk="0" h="150941" w="61319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rect b="b" l="l" r="r" t="t"/>
                <a:pathLst>
                  <a:path extrusionOk="0" h="155628" w="55246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rect b="b" l="l" r="r" t="t"/>
                <a:pathLst>
                  <a:path extrusionOk="0" h="175200" w="57402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rect b="b" l="l" r="r" t="t"/>
                <a:pathLst>
                  <a:path extrusionOk="0" h="219110" w="138453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rect b="b" l="l" r="r" t="t"/>
                <a:pathLst>
                  <a:path extrusionOk="0" h="111667" w="49573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rect b="b" l="l" r="r" t="t"/>
                <a:pathLst>
                  <a:path extrusionOk="0" h="458927" w="234605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rect b="b" l="l" r="r" t="t"/>
                <a:pathLst>
                  <a:path extrusionOk="0" h="60468" w="40440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rect b="b" l="l" r="r" t="t"/>
                <a:pathLst>
                  <a:path extrusionOk="0" h="117899" w="74782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rect b="b" l="l" r="r" t="t"/>
                <a:pathLst>
                  <a:path extrusionOk="0" h="162993" w="9863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rect b="b" l="l" r="r" t="t"/>
                <a:pathLst>
                  <a:path extrusionOk="0" h="318982" w="220677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rect b="b" l="l" r="r" t="t"/>
                <a:pathLst>
                  <a:path extrusionOk="0" h="106362" w="6633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rect b="b" l="l" r="r" t="t"/>
                <a:pathLst>
                  <a:path extrusionOk="0" h="52691" w="28480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9"/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rect b="b" l="l" r="r" t="t"/>
                <a:pathLst>
                  <a:path extrusionOk="0" h="18719" w="16528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rect b="b" l="l" r="r" t="t"/>
                <a:pathLst>
                  <a:path extrusionOk="0" h="54803" w="58916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rect b="b" l="l" r="r" t="t"/>
                <a:pathLst>
                  <a:path extrusionOk="0" h="25378" w="31877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rect b="b" l="l" r="r" t="t"/>
                <a:pathLst>
                  <a:path extrusionOk="0" h="47308" w="68763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rect b="b" l="l" r="r" t="t"/>
                <a:pathLst>
                  <a:path extrusionOk="0" h="12543" w="22164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rect b="b" l="l" r="r" t="t"/>
                <a:pathLst>
                  <a:path extrusionOk="0" h="13377" w="14798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rect b="b" l="l" r="r" t="t"/>
                <a:pathLst>
                  <a:path extrusionOk="0" h="24698" w="30440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rect b="b" l="l" r="r" t="t"/>
                <a:pathLst>
                  <a:path extrusionOk="0" h="29510" w="47135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rect b="b" l="l" r="r" t="t"/>
                <a:pathLst>
                  <a:path extrusionOk="0" h="43991" w="6876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9"/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rect b="b" l="l" r="r" t="t"/>
                <a:pathLst>
                  <a:path extrusionOk="0" h="28947" w="50699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rect b="b" l="l" r="r" t="t"/>
                <a:pathLst>
                  <a:path extrusionOk="0" h="55583" w="4899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rect b="b" l="l" r="r" t="t"/>
                <a:pathLst>
                  <a:path extrusionOk="0" h="189725" w="122384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rect b="b" l="l" r="r" t="t"/>
                <a:pathLst>
                  <a:path extrusionOk="0" h="26496" w="17713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rect b="b" l="l" r="r" t="t"/>
                <a:pathLst>
                  <a:path extrusionOk="0" h="298678" w="172365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rect b="b" l="l" r="r" t="t"/>
                <a:pathLst>
                  <a:path extrusionOk="0" h="252255" w="123646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rect b="b" l="l" r="r" t="t"/>
                <a:pathLst>
                  <a:path extrusionOk="0" h="47575" w="12474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rect b="b" l="l" r="r" t="t"/>
                <a:pathLst>
                  <a:path extrusionOk="0" h="324571" w="144009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9"/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rect b="b" l="l" r="r" t="t"/>
                <a:pathLst>
                  <a:path extrusionOk="0" h="38372" w="16873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rect b="b" l="l" r="r" t="t"/>
                <a:pathLst>
                  <a:path extrusionOk="0" h="1141935" w="1228017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9"/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rect b="b" l="l" r="r" t="t"/>
                <a:pathLst>
                  <a:path extrusionOk="0" h="751126" w="395075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rect b="b" l="l" r="r" t="t"/>
                <a:pathLst>
                  <a:path extrusionOk="0" h="395419" w="213111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9"/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rect b="b" l="l" r="r" t="t"/>
                <a:pathLst>
                  <a:path extrusionOk="0" h="4893" w="2661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9"/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rect b="b" l="l" r="r" t="t"/>
                <a:pathLst>
                  <a:path extrusionOk="0" h="135900" w="69896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9"/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rect b="b" l="l" r="r" t="t"/>
                <a:pathLst>
                  <a:path extrusionOk="0" h="419756" w="260704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rect b="b" l="l" r="r" t="t"/>
                <a:pathLst>
                  <a:path extrusionOk="0" h="239764" w="154836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rect b="b" l="l" r="r" t="t"/>
                <a:pathLst>
                  <a:path extrusionOk="0" h="8881" w="51655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9"/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rect b="b" l="l" r="r" t="t"/>
                <a:pathLst>
                  <a:path extrusionOk="0" h="24702" w="223546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rect b="b" l="l" r="r" t="t"/>
                <a:pathLst>
                  <a:path extrusionOk="0" h="11590" w="63128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rect b="b" l="l" r="r" t="t"/>
                <a:pathLst>
                  <a:path extrusionOk="0" h="486122" w="238350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rect b="b" l="l" r="r" t="t"/>
                <a:pathLst>
                  <a:path extrusionOk="0" h="222502" w="142071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rect b="b" l="l" r="r" t="t"/>
                <a:pathLst>
                  <a:path extrusionOk="0" h="234975" w="111010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4" name="Google Shape;574;p9"/>
          <p:cNvGrpSpPr/>
          <p:nvPr/>
        </p:nvGrpSpPr>
        <p:grpSpPr>
          <a:xfrm>
            <a:off x="9108413" y="3848790"/>
            <a:ext cx="839337" cy="1287539"/>
            <a:chOff x="4991408" y="1748386"/>
            <a:chExt cx="1646337" cy="2631582"/>
          </a:xfrm>
        </p:grpSpPr>
        <p:sp>
          <p:nvSpPr>
            <p:cNvPr id="575" name="Google Shape;575;p9"/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rect b="b" l="l" r="r" t="t"/>
              <a:pathLst>
                <a:path extrusionOk="0" h="34638" w="12114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rect b="b" l="l" r="r" t="t"/>
              <a:pathLst>
                <a:path extrusionOk="0" h="81741" w="3062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rect b="b" l="l" r="r" t="t"/>
              <a:pathLst>
                <a:path extrusionOk="0" h="21864" w="18631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rect b="b" l="l" r="r" t="t"/>
              <a:pathLst>
                <a:path extrusionOk="0" h="19191" w="21617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rect b="b" l="l" r="r" t="t"/>
              <a:pathLst>
                <a:path extrusionOk="0" h="24103" w="15788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rect b="b" l="l" r="r" t="t"/>
              <a:pathLst>
                <a:path extrusionOk="0" h="290473" w="138556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rect b="b" l="l" r="r" t="t"/>
              <a:pathLst>
                <a:path extrusionOk="0" h="281205" w="163883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rect b="b" l="l" r="r" t="t"/>
              <a:pathLst>
                <a:path extrusionOk="0" h="45750" w="34186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rect b="b" l="l" r="r" t="t"/>
              <a:pathLst>
                <a:path extrusionOk="0" h="96910" w="41249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rect b="b" l="l" r="r" t="t"/>
              <a:pathLst>
                <a:path extrusionOk="0" h="140407" w="5865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rect b="b" l="l" r="r" t="t"/>
              <a:pathLst>
                <a:path extrusionOk="0" h="68150" w="70828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rect b="b" l="l" r="r" t="t"/>
              <a:pathLst>
                <a:path extrusionOk="0" h="172863" w="89847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rect b="b" l="l" r="r" t="t"/>
              <a:pathLst>
                <a:path extrusionOk="0" h="49781" w="22043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rect b="b" l="l" r="r" t="t"/>
              <a:pathLst>
                <a:path extrusionOk="0" h="63353" w="19656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rect b="b" l="l" r="r" t="t"/>
              <a:pathLst>
                <a:path extrusionOk="0" h="90909" w="35126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rect b="b" l="l" r="r" t="t"/>
              <a:pathLst>
                <a:path extrusionOk="0" h="94051" w="37823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rect b="b" l="l" r="r" t="t"/>
              <a:pathLst>
                <a:path extrusionOk="0" h="95313" w="35820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rect b="b" l="l" r="r" t="t"/>
              <a:pathLst>
                <a:path extrusionOk="0" h="150941" w="61319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rect b="b" l="l" r="r" t="t"/>
              <a:pathLst>
                <a:path extrusionOk="0" h="155628" w="55246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rect b="b" l="l" r="r" t="t"/>
              <a:pathLst>
                <a:path extrusionOk="0" h="175200" w="57402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rect b="b" l="l" r="r" t="t"/>
              <a:pathLst>
                <a:path extrusionOk="0" h="219110" w="138453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rect b="b" l="l" r="r" t="t"/>
              <a:pathLst>
                <a:path extrusionOk="0" h="111667" w="49573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rect b="b" l="l" r="r" t="t"/>
              <a:pathLst>
                <a:path extrusionOk="0" h="458927" w="234605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rect b="b" l="l" r="r" t="t"/>
              <a:pathLst>
                <a:path extrusionOk="0" h="60468" w="40440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rect b="b" l="l" r="r" t="t"/>
              <a:pathLst>
                <a:path extrusionOk="0" h="117899" w="74782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rect b="b" l="l" r="r" t="t"/>
              <a:pathLst>
                <a:path extrusionOk="0" h="162993" w="9863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rect b="b" l="l" r="r" t="t"/>
              <a:pathLst>
                <a:path extrusionOk="0" h="318982" w="220677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rect b="b" l="l" r="r" t="t"/>
              <a:pathLst>
                <a:path extrusionOk="0" h="106362" w="6633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rect b="b" l="l" r="r" t="t"/>
              <a:pathLst>
                <a:path extrusionOk="0" h="52691" w="28480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rect b="b" l="l" r="r" t="t"/>
              <a:pathLst>
                <a:path extrusionOk="0" h="18719" w="16528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rect b="b" l="l" r="r" t="t"/>
              <a:pathLst>
                <a:path extrusionOk="0" h="54803" w="58916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rect b="b" l="l" r="r" t="t"/>
              <a:pathLst>
                <a:path extrusionOk="0" h="25378" w="31877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rect b="b" l="l" r="r" t="t"/>
              <a:pathLst>
                <a:path extrusionOk="0" h="47308" w="68763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rect b="b" l="l" r="r" t="t"/>
              <a:pathLst>
                <a:path extrusionOk="0" h="12543" w="22164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rect b="b" l="l" r="r" t="t"/>
              <a:pathLst>
                <a:path extrusionOk="0" h="13377" w="14798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rect b="b" l="l" r="r" t="t"/>
              <a:pathLst>
                <a:path extrusionOk="0" h="24698" w="30440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rect b="b" l="l" r="r" t="t"/>
              <a:pathLst>
                <a:path extrusionOk="0" h="29510" w="47135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rect b="b" l="l" r="r" t="t"/>
              <a:pathLst>
                <a:path extrusionOk="0" h="43991" w="6876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rect b="b" l="l" r="r" t="t"/>
              <a:pathLst>
                <a:path extrusionOk="0" h="28947" w="50699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rect b="b" l="l" r="r" t="t"/>
              <a:pathLst>
                <a:path extrusionOk="0" h="55583" w="4899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rect b="b" l="l" r="r" t="t"/>
              <a:pathLst>
                <a:path extrusionOk="0" h="189725" w="122384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rect b="b" l="l" r="r" t="t"/>
              <a:pathLst>
                <a:path extrusionOk="0" h="26496" w="17713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rect b="b" l="l" r="r" t="t"/>
              <a:pathLst>
                <a:path extrusionOk="0" h="298678" w="172365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rect b="b" l="l" r="r" t="t"/>
              <a:pathLst>
                <a:path extrusionOk="0" h="252255" w="123646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rect b="b" l="l" r="r" t="t"/>
              <a:pathLst>
                <a:path extrusionOk="0" h="47575" w="12474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rect b="b" l="l" r="r" t="t"/>
              <a:pathLst>
                <a:path extrusionOk="0" h="324571" w="144009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rect b="b" l="l" r="r" t="t"/>
              <a:pathLst>
                <a:path extrusionOk="0" h="38372" w="16873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rect b="b" l="l" r="r" t="t"/>
              <a:pathLst>
                <a:path extrusionOk="0" h="1141935" w="1228017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rect b="b" l="l" r="r" t="t"/>
              <a:pathLst>
                <a:path extrusionOk="0" h="751126" w="395075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rect b="b" l="l" r="r" t="t"/>
              <a:pathLst>
                <a:path extrusionOk="0" h="395419" w="213111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rect b="b" l="l" r="r" t="t"/>
              <a:pathLst>
                <a:path extrusionOk="0" h="4893" w="2661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rect b="b" l="l" r="r" t="t"/>
              <a:pathLst>
                <a:path extrusionOk="0" h="135900" w="69896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rect b="b" l="l" r="r" t="t"/>
              <a:pathLst>
                <a:path extrusionOk="0" h="419756" w="260704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rect b="b" l="l" r="r" t="t"/>
              <a:pathLst>
                <a:path extrusionOk="0" h="239764" w="154836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rect b="b" l="l" r="r" t="t"/>
              <a:pathLst>
                <a:path extrusionOk="0" h="8881" w="51655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rect b="b" l="l" r="r" t="t"/>
              <a:pathLst>
                <a:path extrusionOk="0" h="24702" w="223546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rect b="b" l="l" r="r" t="t"/>
              <a:pathLst>
                <a:path extrusionOk="0" h="11590" w="63128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rect b="b" l="l" r="r" t="t"/>
              <a:pathLst>
                <a:path extrusionOk="0" h="486122" w="238350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rect b="b" l="l" r="r" t="t"/>
              <a:pathLst>
                <a:path extrusionOk="0" h="222502" w="142071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rect b="b" l="l" r="r" t="t"/>
              <a:pathLst>
                <a:path extrusionOk="0" h="234975" w="111010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9"/>
          <p:cNvGrpSpPr/>
          <p:nvPr/>
        </p:nvGrpSpPr>
        <p:grpSpPr>
          <a:xfrm>
            <a:off x="1726023" y="5048394"/>
            <a:ext cx="2901756" cy="1086911"/>
            <a:chOff x="8083944" y="5104218"/>
            <a:chExt cx="2901756" cy="1086911"/>
          </a:xfrm>
        </p:grpSpPr>
        <p:sp>
          <p:nvSpPr>
            <p:cNvPr id="636" name="Google Shape;636;p9"/>
            <p:cNvSpPr txBox="1"/>
            <p:nvPr/>
          </p:nvSpPr>
          <p:spPr>
            <a:xfrm>
              <a:off x="8083944" y="5104218"/>
              <a:ext cx="29017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strike="noStrike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EFFECTIVE &amp; EFFICIENCY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7" name="Google Shape;637;p9"/>
            <p:cNvSpPr txBox="1"/>
            <p:nvPr/>
          </p:nvSpPr>
          <p:spPr>
            <a:xfrm>
              <a:off x="8217153" y="5452465"/>
              <a:ext cx="2551768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strike="noStrike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This process shows an efficiency of 80% in talent identification compared to coaches 52%</a:t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38" name="Google Shape;638;p9"/>
          <p:cNvGrpSpPr/>
          <p:nvPr/>
        </p:nvGrpSpPr>
        <p:grpSpPr>
          <a:xfrm>
            <a:off x="8414140" y="5114388"/>
            <a:ext cx="2405471" cy="829301"/>
            <a:chOff x="2083253" y="5112898"/>
            <a:chExt cx="2405471" cy="829301"/>
          </a:xfrm>
        </p:grpSpPr>
        <p:sp>
          <p:nvSpPr>
            <p:cNvPr id="639" name="Google Shape;639;p9"/>
            <p:cNvSpPr txBox="1"/>
            <p:nvPr/>
          </p:nvSpPr>
          <p:spPr>
            <a:xfrm>
              <a:off x="2228545" y="5112898"/>
              <a:ext cx="20971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strike="noStrike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FIRST TO MARKET</a:t>
              </a:r>
              <a:endParaRPr b="1" sz="16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40" name="Google Shape;640;p9"/>
            <p:cNvSpPr txBox="1"/>
            <p:nvPr/>
          </p:nvSpPr>
          <p:spPr>
            <a:xfrm>
              <a:off x="2083253" y="5418979"/>
              <a:ext cx="24054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strike="noStrike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First to identify talent focusing Olympic sports in India. </a:t>
              </a:r>
              <a:endParaRPr b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tatistics" id="641" name="Google Shape;641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85050" y="13883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network" id="642" name="Google Shape;642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461541" y="3952480"/>
            <a:ext cx="1101110" cy="1055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dium" id="643" name="Google Shape;643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416977" y="138834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2020-07-14T16:36:24Z</dcterms:created>
  <dc:creator>One Skill</dc:creator>
</cp:coreProperties>
</file>