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2"/>
  </p:notesMasterIdLst>
  <p:handoutMasterIdLst>
    <p:handoutMasterId r:id="rId23"/>
  </p:handoutMasterIdLst>
  <p:sldIdLst>
    <p:sldId id="271" r:id="rId5"/>
    <p:sldId id="258" r:id="rId6"/>
    <p:sldId id="259" r:id="rId7"/>
    <p:sldId id="309" r:id="rId8"/>
    <p:sldId id="321" r:id="rId9"/>
    <p:sldId id="307" r:id="rId10"/>
    <p:sldId id="317" r:id="rId11"/>
    <p:sldId id="310" r:id="rId12"/>
    <p:sldId id="320" r:id="rId13"/>
    <p:sldId id="306" r:id="rId14"/>
    <p:sldId id="311" r:id="rId15"/>
    <p:sldId id="313" r:id="rId16"/>
    <p:sldId id="314" r:id="rId17"/>
    <p:sldId id="316" r:id="rId18"/>
    <p:sldId id="319" r:id="rId19"/>
    <p:sldId id="315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17D34-AC48-4D70-B7CD-B13A4867B9D0}" v="53" dt="2024-02-05T11:59:19.093"/>
    <p1510:client id="{D9309382-E93A-5488-2933-2F2DE3F39A47}" v="70" dt="2024-02-06T03:34:19.26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88697" autoAdjust="0"/>
  </p:normalViewPr>
  <p:slideViewPr>
    <p:cSldViewPr snapToGrid="0">
      <p:cViewPr varScale="1">
        <p:scale>
          <a:sx n="103" d="100"/>
          <a:sy n="103" d="100"/>
        </p:scale>
        <p:origin x="11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Nguyen Thanh" userId="S::xuannguyent@nashtechglobal.com::46615335-56b5-4e79-bdee-795a20a5f2b8" providerId="AD" clId="Web-{34117D34-AC48-4D70-B7CD-B13A4867B9D0}"/>
    <pc:docChg chg="addSld delSld modSld sldOrd">
      <pc:chgData name="Xuan Nguyen Thanh" userId="S::xuannguyent@nashtechglobal.com::46615335-56b5-4e79-bdee-795a20a5f2b8" providerId="AD" clId="Web-{34117D34-AC48-4D70-B7CD-B13A4867B9D0}" dt="2024-02-05T11:59:54.047" v="136" actId="1076"/>
      <pc:docMkLst>
        <pc:docMk/>
      </pc:docMkLst>
      <pc:sldChg chg="addSp delSp modSp ord modNotes">
        <pc:chgData name="Xuan Nguyen Thanh" userId="S::xuannguyent@nashtechglobal.com::46615335-56b5-4e79-bdee-795a20a5f2b8" providerId="AD" clId="Web-{34117D34-AC48-4D70-B7CD-B13A4867B9D0}" dt="2024-02-05T11:59:54.047" v="136" actId="1076"/>
        <pc:sldMkLst>
          <pc:docMk/>
          <pc:sldMk cId="323650388" sldId="262"/>
        </pc:sldMkLst>
        <pc:spChg chg="mod">
          <ac:chgData name="Xuan Nguyen Thanh" userId="S::xuannguyent@nashtechglobal.com::46615335-56b5-4e79-bdee-795a20a5f2b8" providerId="AD" clId="Web-{34117D34-AC48-4D70-B7CD-B13A4867B9D0}" dt="2024-02-05T11:41:32.642" v="32" actId="20577"/>
          <ac:spMkLst>
            <pc:docMk/>
            <pc:sldMk cId="323650388" sldId="262"/>
            <ac:spMk id="2" creationId="{7D9B6B58-E11F-49DC-ACA2-203F33EAA2B0}"/>
          </ac:spMkLst>
        </pc:spChg>
        <pc:spChg chg="del mod">
          <ac:chgData name="Xuan Nguyen Thanh" userId="S::xuannguyent@nashtechglobal.com::46615335-56b5-4e79-bdee-795a20a5f2b8" providerId="AD" clId="Web-{34117D34-AC48-4D70-B7CD-B13A4867B9D0}" dt="2024-02-05T11:59:02.062" v="117"/>
          <ac:spMkLst>
            <pc:docMk/>
            <pc:sldMk cId="323650388" sldId="262"/>
            <ac:spMk id="3" creationId="{CD5995B8-0D23-48AA-BD6D-B64F2188B310}"/>
          </ac:spMkLst>
        </pc:spChg>
        <pc:spChg chg="add del mod">
          <ac:chgData name="Xuan Nguyen Thanh" userId="S::xuannguyent@nashtechglobal.com::46615335-56b5-4e79-bdee-795a20a5f2b8" providerId="AD" clId="Web-{34117D34-AC48-4D70-B7CD-B13A4867B9D0}" dt="2024-02-05T11:59:18.625" v="122" actId="20577"/>
          <ac:spMkLst>
            <pc:docMk/>
            <pc:sldMk cId="323650388" sldId="262"/>
            <ac:spMk id="4" creationId="{A04201A3-D506-4ED4-A2B0-FDBEFE6A8B79}"/>
          </ac:spMkLst>
        </pc:spChg>
        <pc:spChg chg="del">
          <ac:chgData name="Xuan Nguyen Thanh" userId="S::xuannguyent@nashtechglobal.com::46615335-56b5-4e79-bdee-795a20a5f2b8" providerId="AD" clId="Web-{34117D34-AC48-4D70-B7CD-B13A4867B9D0}" dt="2024-02-05T11:43:02.863" v="40"/>
          <ac:spMkLst>
            <pc:docMk/>
            <pc:sldMk cId="323650388" sldId="262"/>
            <ac:spMk id="5" creationId="{164EC44E-2CB0-4003-BF8E-A93E5CD364CD}"/>
          </ac:spMkLst>
        </pc:spChg>
        <pc:graphicFrameChg chg="add mod modGraphic">
          <ac:chgData name="Xuan Nguyen Thanh" userId="S::xuannguyent@nashtechglobal.com::46615335-56b5-4e79-bdee-795a20a5f2b8" providerId="AD" clId="Web-{34117D34-AC48-4D70-B7CD-B13A4867B9D0}" dt="2024-02-05T11:59:54.047" v="136" actId="1076"/>
          <ac:graphicFrameMkLst>
            <pc:docMk/>
            <pc:sldMk cId="323650388" sldId="262"/>
            <ac:graphicFrameMk id="6" creationId="{5BFA2A26-B170-262E-6EE6-DEBD52BC7EB2}"/>
          </ac:graphicFrameMkLst>
        </pc:graphicFrameChg>
      </pc:sldChg>
      <pc:sldChg chg="ord">
        <pc:chgData name="Xuan Nguyen Thanh" userId="S::xuannguyent@nashtechglobal.com::46615335-56b5-4e79-bdee-795a20a5f2b8" providerId="AD" clId="Web-{34117D34-AC48-4D70-B7CD-B13A4867B9D0}" dt="2024-02-05T11:58:43.905" v="116"/>
        <pc:sldMkLst>
          <pc:docMk/>
          <pc:sldMk cId="3393221177" sldId="266"/>
        </pc:sldMkLst>
      </pc:sldChg>
      <pc:sldChg chg="modSp">
        <pc:chgData name="Xuan Nguyen Thanh" userId="S::xuannguyent@nashtechglobal.com::46615335-56b5-4e79-bdee-795a20a5f2b8" providerId="AD" clId="Web-{34117D34-AC48-4D70-B7CD-B13A4867B9D0}" dt="2024-02-05T11:34:28.599" v="17" actId="20577"/>
        <pc:sldMkLst>
          <pc:docMk/>
          <pc:sldMk cId="1452200346" sldId="301"/>
        </pc:sldMkLst>
        <pc:spChg chg="mod">
          <ac:chgData name="Xuan Nguyen Thanh" userId="S::xuannguyent@nashtechglobal.com::46615335-56b5-4e79-bdee-795a20a5f2b8" providerId="AD" clId="Web-{34117D34-AC48-4D70-B7CD-B13A4867B9D0}" dt="2024-02-05T11:34:28.599" v="17" actId="20577"/>
          <ac:spMkLst>
            <pc:docMk/>
            <pc:sldMk cId="1452200346" sldId="301"/>
            <ac:spMk id="3" creationId="{980004BA-4F47-4C5C-B300-EF35A2F015DB}"/>
          </ac:spMkLst>
        </pc:spChg>
      </pc:sldChg>
      <pc:sldChg chg="modSp">
        <pc:chgData name="Xuan Nguyen Thanh" userId="S::xuannguyent@nashtechglobal.com::46615335-56b5-4e79-bdee-795a20a5f2b8" providerId="AD" clId="Web-{34117D34-AC48-4D70-B7CD-B13A4867B9D0}" dt="2024-02-05T11:34:12.442" v="6" actId="20577"/>
        <pc:sldMkLst>
          <pc:docMk/>
          <pc:sldMk cId="3199188020" sldId="303"/>
        </pc:sldMkLst>
        <pc:spChg chg="mod">
          <ac:chgData name="Xuan Nguyen Thanh" userId="S::xuannguyent@nashtechglobal.com::46615335-56b5-4e79-bdee-795a20a5f2b8" providerId="AD" clId="Web-{34117D34-AC48-4D70-B7CD-B13A4867B9D0}" dt="2024-02-05T11:34:12.442" v="6" actId="20577"/>
          <ac:spMkLst>
            <pc:docMk/>
            <pc:sldMk cId="3199188020" sldId="303"/>
            <ac:spMk id="3" creationId="{6BCEB6E8-375E-116C-7217-4AC052A09EDD}"/>
          </ac:spMkLst>
        </pc:spChg>
      </pc:sldChg>
      <pc:sldChg chg="new del">
        <pc:chgData name="Xuan Nguyen Thanh" userId="S::xuannguyent@nashtechglobal.com::46615335-56b5-4e79-bdee-795a20a5f2b8" providerId="AD" clId="Web-{34117D34-AC48-4D70-B7CD-B13A4867B9D0}" dt="2024-02-05T11:40:46.359" v="19"/>
        <pc:sldMkLst>
          <pc:docMk/>
          <pc:sldMk cId="1886171913" sldId="304"/>
        </pc:sldMkLst>
      </pc:sldChg>
    </pc:docChg>
  </pc:docChgLst>
  <pc:docChgLst>
    <pc:chgData name="Xuan Nguyen Thanh" userId="S::xuannguyent@nashtechglobal.com::46615335-56b5-4e79-bdee-795a20a5f2b8" providerId="AD" clId="Web-{44FE5387-CEB6-BDCB-9D97-E648D5F6E67E}"/>
    <pc:docChg chg="addSld delSld modSld sldOrd">
      <pc:chgData name="Xuan Nguyen Thanh" userId="S::xuannguyent@nashtechglobal.com::46615335-56b5-4e79-bdee-795a20a5f2b8" providerId="AD" clId="Web-{44FE5387-CEB6-BDCB-9D97-E648D5F6E67E}" dt="2024-02-03T06:42:29.820" v="458"/>
      <pc:docMkLst>
        <pc:docMk/>
      </pc:docMkLst>
      <pc:sldChg chg="modSp">
        <pc:chgData name="Xuan Nguyen Thanh" userId="S::xuannguyent@nashtechglobal.com::46615335-56b5-4e79-bdee-795a20a5f2b8" providerId="AD" clId="Web-{44FE5387-CEB6-BDCB-9D97-E648D5F6E67E}" dt="2024-02-03T05:44:11.373" v="48" actId="20577"/>
        <pc:sldMkLst>
          <pc:docMk/>
          <pc:sldMk cId="3761016079" sldId="259"/>
        </pc:sldMkLst>
        <pc:spChg chg="mod">
          <ac:chgData name="Xuan Nguyen Thanh" userId="S::xuannguyent@nashtechglobal.com::46615335-56b5-4e79-bdee-795a20a5f2b8" providerId="AD" clId="Web-{44FE5387-CEB6-BDCB-9D97-E648D5F6E67E}" dt="2024-02-03T05:44:11.373" v="48" actId="20577"/>
          <ac:spMkLst>
            <pc:docMk/>
            <pc:sldMk cId="3761016079" sldId="259"/>
            <ac:spMk id="2" creationId="{4483D1C0-AEBE-43F2-AF2A-23F080C327DF}"/>
          </ac:spMkLst>
        </pc:spChg>
      </pc:sldChg>
      <pc:sldChg chg="ord">
        <pc:chgData name="Xuan Nguyen Thanh" userId="S::xuannguyent@nashtechglobal.com::46615335-56b5-4e79-bdee-795a20a5f2b8" providerId="AD" clId="Web-{44FE5387-CEB6-BDCB-9D97-E648D5F6E67E}" dt="2024-02-03T06:40:43.583" v="444"/>
        <pc:sldMkLst>
          <pc:docMk/>
          <pc:sldMk cId="3393221177" sldId="266"/>
        </pc:sldMkLst>
      </pc:sldChg>
      <pc:sldChg chg="del">
        <pc:chgData name="Xuan Nguyen Thanh" userId="S::xuannguyent@nashtechglobal.com::46615335-56b5-4e79-bdee-795a20a5f2b8" providerId="AD" clId="Web-{44FE5387-CEB6-BDCB-9D97-E648D5F6E67E}" dt="2024-02-03T05:41:54.135" v="3"/>
        <pc:sldMkLst>
          <pc:docMk/>
          <pc:sldMk cId="166524186" sldId="269"/>
        </pc:sldMkLst>
      </pc:sldChg>
      <pc:sldChg chg="del">
        <pc:chgData name="Xuan Nguyen Thanh" userId="S::xuannguyent@nashtechglobal.com::46615335-56b5-4e79-bdee-795a20a5f2b8" providerId="AD" clId="Web-{44FE5387-CEB6-BDCB-9D97-E648D5F6E67E}" dt="2024-02-03T05:41:44.651" v="0"/>
        <pc:sldMkLst>
          <pc:docMk/>
          <pc:sldMk cId="1031026826" sldId="270"/>
        </pc:sldMkLst>
      </pc:sldChg>
      <pc:sldChg chg="modSp">
        <pc:chgData name="Xuan Nguyen Thanh" userId="S::xuannguyent@nashtechglobal.com::46615335-56b5-4e79-bdee-795a20a5f2b8" providerId="AD" clId="Web-{44FE5387-CEB6-BDCB-9D97-E648D5F6E67E}" dt="2024-02-03T05:43:43.841" v="44" actId="20577"/>
        <pc:sldMkLst>
          <pc:docMk/>
          <pc:sldMk cId="3681831611" sldId="271"/>
        </pc:sldMkLst>
        <pc:spChg chg="mod">
          <ac:chgData name="Xuan Nguyen Thanh" userId="S::xuannguyent@nashtechglobal.com::46615335-56b5-4e79-bdee-795a20a5f2b8" providerId="AD" clId="Web-{44FE5387-CEB6-BDCB-9D97-E648D5F6E67E}" dt="2024-02-03T05:43:43.841" v="44" actId="20577"/>
          <ac:spMkLst>
            <pc:docMk/>
            <pc:sldMk cId="3681831611" sldId="271"/>
            <ac:spMk id="2" creationId="{592C7699-01D2-4422-AB13-6011B29811B1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5:43:38.638" v="37" actId="20577"/>
          <ac:spMkLst>
            <pc:docMk/>
            <pc:sldMk cId="3681831611" sldId="271"/>
            <ac:spMk id="3" creationId="{47FBCFD6-FBB6-4D09-A890-C16BAB8BDA31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5:43:27.169" v="33" actId="20577"/>
          <ac:spMkLst>
            <pc:docMk/>
            <pc:sldMk cId="3681831611" sldId="271"/>
            <ac:spMk id="4" creationId="{8FCA5CC8-7A58-4B02-973A-5D15A17CCFC7}"/>
          </ac:spMkLst>
        </pc:spChg>
      </pc:sldChg>
      <pc:sldChg chg="del">
        <pc:chgData name="Xuan Nguyen Thanh" userId="S::xuannguyent@nashtechglobal.com::46615335-56b5-4e79-bdee-795a20a5f2b8" providerId="AD" clId="Web-{44FE5387-CEB6-BDCB-9D97-E648D5F6E67E}" dt="2024-02-03T05:41:48.682" v="1"/>
        <pc:sldMkLst>
          <pc:docMk/>
          <pc:sldMk cId="2001109042" sldId="291"/>
        </pc:sldMkLst>
      </pc:sldChg>
      <pc:sldChg chg="del">
        <pc:chgData name="Xuan Nguyen Thanh" userId="S::xuannguyent@nashtechglobal.com::46615335-56b5-4e79-bdee-795a20a5f2b8" providerId="AD" clId="Web-{44FE5387-CEB6-BDCB-9D97-E648D5F6E67E}" dt="2024-02-03T05:41:52.385" v="2"/>
        <pc:sldMkLst>
          <pc:docMk/>
          <pc:sldMk cId="160914103" sldId="292"/>
        </pc:sldMkLst>
      </pc:sldChg>
      <pc:sldChg chg="modSp del">
        <pc:chgData name="Xuan Nguyen Thanh" userId="S::xuannguyent@nashtechglobal.com::46615335-56b5-4e79-bdee-795a20a5f2b8" providerId="AD" clId="Web-{44FE5387-CEB6-BDCB-9D97-E648D5F6E67E}" dt="2024-02-03T05:43:21.513" v="29"/>
        <pc:sldMkLst>
          <pc:docMk/>
          <pc:sldMk cId="4102692261" sldId="293"/>
        </pc:sldMkLst>
        <pc:spChg chg="mod">
          <ac:chgData name="Xuan Nguyen Thanh" userId="S::xuannguyent@nashtechglobal.com::46615335-56b5-4e79-bdee-795a20a5f2b8" providerId="AD" clId="Web-{44FE5387-CEB6-BDCB-9D97-E648D5F6E67E}" dt="2024-02-03T05:42:45.793" v="28" actId="20577"/>
          <ac:spMkLst>
            <pc:docMk/>
            <pc:sldMk cId="4102692261" sldId="293"/>
            <ac:spMk id="2" creationId="{EB9E4E26-B552-F6D2-33F0-537E78D0DCEE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5:42:16.198" v="18" actId="20577"/>
          <ac:spMkLst>
            <pc:docMk/>
            <pc:sldMk cId="4102692261" sldId="293"/>
            <ac:spMk id="4" creationId="{1A76B1D0-E57B-FF08-F4B7-879BFEF5F6CE}"/>
          </ac:spMkLst>
        </pc:spChg>
      </pc:sldChg>
      <pc:sldChg chg="del">
        <pc:chgData name="Xuan Nguyen Thanh" userId="S::xuannguyent@nashtechglobal.com::46615335-56b5-4e79-bdee-795a20a5f2b8" providerId="AD" clId="Web-{44FE5387-CEB6-BDCB-9D97-E648D5F6E67E}" dt="2024-02-03T05:41:55.151" v="4"/>
        <pc:sldMkLst>
          <pc:docMk/>
          <pc:sldMk cId="174224765" sldId="294"/>
        </pc:sldMkLst>
      </pc:sldChg>
      <pc:sldChg chg="del">
        <pc:chgData name="Xuan Nguyen Thanh" userId="S::xuannguyent@nashtechglobal.com::46615335-56b5-4e79-bdee-795a20a5f2b8" providerId="AD" clId="Web-{44FE5387-CEB6-BDCB-9D97-E648D5F6E67E}" dt="2024-02-03T05:41:56.495" v="5"/>
        <pc:sldMkLst>
          <pc:docMk/>
          <pc:sldMk cId="2106026757" sldId="295"/>
        </pc:sldMkLst>
      </pc:sldChg>
      <pc:sldChg chg="addSp modSp">
        <pc:chgData name="Xuan Nguyen Thanh" userId="S::xuannguyent@nashtechglobal.com::46615335-56b5-4e79-bdee-795a20a5f2b8" providerId="AD" clId="Web-{44FE5387-CEB6-BDCB-9D97-E648D5F6E67E}" dt="2024-02-03T05:46:44.080" v="83" actId="1076"/>
        <pc:sldMkLst>
          <pc:docMk/>
          <pc:sldMk cId="182555956" sldId="296"/>
        </pc:sldMkLst>
        <pc:spChg chg="mod">
          <ac:chgData name="Xuan Nguyen Thanh" userId="S::xuannguyent@nashtechglobal.com::46615335-56b5-4e79-bdee-795a20a5f2b8" providerId="AD" clId="Web-{44FE5387-CEB6-BDCB-9D97-E648D5F6E67E}" dt="2024-02-03T05:44:24.124" v="52" actId="20577"/>
          <ac:spMkLst>
            <pc:docMk/>
            <pc:sldMk cId="182555956" sldId="296"/>
            <ac:spMk id="2" creationId="{28D09562-4D8D-434E-AE6A-6CF89E6B1BBF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5:45:06.796" v="62" actId="20577"/>
          <ac:spMkLst>
            <pc:docMk/>
            <pc:sldMk cId="182555956" sldId="296"/>
            <ac:spMk id="3" creationId="{980004BA-4F47-4C5C-B300-EF35A2F015DB}"/>
          </ac:spMkLst>
        </pc:spChg>
        <pc:graphicFrameChg chg="add mod modGraphic">
          <ac:chgData name="Xuan Nguyen Thanh" userId="S::xuannguyent@nashtechglobal.com::46615335-56b5-4e79-bdee-795a20a5f2b8" providerId="AD" clId="Web-{44FE5387-CEB6-BDCB-9D97-E648D5F6E67E}" dt="2024-02-03T05:46:44.080" v="83" actId="1076"/>
          <ac:graphicFrameMkLst>
            <pc:docMk/>
            <pc:sldMk cId="182555956" sldId="296"/>
            <ac:graphicFrameMk id="4" creationId="{C9A2F520-E38D-2ACA-E664-4EC440ACEBB1}"/>
          </ac:graphicFrameMkLst>
        </pc:graphicFrameChg>
      </pc:sldChg>
      <pc:sldChg chg="delSp modSp add replId">
        <pc:chgData name="Xuan Nguyen Thanh" userId="S::xuannguyent@nashtechglobal.com::46615335-56b5-4e79-bdee-795a20a5f2b8" providerId="AD" clId="Web-{44FE5387-CEB6-BDCB-9D97-E648D5F6E67E}" dt="2024-02-03T05:52:58.543" v="114" actId="20577"/>
        <pc:sldMkLst>
          <pc:docMk/>
          <pc:sldMk cId="1888905579" sldId="299"/>
        </pc:sldMkLst>
        <pc:spChg chg="mod">
          <ac:chgData name="Xuan Nguyen Thanh" userId="S::xuannguyent@nashtechglobal.com::46615335-56b5-4e79-bdee-795a20a5f2b8" providerId="AD" clId="Web-{44FE5387-CEB6-BDCB-9D97-E648D5F6E67E}" dt="2024-02-03T05:52:58.543" v="114" actId="20577"/>
          <ac:spMkLst>
            <pc:docMk/>
            <pc:sldMk cId="1888905579" sldId="299"/>
            <ac:spMk id="3" creationId="{980004BA-4F47-4C5C-B300-EF35A2F015DB}"/>
          </ac:spMkLst>
        </pc:spChg>
        <pc:graphicFrameChg chg="del">
          <ac:chgData name="Xuan Nguyen Thanh" userId="S::xuannguyent@nashtechglobal.com::46615335-56b5-4e79-bdee-795a20a5f2b8" providerId="AD" clId="Web-{44FE5387-CEB6-BDCB-9D97-E648D5F6E67E}" dt="2024-02-03T05:47:10.909" v="85"/>
          <ac:graphicFrameMkLst>
            <pc:docMk/>
            <pc:sldMk cId="1888905579" sldId="299"/>
            <ac:graphicFrameMk id="4" creationId="{C9A2F520-E38D-2ACA-E664-4EC440ACEBB1}"/>
          </ac:graphicFrameMkLst>
        </pc:graphicFrameChg>
      </pc:sldChg>
      <pc:sldChg chg="modSp add del replId">
        <pc:chgData name="Xuan Nguyen Thanh" userId="S::xuannguyent@nashtechglobal.com::46615335-56b5-4e79-bdee-795a20a5f2b8" providerId="AD" clId="Web-{44FE5387-CEB6-BDCB-9D97-E648D5F6E67E}" dt="2024-02-03T05:54:19.998" v="127"/>
        <pc:sldMkLst>
          <pc:docMk/>
          <pc:sldMk cId="680317240" sldId="300"/>
        </pc:sldMkLst>
        <pc:spChg chg="mod">
          <ac:chgData name="Xuan Nguyen Thanh" userId="S::xuannguyent@nashtechglobal.com::46615335-56b5-4e79-bdee-795a20a5f2b8" providerId="AD" clId="Web-{44FE5387-CEB6-BDCB-9D97-E648D5F6E67E}" dt="2024-02-03T05:48:24.130" v="103" actId="20577"/>
          <ac:spMkLst>
            <pc:docMk/>
            <pc:sldMk cId="680317240" sldId="300"/>
            <ac:spMk id="2" creationId="{28D09562-4D8D-434E-AE6A-6CF89E6B1BBF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5:48:26.411" v="104" actId="20577"/>
          <ac:spMkLst>
            <pc:docMk/>
            <pc:sldMk cId="680317240" sldId="300"/>
            <ac:spMk id="3" creationId="{980004BA-4F47-4C5C-B300-EF35A2F015DB}"/>
          </ac:spMkLst>
        </pc:spChg>
      </pc:sldChg>
      <pc:sldChg chg="modSp add replId">
        <pc:chgData name="Xuan Nguyen Thanh" userId="S::xuannguyent@nashtechglobal.com::46615335-56b5-4e79-bdee-795a20a5f2b8" providerId="AD" clId="Web-{44FE5387-CEB6-BDCB-9D97-E648D5F6E67E}" dt="2024-02-03T06:08:27.535" v="188" actId="20577"/>
        <pc:sldMkLst>
          <pc:docMk/>
          <pc:sldMk cId="1452200346" sldId="301"/>
        </pc:sldMkLst>
        <pc:spChg chg="mod">
          <ac:chgData name="Xuan Nguyen Thanh" userId="S::xuannguyent@nashtechglobal.com::46615335-56b5-4e79-bdee-795a20a5f2b8" providerId="AD" clId="Web-{44FE5387-CEB6-BDCB-9D97-E648D5F6E67E}" dt="2024-02-03T05:53:33.294" v="116" actId="20577"/>
          <ac:spMkLst>
            <pc:docMk/>
            <pc:sldMk cId="1452200346" sldId="301"/>
            <ac:spMk id="2" creationId="{28D09562-4D8D-434E-AE6A-6CF89E6B1BBF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6:08:27.535" v="188" actId="20577"/>
          <ac:spMkLst>
            <pc:docMk/>
            <pc:sldMk cId="1452200346" sldId="301"/>
            <ac:spMk id="3" creationId="{980004BA-4F47-4C5C-B300-EF35A2F015DB}"/>
          </ac:spMkLst>
        </pc:spChg>
      </pc:sldChg>
      <pc:sldChg chg="addSp delSp modSp new del">
        <pc:chgData name="Xuan Nguyen Thanh" userId="S::xuannguyent@nashtechglobal.com::46615335-56b5-4e79-bdee-795a20a5f2b8" providerId="AD" clId="Web-{44FE5387-CEB6-BDCB-9D97-E648D5F6E67E}" dt="2024-02-03T06:11:58.446" v="209"/>
        <pc:sldMkLst>
          <pc:docMk/>
          <pc:sldMk cId="618624592" sldId="302"/>
        </pc:sldMkLst>
        <pc:spChg chg="mod">
          <ac:chgData name="Xuan Nguyen Thanh" userId="S::xuannguyent@nashtechglobal.com::46615335-56b5-4e79-bdee-795a20a5f2b8" providerId="AD" clId="Web-{44FE5387-CEB6-BDCB-9D97-E648D5F6E67E}" dt="2024-02-03T06:11:53.915" v="208" actId="20577"/>
          <ac:spMkLst>
            <pc:docMk/>
            <pc:sldMk cId="618624592" sldId="302"/>
            <ac:spMk id="2" creationId="{63AA4FC4-56D8-2CB6-2953-3189EF37C67F}"/>
          </ac:spMkLst>
        </pc:spChg>
        <pc:spChg chg="add del">
          <ac:chgData name="Xuan Nguyen Thanh" userId="S::xuannguyent@nashtechglobal.com::46615335-56b5-4e79-bdee-795a20a5f2b8" providerId="AD" clId="Web-{44FE5387-CEB6-BDCB-9D97-E648D5F6E67E}" dt="2024-02-03T06:11:50.915" v="207"/>
          <ac:spMkLst>
            <pc:docMk/>
            <pc:sldMk cId="618624592" sldId="302"/>
            <ac:spMk id="3" creationId="{375F5869-C9EC-EF71-CE65-7BCC0731AEEB}"/>
          </ac:spMkLst>
        </pc:spChg>
      </pc:sldChg>
      <pc:sldChg chg="addSp delSp modSp new">
        <pc:chgData name="Xuan Nguyen Thanh" userId="S::xuannguyent@nashtechglobal.com::46615335-56b5-4e79-bdee-795a20a5f2b8" providerId="AD" clId="Web-{44FE5387-CEB6-BDCB-9D97-E648D5F6E67E}" dt="2024-02-03T06:36:59.406" v="430" actId="20577"/>
        <pc:sldMkLst>
          <pc:docMk/>
          <pc:sldMk cId="2885257941" sldId="302"/>
        </pc:sldMkLst>
        <pc:spChg chg="mod">
          <ac:chgData name="Xuan Nguyen Thanh" userId="S::xuannguyent@nashtechglobal.com::46615335-56b5-4e79-bdee-795a20a5f2b8" providerId="AD" clId="Web-{44FE5387-CEB6-BDCB-9D97-E648D5F6E67E}" dt="2024-02-03T06:23:10.651" v="308" actId="20577"/>
          <ac:spMkLst>
            <pc:docMk/>
            <pc:sldMk cId="2885257941" sldId="302"/>
            <ac:spMk id="2" creationId="{5B0859AF-F68C-E039-C173-8D7DEF03C8E7}"/>
          </ac:spMkLst>
        </pc:spChg>
        <pc:spChg chg="add del">
          <ac:chgData name="Xuan Nguyen Thanh" userId="S::xuannguyent@nashtechglobal.com::46615335-56b5-4e79-bdee-795a20a5f2b8" providerId="AD" clId="Web-{44FE5387-CEB6-BDCB-9D97-E648D5F6E67E}" dt="2024-02-03T06:17:50.158" v="260"/>
          <ac:spMkLst>
            <pc:docMk/>
            <pc:sldMk cId="2885257941" sldId="302"/>
            <ac:spMk id="3" creationId="{EBD02F6E-5929-A5B3-0DB7-F8BE092434AC}"/>
          </ac:spMkLst>
        </pc:spChg>
        <pc:spChg chg="mod">
          <ac:chgData name="Xuan Nguyen Thanh" userId="S::xuannguyent@nashtechglobal.com::46615335-56b5-4e79-bdee-795a20a5f2b8" providerId="AD" clId="Web-{44FE5387-CEB6-BDCB-9D97-E648D5F6E67E}" dt="2024-02-03T06:36:59.406" v="430" actId="20577"/>
          <ac:spMkLst>
            <pc:docMk/>
            <pc:sldMk cId="2885257941" sldId="302"/>
            <ac:spMk id="4" creationId="{7F3D486D-7DC4-E95A-2C8B-2966749B35A7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18:50.707" v="265"/>
          <ac:spMkLst>
            <pc:docMk/>
            <pc:sldMk cId="2885257941" sldId="302"/>
            <ac:spMk id="9" creationId="{DB296B00-5D72-CAE3-8133-475AFCB0F689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20:01.130" v="275"/>
          <ac:spMkLst>
            <pc:docMk/>
            <pc:sldMk cId="2885257941" sldId="302"/>
            <ac:spMk id="12" creationId="{A09C13BE-5FF8-C550-A2F4-4DEBD602009D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21:25.398" v="285"/>
          <ac:spMkLst>
            <pc:docMk/>
            <pc:sldMk cId="2885257941" sldId="302"/>
            <ac:spMk id="15" creationId="{427B2EBF-C9FD-6784-643A-58E5CDE311D2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22:25.446" v="291"/>
          <ac:spMkLst>
            <pc:docMk/>
            <pc:sldMk cId="2885257941" sldId="302"/>
            <ac:spMk id="18" creationId="{4ACF01E2-9DEC-E948-4B39-4E564F096E13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33:50.651" v="366"/>
          <ac:spMkLst>
            <pc:docMk/>
            <pc:sldMk cId="2885257941" sldId="302"/>
            <ac:spMk id="21" creationId="{F4CD3D4A-2F3B-CBF2-243B-C8401C15AD55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34:50.653" v="370"/>
          <ac:spMkLst>
            <pc:docMk/>
            <pc:sldMk cId="2885257941" sldId="302"/>
            <ac:spMk id="24" creationId="{C4F72551-B724-909C-9610-08BB711FA020}"/>
          </ac:spMkLst>
        </pc:spChg>
        <pc:picChg chg="add del mod ord">
          <ac:chgData name="Xuan Nguyen Thanh" userId="S::xuannguyent@nashtechglobal.com::46615335-56b5-4e79-bdee-795a20a5f2b8" providerId="AD" clId="Web-{44FE5387-CEB6-BDCB-9D97-E648D5F6E67E}" dt="2024-02-03T06:17:12.907" v="259"/>
          <ac:picMkLst>
            <pc:docMk/>
            <pc:sldMk cId="2885257941" sldId="302"/>
            <ac:picMk id="6" creationId="{CD74581A-C9F2-ABB9-1C30-4DF11BFF05D5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18:49.019" v="264"/>
          <ac:picMkLst>
            <pc:docMk/>
            <pc:sldMk cId="2885257941" sldId="302"/>
            <ac:picMk id="7" creationId="{EB96F642-1BCC-080D-0FD8-4A0C9AE829D2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19:33.317" v="274"/>
          <ac:picMkLst>
            <pc:docMk/>
            <pc:sldMk cId="2885257941" sldId="302"/>
            <ac:picMk id="10" creationId="{DB2157CC-82F5-275D-3BC3-DFFA4D568CA4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20:34.022" v="284"/>
          <ac:picMkLst>
            <pc:docMk/>
            <pc:sldMk cId="2885257941" sldId="302"/>
            <ac:picMk id="13" creationId="{082DA107-5BBE-9F8D-60C0-F814443DB30C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22:18.415" v="290"/>
          <ac:picMkLst>
            <pc:docMk/>
            <pc:sldMk cId="2885257941" sldId="302"/>
            <ac:picMk id="16" creationId="{8750F19D-9549-BCE1-D979-FB52469CD933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33:43.370" v="365"/>
          <ac:picMkLst>
            <pc:docMk/>
            <pc:sldMk cId="2885257941" sldId="302"/>
            <ac:picMk id="19" creationId="{E8E0F7E6-6E6A-4D47-81A6-BC3C67B55E16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34:46.309" v="369"/>
          <ac:picMkLst>
            <pc:docMk/>
            <pc:sldMk cId="2885257941" sldId="302"/>
            <ac:picMk id="22" creationId="{1E188153-AC1F-A35D-6313-B4E2A6CC8211}"/>
          </ac:picMkLst>
        </pc:picChg>
        <pc:picChg chg="add mod ord modCrop">
          <ac:chgData name="Xuan Nguyen Thanh" userId="S::xuannguyent@nashtechglobal.com::46615335-56b5-4e79-bdee-795a20a5f2b8" providerId="AD" clId="Web-{44FE5387-CEB6-BDCB-9D97-E648D5F6E67E}" dt="2024-02-03T06:34:58.325" v="372"/>
          <ac:picMkLst>
            <pc:docMk/>
            <pc:sldMk cId="2885257941" sldId="302"/>
            <ac:picMk id="25" creationId="{110EE664-0617-A2A0-D06D-C53CA069106B}"/>
          </ac:picMkLst>
        </pc:picChg>
      </pc:sldChg>
      <pc:sldChg chg="addSp delSp modSp new del">
        <pc:chgData name="Xuan Nguyen Thanh" userId="S::xuannguyent@nashtechglobal.com::46615335-56b5-4e79-bdee-795a20a5f2b8" providerId="AD" clId="Web-{44FE5387-CEB6-BDCB-9D97-E648D5F6E67E}" dt="2024-02-03T06:16:59.938" v="256"/>
        <pc:sldMkLst>
          <pc:docMk/>
          <pc:sldMk cId="3932029104" sldId="302"/>
        </pc:sldMkLst>
        <pc:spChg chg="del">
          <ac:chgData name="Xuan Nguyen Thanh" userId="S::xuannguyent@nashtechglobal.com::46615335-56b5-4e79-bdee-795a20a5f2b8" providerId="AD" clId="Web-{44FE5387-CEB6-BDCB-9D97-E648D5F6E67E}" dt="2024-02-03T06:12:22.463" v="215"/>
          <ac:spMkLst>
            <pc:docMk/>
            <pc:sldMk cId="3932029104" sldId="302"/>
            <ac:spMk id="4" creationId="{C41AD4E5-483D-7E8E-59B3-19A93BB646A3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12:14.822" v="214"/>
          <ac:spMkLst>
            <pc:docMk/>
            <pc:sldMk cId="3932029104" sldId="302"/>
            <ac:spMk id="5" creationId="{B7F339A6-83F2-37E0-238A-4A9498F71487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13:14.964" v="233"/>
          <ac:spMkLst>
            <pc:docMk/>
            <pc:sldMk cId="3932029104" sldId="302"/>
            <ac:spMk id="8" creationId="{193AF3E0-22DA-3E42-4115-445AC84B8B69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13:50.777" v="239"/>
          <ac:spMkLst>
            <pc:docMk/>
            <pc:sldMk cId="3932029104" sldId="302"/>
            <ac:spMk id="10" creationId="{E02696FE-D526-0901-ECF2-9F4DFB592B22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16:22.609" v="249"/>
          <ac:spMkLst>
            <pc:docMk/>
            <pc:sldMk cId="3932029104" sldId="302"/>
            <ac:spMk id="15" creationId="{B7D03883-35F7-607E-76C3-A7427D9BA803}"/>
          </ac:spMkLst>
        </pc:spChg>
        <pc:picChg chg="add del mod ord modCrop">
          <ac:chgData name="Xuan Nguyen Thanh" userId="S::xuannguyent@nashtechglobal.com::46615335-56b5-4e79-bdee-795a20a5f2b8" providerId="AD" clId="Web-{44FE5387-CEB6-BDCB-9D97-E648D5F6E67E}" dt="2024-02-03T06:13:37.168" v="234"/>
          <ac:picMkLst>
            <pc:docMk/>
            <pc:sldMk cId="3932029104" sldId="302"/>
            <ac:picMk id="6" creationId="{F6C95AE2-4522-C578-FF8D-C90260C50645}"/>
          </ac:picMkLst>
        </pc:picChg>
        <pc:picChg chg="add del mod ord">
          <ac:chgData name="Xuan Nguyen Thanh" userId="S::xuannguyent@nashtechglobal.com::46615335-56b5-4e79-bdee-795a20a5f2b8" providerId="AD" clId="Web-{44FE5387-CEB6-BDCB-9D97-E648D5F6E67E}" dt="2024-02-03T06:13:47.949" v="238"/>
          <ac:picMkLst>
            <pc:docMk/>
            <pc:sldMk cId="3932029104" sldId="302"/>
            <ac:picMk id="11" creationId="{E877E42B-09E5-2623-9DF7-D2236AE418BD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16:20.812" v="248"/>
          <ac:picMkLst>
            <pc:docMk/>
            <pc:sldMk cId="3932029104" sldId="302"/>
            <ac:picMk id="12" creationId="{756DD049-4370-D65A-8585-B339B9C25B19}"/>
          </ac:picMkLst>
        </pc:picChg>
        <pc:picChg chg="add del mod">
          <ac:chgData name="Xuan Nguyen Thanh" userId="S::xuannguyent@nashtechglobal.com::46615335-56b5-4e79-bdee-795a20a5f2b8" providerId="AD" clId="Web-{44FE5387-CEB6-BDCB-9D97-E648D5F6E67E}" dt="2024-02-03T06:16:19.890" v="247"/>
          <ac:picMkLst>
            <pc:docMk/>
            <pc:sldMk cId="3932029104" sldId="302"/>
            <ac:picMk id="13" creationId="{47C9A5BA-C4C4-A22D-4F65-4DEA0911C2E5}"/>
          </ac:picMkLst>
        </pc:picChg>
        <pc:picChg chg="add mod ord modCrop">
          <ac:chgData name="Xuan Nguyen Thanh" userId="S::xuannguyent@nashtechglobal.com::46615335-56b5-4e79-bdee-795a20a5f2b8" providerId="AD" clId="Web-{44FE5387-CEB6-BDCB-9D97-E648D5F6E67E}" dt="2024-02-03T06:16:51.579" v="255"/>
          <ac:picMkLst>
            <pc:docMk/>
            <pc:sldMk cId="3932029104" sldId="302"/>
            <ac:picMk id="16" creationId="{EFC744CC-A370-4D74-DCCE-D6F497EAB86D}"/>
          </ac:picMkLst>
        </pc:picChg>
      </pc:sldChg>
      <pc:sldChg chg="new del">
        <pc:chgData name="Xuan Nguyen Thanh" userId="S::xuannguyent@nashtechglobal.com::46615335-56b5-4e79-bdee-795a20a5f2b8" providerId="AD" clId="Web-{44FE5387-CEB6-BDCB-9D97-E648D5F6E67E}" dt="2024-02-03T06:38:48.987" v="432"/>
        <pc:sldMkLst>
          <pc:docMk/>
          <pc:sldMk cId="3052234780" sldId="303"/>
        </pc:sldMkLst>
      </pc:sldChg>
      <pc:sldChg chg="addSp delSp modSp new">
        <pc:chgData name="Xuan Nguyen Thanh" userId="S::xuannguyent@nashtechglobal.com::46615335-56b5-4e79-bdee-795a20a5f2b8" providerId="AD" clId="Web-{44FE5387-CEB6-BDCB-9D97-E648D5F6E67E}" dt="2024-02-03T06:42:29.820" v="458"/>
        <pc:sldMkLst>
          <pc:docMk/>
          <pc:sldMk cId="3199188020" sldId="303"/>
        </pc:sldMkLst>
        <pc:spChg chg="mod">
          <ac:chgData name="Xuan Nguyen Thanh" userId="S::xuannguyent@nashtechglobal.com::46615335-56b5-4e79-bdee-795a20a5f2b8" providerId="AD" clId="Web-{44FE5387-CEB6-BDCB-9D97-E648D5F6E67E}" dt="2024-02-03T06:41:09.709" v="454" actId="20577"/>
          <ac:spMkLst>
            <pc:docMk/>
            <pc:sldMk cId="3199188020" sldId="303"/>
            <ac:spMk id="2" creationId="{F5FE3310-212A-B612-0A4C-AD04A8596BF4}"/>
          </ac:spMkLst>
        </pc:spChg>
        <pc:spChg chg="del">
          <ac:chgData name="Xuan Nguyen Thanh" userId="S::xuannguyent@nashtechglobal.com::46615335-56b5-4e79-bdee-795a20a5f2b8" providerId="AD" clId="Web-{44FE5387-CEB6-BDCB-9D97-E648D5F6E67E}" dt="2024-02-03T06:39:08.737" v="434"/>
          <ac:spMkLst>
            <pc:docMk/>
            <pc:sldMk cId="3199188020" sldId="303"/>
            <ac:spMk id="4" creationId="{A4282571-9672-4C9C-AC05-B7C82865CEDD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39:52.613" v="438"/>
          <ac:spMkLst>
            <pc:docMk/>
            <pc:sldMk cId="3199188020" sldId="303"/>
            <ac:spMk id="7" creationId="{B1B0EB5C-5F42-C1A5-D96C-935181AE463E}"/>
          </ac:spMkLst>
        </pc:spChg>
        <pc:spChg chg="add del mod">
          <ac:chgData name="Xuan Nguyen Thanh" userId="S::xuannguyent@nashtechglobal.com::46615335-56b5-4e79-bdee-795a20a5f2b8" providerId="AD" clId="Web-{44FE5387-CEB6-BDCB-9D97-E648D5F6E67E}" dt="2024-02-03T06:42:04.945" v="456"/>
          <ac:spMkLst>
            <pc:docMk/>
            <pc:sldMk cId="3199188020" sldId="303"/>
            <ac:spMk id="10" creationId="{4EA9A22B-473B-F739-A080-8B0C5FD9C69E}"/>
          </ac:spMkLst>
        </pc:spChg>
        <pc:picChg chg="add del mod ord modCrop">
          <ac:chgData name="Xuan Nguyen Thanh" userId="S::xuannguyent@nashtechglobal.com::46615335-56b5-4e79-bdee-795a20a5f2b8" providerId="AD" clId="Web-{44FE5387-CEB6-BDCB-9D97-E648D5F6E67E}" dt="2024-02-03T06:39:47.754" v="437"/>
          <ac:picMkLst>
            <pc:docMk/>
            <pc:sldMk cId="3199188020" sldId="303"/>
            <ac:picMk id="5" creationId="{BAAE81C3-8E5F-7680-BA14-DAF2CFF7B737}"/>
          </ac:picMkLst>
        </pc:picChg>
        <pc:picChg chg="add del mod ord modCrop">
          <ac:chgData name="Xuan Nguyen Thanh" userId="S::xuannguyent@nashtechglobal.com::46615335-56b5-4e79-bdee-795a20a5f2b8" providerId="AD" clId="Web-{44FE5387-CEB6-BDCB-9D97-E648D5F6E67E}" dt="2024-02-03T06:41:26.741" v="455"/>
          <ac:picMkLst>
            <pc:docMk/>
            <pc:sldMk cId="3199188020" sldId="303"/>
            <ac:picMk id="8" creationId="{1002AF85-4321-218A-DA99-ADBB650D3CD9}"/>
          </ac:picMkLst>
        </pc:picChg>
        <pc:picChg chg="add mod ord modCrop">
          <ac:chgData name="Xuan Nguyen Thanh" userId="S::xuannguyent@nashtechglobal.com::46615335-56b5-4e79-bdee-795a20a5f2b8" providerId="AD" clId="Web-{44FE5387-CEB6-BDCB-9D97-E648D5F6E67E}" dt="2024-02-03T06:42:29.820" v="458"/>
          <ac:picMkLst>
            <pc:docMk/>
            <pc:sldMk cId="3199188020" sldId="303"/>
            <ac:picMk id="11" creationId="{8B1CAFE4-D75B-7A87-ABFA-F95A3D3FEC93}"/>
          </ac:picMkLst>
        </pc:picChg>
      </pc:sldChg>
    </pc:docChg>
  </pc:docChgLst>
  <pc:docChgLst>
    <pc:chgData name="Xuan Nguyen Thanh" userId="S::xuannguyent@nashtechglobal.com::46615335-56b5-4e79-bdee-795a20a5f2b8" providerId="AD" clId="Web-{D9309382-E93A-5488-2933-2F2DE3F39A47}"/>
    <pc:docChg chg="addSld delSld modSld">
      <pc:chgData name="Xuan Nguyen Thanh" userId="S::xuannguyent@nashtechglobal.com::46615335-56b5-4e79-bdee-795a20a5f2b8" providerId="AD" clId="Web-{D9309382-E93A-5488-2933-2F2DE3F39A47}" dt="2024-02-06T03:34:18.096" v="65" actId="20577"/>
      <pc:docMkLst>
        <pc:docMk/>
      </pc:docMkLst>
      <pc:sldChg chg="del">
        <pc:chgData name="Xuan Nguyen Thanh" userId="S::xuannguyent@nashtechglobal.com::46615335-56b5-4e79-bdee-795a20a5f2b8" providerId="AD" clId="Web-{D9309382-E93A-5488-2933-2F2DE3F39A47}" dt="2024-02-06T03:31:23.184" v="1"/>
        <pc:sldMkLst>
          <pc:docMk/>
          <pc:sldMk cId="388763182" sldId="264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25.341" v="2"/>
        <pc:sldMkLst>
          <pc:docMk/>
          <pc:sldMk cId="2347909900" sldId="265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44.544" v="19"/>
        <pc:sldMkLst>
          <pc:docMk/>
          <pc:sldMk cId="3393221177" sldId="266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40.232" v="14"/>
        <pc:sldMkLst>
          <pc:docMk/>
          <pc:sldMk cId="2718608" sldId="267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27.091" v="3"/>
        <pc:sldMkLst>
          <pc:docMk/>
          <pc:sldMk cId="1259877384" sldId="273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41.357" v="15"/>
        <pc:sldMkLst>
          <pc:docMk/>
          <pc:sldMk cId="1989867194" sldId="276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4.747" v="12"/>
        <pc:sldMkLst>
          <pc:docMk/>
          <pc:sldMk cId="2198050656" sldId="278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42.154" v="16"/>
        <pc:sldMkLst>
          <pc:docMk/>
          <pc:sldMk cId="2652100609" sldId="280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27.903" v="4"/>
        <pc:sldMkLst>
          <pc:docMk/>
          <pc:sldMk cId="1574519305" sldId="281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5.544" v="13"/>
        <pc:sldMkLst>
          <pc:docMk/>
          <pc:sldMk cId="1625358876" sldId="282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4.435" v="11"/>
        <pc:sldMkLst>
          <pc:docMk/>
          <pc:sldMk cId="3370563344" sldId="283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42.841" v="17"/>
        <pc:sldMkLst>
          <pc:docMk/>
          <pc:sldMk cId="1286007398" sldId="284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43.685" v="18"/>
        <pc:sldMkLst>
          <pc:docMk/>
          <pc:sldMk cId="2158398875" sldId="285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4.138" v="10"/>
        <pc:sldMkLst>
          <pc:docMk/>
          <pc:sldMk cId="2801571178" sldId="286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2.028" v="9"/>
        <pc:sldMkLst>
          <pc:docMk/>
          <pc:sldMk cId="3862114190" sldId="287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0.278" v="7"/>
        <pc:sldMkLst>
          <pc:docMk/>
          <pc:sldMk cId="997872457" sldId="288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28.731" v="5"/>
        <pc:sldMkLst>
          <pc:docMk/>
          <pc:sldMk cId="2888988810" sldId="289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29.685" v="6"/>
        <pc:sldMkLst>
          <pc:docMk/>
          <pc:sldMk cId="3049933082" sldId="290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30.872" v="8"/>
        <pc:sldMkLst>
          <pc:docMk/>
          <pc:sldMk cId="85460939" sldId="297"/>
        </pc:sldMkLst>
      </pc:sldChg>
      <pc:sldChg chg="del">
        <pc:chgData name="Xuan Nguyen Thanh" userId="S::xuannguyent@nashtechglobal.com::46615335-56b5-4e79-bdee-795a20a5f2b8" providerId="AD" clId="Web-{D9309382-E93A-5488-2933-2F2DE3F39A47}" dt="2024-02-06T03:31:19.747" v="0"/>
        <pc:sldMkLst>
          <pc:docMk/>
          <pc:sldMk cId="2966720099" sldId="298"/>
        </pc:sldMkLst>
      </pc:sldChg>
      <pc:sldChg chg="new add del">
        <pc:chgData name="Xuan Nguyen Thanh" userId="S::xuannguyent@nashtechglobal.com::46615335-56b5-4e79-bdee-795a20a5f2b8" providerId="AD" clId="Web-{D9309382-E93A-5488-2933-2F2DE3F39A47}" dt="2024-02-06T03:33:31.486" v="30"/>
        <pc:sldMkLst>
          <pc:docMk/>
          <pc:sldMk cId="396746887" sldId="304"/>
        </pc:sldMkLst>
      </pc:sldChg>
      <pc:sldChg chg="modSp new del">
        <pc:chgData name="Xuan Nguyen Thanh" userId="S::xuannguyent@nashtechglobal.com::46615335-56b5-4e79-bdee-795a20a5f2b8" providerId="AD" clId="Web-{D9309382-E93A-5488-2933-2F2DE3F39A47}" dt="2024-02-06T03:33:14.235" v="25"/>
        <pc:sldMkLst>
          <pc:docMk/>
          <pc:sldMk cId="718627151" sldId="305"/>
        </pc:sldMkLst>
        <pc:spChg chg="mod">
          <ac:chgData name="Xuan Nguyen Thanh" userId="S::xuannguyent@nashtechglobal.com::46615335-56b5-4e79-bdee-795a20a5f2b8" providerId="AD" clId="Web-{D9309382-E93A-5488-2933-2F2DE3F39A47}" dt="2024-02-06T03:32:09.358" v="24" actId="20577"/>
          <ac:spMkLst>
            <pc:docMk/>
            <pc:sldMk cId="718627151" sldId="305"/>
            <ac:spMk id="2" creationId="{81C5502B-4290-B693-3F2B-C860CDC0092F}"/>
          </ac:spMkLst>
        </pc:spChg>
      </pc:sldChg>
      <pc:sldChg chg="new">
        <pc:chgData name="Xuan Nguyen Thanh" userId="S::xuannguyent@nashtechglobal.com::46615335-56b5-4e79-bdee-795a20a5f2b8" providerId="AD" clId="Web-{D9309382-E93A-5488-2933-2F2DE3F39A47}" dt="2024-02-06T03:33:23.204" v="26"/>
        <pc:sldMkLst>
          <pc:docMk/>
          <pc:sldMk cId="868164951" sldId="305"/>
        </pc:sldMkLst>
      </pc:sldChg>
      <pc:sldChg chg="modSp new">
        <pc:chgData name="Xuan Nguyen Thanh" userId="S::xuannguyent@nashtechglobal.com::46615335-56b5-4e79-bdee-795a20a5f2b8" providerId="AD" clId="Web-{D9309382-E93A-5488-2933-2F2DE3F39A47}" dt="2024-02-06T03:34:18.096" v="65" actId="20577"/>
        <pc:sldMkLst>
          <pc:docMk/>
          <pc:sldMk cId="2054237499" sldId="306"/>
        </pc:sldMkLst>
        <pc:spChg chg="mod">
          <ac:chgData name="Xuan Nguyen Thanh" userId="S::xuannguyent@nashtechglobal.com::46615335-56b5-4e79-bdee-795a20a5f2b8" providerId="AD" clId="Web-{D9309382-E93A-5488-2933-2F2DE3F39A47}" dt="2024-02-06T03:34:18.096" v="65" actId="20577"/>
          <ac:spMkLst>
            <pc:docMk/>
            <pc:sldMk cId="2054237499" sldId="306"/>
            <ac:spMk id="2" creationId="{EDF6BB04-CA46-37D8-14FB-4843DA1A8568}"/>
          </ac:spMkLst>
        </pc:spChg>
        <pc:spChg chg="mod">
          <ac:chgData name="Xuan Nguyen Thanh" userId="S::xuannguyent@nashtechglobal.com::46615335-56b5-4e79-bdee-795a20a5f2b8" providerId="AD" clId="Web-{D9309382-E93A-5488-2933-2F2DE3F39A47}" dt="2024-02-06T03:33:51.517" v="36" actId="20577"/>
          <ac:spMkLst>
            <pc:docMk/>
            <pc:sldMk cId="2054237499" sldId="306"/>
            <ac:spMk id="3" creationId="{EA88D3E2-D6FB-6B17-D9E4-C30CDEA7050A}"/>
          </ac:spMkLst>
        </pc:spChg>
        <pc:spChg chg="mod">
          <ac:chgData name="Xuan Nguyen Thanh" userId="S::xuannguyent@nashtechglobal.com::46615335-56b5-4e79-bdee-795a20a5f2b8" providerId="AD" clId="Web-{D9309382-E93A-5488-2933-2F2DE3F39A47}" dt="2024-02-06T03:34:06.830" v="45" actId="20577"/>
          <ac:spMkLst>
            <pc:docMk/>
            <pc:sldMk cId="2054237499" sldId="306"/>
            <ac:spMk id="4" creationId="{881C8C91-6244-FD4A-31F6-0E6E03C0EEF2}"/>
          </ac:spMkLst>
        </pc:spChg>
      </pc:sldChg>
      <pc:sldChg chg="new del">
        <pc:chgData name="Xuan Nguyen Thanh" userId="S::xuannguyent@nashtechglobal.com::46615335-56b5-4e79-bdee-795a20a5f2b8" providerId="AD" clId="Web-{D9309382-E93A-5488-2933-2F2DE3F39A47}" dt="2024-02-06T03:33:30.329" v="29"/>
        <pc:sldMkLst>
          <pc:docMk/>
          <pc:sldMk cId="2392451374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02/20/2024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introdu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app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devops/whats-the-difference-between-net-framework-and-net-cor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learn/cshar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en-us/shows/c-fundamentals-for-absolute-beginners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Introduction to .NET - .NET | Microsoft Learn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Build apps with .NET - .NET | Microsoft Learn</a:t>
            </a:r>
            <a:r>
              <a:rPr lang="en-US" dirty="0" smtClean="0"/>
              <a:t>: Unity,</a:t>
            </a:r>
            <a:r>
              <a:rPr lang="en-US" baseline="0" dirty="0" smtClean="0"/>
              <a:t> .NET MAUI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Modular Architecture: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https://www.tutorialsteacher.com/core/net-core-command-line-interface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What's the Difference Between .NET Framework and .NET Core? (howtogeek.com)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dotnet</a:t>
            </a:r>
            <a:r>
              <a:rPr lang="en-US" dirty="0" smtClean="0"/>
              <a:t> --list-</a:t>
            </a:r>
            <a:r>
              <a:rPr lang="en-US" dirty="0" err="1" smtClean="0"/>
              <a:t>sdks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F6B9-3A97-43F8-8075-A80E5E62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Learn C# | Free tutorials, courses, videos, and more | .NET (microsoft.com)</a:t>
            </a:r>
            <a:endParaRPr lang="en-US" dirty="0" smtClean="0"/>
          </a:p>
          <a:p>
            <a:r>
              <a:rPr lang="en-US" smtClean="0">
                <a:hlinkClick r:id="rId4"/>
              </a:rPr>
              <a:t>C# Fundamentals for Absolute Beginners | Microsoft Learn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https://learn.microsoft.com/en-us/dotnet/csharp/tour-of-csharp/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F6B9-3A97-43F8-8075-A80E5E62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3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https://learn.microsoft.com/en-us/dotnet/standard/managed-execution-process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https://dotnettutorials.net/lesson/net-core-vs-net-framework-code-execution-process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F6B9-3A97-43F8-8075-A80E5E62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F6B9-3A97-43F8-8075-A80E5E62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52" r:id="rId25"/>
    <p:sldLayoutId id="2147483728" r:id="rId26"/>
    <p:sldLayoutId id="2147483729" r:id="rId27"/>
    <p:sldLayoutId id="2147483692" r:id="rId28"/>
    <p:sldLayoutId id="2147483740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arketplace.visualstudio.com/items?itemName=ms-dotnettools.csdevkit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tnet.microsoft.com/en-us/download/dotn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ienTajik/AspNetCore-Developer-Roadmap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2C7699-01D2-4422-AB13-6011B2981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20/02/2024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BCFD6-FBB6-4D09-A890-C16BAB8BD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Introduction to .NET Core and Basic Concepts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5CC8-7A58-4B02-973A-5D15A17CCF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Anh Vu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88596-D11D-03D0-41B7-1F2A03C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Setting up the </a:t>
            </a:r>
            <a:r>
              <a:rPr lang="en-US" dirty="0">
                <a:cs typeface="Arial"/>
              </a:rPr>
              <a:t>d</a:t>
            </a:r>
            <a:r>
              <a:rPr lang="en-US" dirty="0" smtClean="0">
                <a:cs typeface="Arial"/>
              </a:rPr>
              <a:t>evelopment environment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E29CA-934D-22D0-40FB-A7263FA43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cs typeface="Arial"/>
            </a:endParaRPr>
          </a:p>
          <a:p>
            <a:r>
              <a:rPr lang="en-US" dirty="0" smtClean="0">
                <a:ea typeface="+mn-lt"/>
                <a:cs typeface="+mn-lt"/>
              </a:rPr>
              <a:t>Install </a:t>
            </a:r>
            <a:r>
              <a:rPr lang="en-US" dirty="0" smtClean="0">
                <a:ea typeface="+mn-lt"/>
                <a:cs typeface="+mn-lt"/>
                <a:hlinkClick r:id="rId3"/>
              </a:rPr>
              <a:t>Visual Studio Community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Install 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dirty="0" err="1">
                <a:ea typeface="+mn-lt"/>
                <a:cs typeface="+mn-lt"/>
                <a:hlinkClick r:id="rId4"/>
              </a:rPr>
              <a:t>Net</a:t>
            </a:r>
            <a:r>
              <a:rPr lang="en-US" dirty="0">
                <a:ea typeface="+mn-lt"/>
                <a:cs typeface="+mn-lt"/>
                <a:hlinkClick r:id="rId4"/>
              </a:rPr>
              <a:t> </a:t>
            </a:r>
            <a:r>
              <a:rPr lang="en-US" dirty="0" smtClean="0">
                <a:ea typeface="+mn-lt"/>
                <a:cs typeface="+mn-lt"/>
                <a:hlinkClick r:id="rId4"/>
              </a:rPr>
              <a:t>SDK</a:t>
            </a:r>
            <a:r>
              <a:rPr lang="en-US" dirty="0" smtClean="0">
                <a:ea typeface="+mn-lt"/>
                <a:cs typeface="+mn-lt"/>
              </a:rPr>
              <a:t> (Optional)</a:t>
            </a:r>
          </a:p>
          <a:p>
            <a:r>
              <a:rPr lang="en-US" dirty="0" smtClean="0">
                <a:ea typeface="+mn-lt"/>
                <a:cs typeface="+mn-lt"/>
              </a:rPr>
              <a:t>Install </a:t>
            </a:r>
            <a:r>
              <a:rPr lang="en-US" dirty="0" smtClean="0">
                <a:ea typeface="+mn-lt"/>
                <a:cs typeface="+mn-lt"/>
                <a:hlinkClick r:id="rId5"/>
              </a:rPr>
              <a:t>Visual Code</a:t>
            </a:r>
            <a:r>
              <a:rPr lang="en-US" dirty="0" smtClean="0">
                <a:ea typeface="+mn-lt"/>
                <a:cs typeface="+mn-lt"/>
              </a:rPr>
              <a:t>, </a:t>
            </a:r>
            <a:r>
              <a:rPr lang="en-US" dirty="0">
                <a:hlinkClick r:id="rId6"/>
              </a:rPr>
              <a:t>C# Dev Kit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(Optional)</a:t>
            </a:r>
            <a:endParaRPr lang="en-US" dirty="0" smtClean="0">
              <a:cs typeface="Arial"/>
            </a:endParaRPr>
          </a:p>
          <a:p>
            <a:pPr marL="0" indent="0">
              <a:buClr>
                <a:srgbClr val="D6001C"/>
              </a:buClr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1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C# 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88596-D11D-03D0-41B7-1F2A03C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Project Structure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E29CA-934D-22D0-40FB-A7263FA43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Solution file (.</a:t>
            </a:r>
            <a:r>
              <a:rPr lang="en-US" dirty="0" err="1" smtClean="0">
                <a:cs typeface="Arial"/>
              </a:rPr>
              <a:t>sln</a:t>
            </a:r>
            <a:r>
              <a:rPr lang="en-US" dirty="0" smtClean="0">
                <a:cs typeface="Arial"/>
              </a:rPr>
              <a:t>)</a:t>
            </a:r>
          </a:p>
          <a:p>
            <a:r>
              <a:rPr lang="en-US" dirty="0" smtClean="0">
                <a:cs typeface="Arial"/>
              </a:rPr>
              <a:t>Project file (.</a:t>
            </a:r>
            <a:r>
              <a:rPr lang="en-US" dirty="0" err="1" smtClean="0">
                <a:cs typeface="Arial"/>
              </a:rPr>
              <a:t>csproj</a:t>
            </a:r>
            <a:r>
              <a:rPr lang="en-US" dirty="0" smtClean="0">
                <a:cs typeface="Arial"/>
              </a:rPr>
              <a:t>) </a:t>
            </a:r>
          </a:p>
          <a:p>
            <a:r>
              <a:rPr lang="en-US" dirty="0" smtClean="0">
                <a:cs typeface="Arial"/>
              </a:rPr>
              <a:t>Namespace</a:t>
            </a:r>
          </a:p>
          <a:p>
            <a:r>
              <a:rPr lang="en-US" dirty="0" smtClean="0">
                <a:cs typeface="Arial"/>
              </a:rPr>
              <a:t>Class</a:t>
            </a:r>
          </a:p>
          <a:p>
            <a:r>
              <a:rPr lang="en-US" dirty="0" smtClean="0">
                <a:cs typeface="Arial"/>
              </a:rPr>
              <a:t>Function</a:t>
            </a:r>
          </a:p>
          <a:p>
            <a:endParaRPr lang="en-US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7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D6001C"/>
              </a:buClr>
            </a:pPr>
            <a:r>
              <a:rPr lang="en-US" dirty="0"/>
              <a:t>.NET Core </a:t>
            </a:r>
            <a:r>
              <a:rPr lang="en-US" dirty="0" smtClean="0"/>
              <a:t>Code Execution</a:t>
            </a:r>
            <a:endParaRPr lang="en-US" dirty="0">
              <a:solidFill>
                <a:srgbClr val="3C3E4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Clr>
                <a:srgbClr val="D6001C"/>
              </a:buClr>
              <a:buNone/>
            </a:pPr>
            <a:endParaRPr lang="en-US" dirty="0">
              <a:solidFill>
                <a:srgbClr val="3C3E4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12986"/>
            <a:ext cx="10334485" cy="3772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3187"/>
            <a:ext cx="10293015" cy="36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88596-D11D-03D0-41B7-1F2A03C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Coding convention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E29CA-934D-22D0-40FB-A7263FA43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93" y="1212987"/>
            <a:ext cx="6258225" cy="50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MoienTajik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AspNetCore</a:t>
            </a:r>
            <a:r>
              <a:rPr lang="en-US" dirty="0">
                <a:hlinkClick r:id="rId2"/>
              </a:rPr>
              <a:t>-Developer-Roadmap: Roadmap to becoming an ASP.NET Core developer in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88596-D11D-03D0-41B7-1F2A03C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Demo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E29CA-934D-22D0-40FB-A7263FA43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8" y="1164860"/>
            <a:ext cx="10293016" cy="462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cs typeface="Arial"/>
            </a:endParaRPr>
          </a:p>
          <a:p>
            <a:pPr marL="0" indent="0">
              <a:buClr>
                <a:srgbClr val="D6001C"/>
              </a:buClr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17" y="999324"/>
            <a:ext cx="9025777" cy="49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16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.NET Core Overview</a:t>
            </a:r>
          </a:p>
          <a:p>
            <a:r>
              <a:rPr lang="en-US" dirty="0">
                <a:cs typeface="Arial"/>
              </a:rPr>
              <a:t>Setup development environment</a:t>
            </a:r>
          </a:p>
          <a:p>
            <a:r>
              <a:rPr lang="en-US" dirty="0">
                <a:cs typeface="Arial"/>
              </a:rPr>
              <a:t>Introduction C# programing</a:t>
            </a:r>
          </a:p>
          <a:p>
            <a:r>
              <a:rPr lang="en-US" dirty="0">
                <a:cs typeface="Arial"/>
              </a:rPr>
              <a:t>Basic concepts of web </a:t>
            </a:r>
            <a:r>
              <a:rPr lang="en-US" dirty="0" smtClean="0">
                <a:cs typeface="Arial"/>
              </a:rPr>
              <a:t>development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.NET Core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5212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Core </a:t>
            </a:r>
            <a:r>
              <a:rPr lang="en-US" dirty="0"/>
              <a:t>is a free, cross-platform, </a:t>
            </a:r>
            <a:r>
              <a:rPr lang="en-US" dirty="0">
                <a:hlinkClick r:id="rId3"/>
              </a:rPr>
              <a:t>open-source developer platform</a:t>
            </a:r>
            <a:endParaRPr lang="en-US" dirty="0">
              <a:solidFill>
                <a:srgbClr val="3C3E4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2" y="1719525"/>
            <a:ext cx="8107307" cy="45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Application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D6001C"/>
              </a:buClr>
              <a:buNone/>
            </a:pPr>
            <a:r>
              <a:rPr lang="en-US" dirty="0"/>
              <a:t>Build different types of applications: web, desktop, game, mobile, machine learning, </a:t>
            </a:r>
            <a:r>
              <a:rPr lang="en-US" dirty="0" err="1"/>
              <a:t>IoT</a:t>
            </a:r>
            <a:r>
              <a:rPr lang="en-US" dirty="0"/>
              <a:t>, etc.</a:t>
            </a:r>
            <a:endParaRPr lang="en-US" dirty="0">
              <a:ea typeface="+mn-lt"/>
              <a:cs typeface="+mn-lt"/>
            </a:endParaRPr>
          </a:p>
          <a:p>
            <a:pPr lvl="0">
              <a:buClr>
                <a:srgbClr val="D6001C"/>
              </a:buClr>
            </a:pPr>
            <a:endParaRPr lang="en-US" dirty="0">
              <a:solidFill>
                <a:srgbClr val="3C3E4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10" y="1817640"/>
            <a:ext cx="8835992" cy="40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D6001C"/>
              </a:buClr>
            </a:pPr>
            <a:r>
              <a:rPr lang="en-US" dirty="0"/>
              <a:t>.NET Core Versions</a:t>
            </a:r>
            <a:endParaRPr lang="en-US" dirty="0">
              <a:solidFill>
                <a:srgbClr val="3C3E4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Clr>
                <a:srgbClr val="D6001C"/>
              </a:buClr>
              <a:buNone/>
            </a:pPr>
            <a:endParaRPr lang="en-US" dirty="0">
              <a:solidFill>
                <a:srgbClr val="3C3E4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12987"/>
            <a:ext cx="10334485" cy="37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/>
              <a:t>Core vs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199" y="1346886"/>
            <a:ext cx="10709190" cy="468939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01389"/>
              </p:ext>
            </p:extLst>
          </p:nvPr>
        </p:nvGraphicFramePr>
        <p:xfrm>
          <a:off x="838199" y="1346887"/>
          <a:ext cx="10709191" cy="4689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0940">
                  <a:extLst>
                    <a:ext uri="{9D8B030D-6E8A-4147-A177-3AD203B41FA5}">
                      <a16:colId xmlns:a16="http://schemas.microsoft.com/office/drawing/2014/main" val="865229431"/>
                    </a:ext>
                  </a:extLst>
                </a:gridCol>
                <a:gridCol w="4059379">
                  <a:extLst>
                    <a:ext uri="{9D8B030D-6E8A-4147-A177-3AD203B41FA5}">
                      <a16:colId xmlns:a16="http://schemas.microsoft.com/office/drawing/2014/main" val="2367442547"/>
                    </a:ext>
                  </a:extLst>
                </a:gridCol>
                <a:gridCol w="4608872">
                  <a:extLst>
                    <a:ext uri="{9D8B030D-6E8A-4147-A177-3AD203B41FA5}">
                      <a16:colId xmlns:a16="http://schemas.microsoft.com/office/drawing/2014/main" val="552924847"/>
                    </a:ext>
                  </a:extLst>
                </a:gridCol>
              </a:tblGrid>
              <a:tr h="50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BASED ON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.NET Core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.</a:t>
                      </a:r>
                      <a:r>
                        <a:rPr lang="en-US" sz="1800" b="1" u="none" strike="noStrike" dirty="0">
                          <a:effectLst/>
                        </a:rPr>
                        <a:t>NET Framework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1411246"/>
                  </a:ext>
                </a:extLst>
              </a:tr>
              <a:tr h="689310"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u="none" strike="noStrike" dirty="0">
                          <a:effectLst/>
                        </a:rPr>
                        <a:t>Open Source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u="none" strike="noStrike" dirty="0" err="1">
                          <a:effectLst/>
                        </a:rPr>
                        <a:t>.Net</a:t>
                      </a:r>
                      <a:r>
                        <a:rPr lang="en-US" sz="1800" u="none" strike="noStrike" dirty="0">
                          <a:effectLst/>
                        </a:rPr>
                        <a:t> Core is an open source.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Microsoft's Windows-only implementation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7240282"/>
                  </a:ext>
                </a:extLst>
              </a:tr>
              <a:tr h="873081"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u="none" strike="noStrike" dirty="0">
                          <a:effectLst/>
                        </a:rPr>
                        <a:t>Cross-Platform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 on Windows,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Only runs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on Windows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2131643"/>
                  </a:ext>
                </a:extLst>
              </a:tr>
              <a:tr h="1091248"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and Scalability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 offers high performance and scalability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 is less effective in comparison to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5880171"/>
                  </a:ext>
                </a:extLst>
              </a:tr>
              <a:tr h="1532301"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 is packaged and installed independently of the underlying operating system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is installed as a single package for Window</a:t>
                      </a:r>
                      <a:endParaRPr lang="en-US" sz="18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875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>
                <a:cs typeface="Arial"/>
              </a:rPr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Setting up the development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66399" y="190500"/>
            <a:ext cx="1493727" cy="1515686"/>
          </a:xfrm>
        </p:spPr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23x xmlns="cb6fbeb0-9635-4f0d-9715-3690c43b490c" xsi:nil="true"/>
    <TaxCatchAll xmlns="3a1b18f9-b36f-434c-8f81-b0b4aa040f1d" xsi:nil="true"/>
    <lcf76f155ced4ddcb4097134ff3c332f xmlns="cb6fbeb0-9635-4f0d-9715-3690c43b490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39B6B047345AB314CC070D13395" ma:contentTypeVersion="20" ma:contentTypeDescription="Create a new document." ma:contentTypeScope="" ma:versionID="ecfe5d5208de329ad8263a59dfd3542c">
  <xsd:schema xmlns:xsd="http://www.w3.org/2001/XMLSchema" xmlns:xs="http://www.w3.org/2001/XMLSchema" xmlns:p="http://schemas.microsoft.com/office/2006/metadata/properties" xmlns:ns2="cb6fbeb0-9635-4f0d-9715-3690c43b490c" xmlns:ns3="3a1b18f9-b36f-434c-8f81-b0b4aa040f1d" targetNamespace="http://schemas.microsoft.com/office/2006/metadata/properties" ma:root="true" ma:fieldsID="1188beae03c93423f25a7fc012a00070" ns2:_="" ns3:_="">
    <xsd:import namespace="cb6fbeb0-9635-4f0d-9715-3690c43b490c"/>
    <xsd:import namespace="3a1b18f9-b36f-434c-8f81-b0b4aa040f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23x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fbeb0-9635-4f0d-9715-3690c43b4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23x" ma:index="19" nillable="true" ma:displayName="Number" ma:internalName="l23x">
      <xsd:simpleType>
        <xsd:restriction base="dms:Number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b18f9-b36f-434c-8f81-b0b4aa040f1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b60d70c1-caf2-436f-8af6-e276693d4cde}" ma:internalName="TaxCatchAll" ma:showField="CatchAllData" ma:web="3a1b18f9-b36f-434c-8f81-b0b4aa040f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88E3500-1B80-4197-AB7C-3B2376BC6C2D}"/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712</TotalTime>
  <Words>346</Words>
  <Application>Microsoft Office PowerPoint</Application>
  <PresentationFormat>Widescreen</PresentationFormat>
  <Paragraphs>81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NTG</vt:lpstr>
      <vt:lpstr>Introduction to .NET Core and Basic Concepts</vt:lpstr>
      <vt:lpstr>PowerPoint Presentation</vt:lpstr>
      <vt:lpstr>PowerPoint Presentation</vt:lpstr>
      <vt:lpstr>Introduction</vt:lpstr>
      <vt:lpstr>Application Types</vt:lpstr>
      <vt:lpstr>.NET Core Versions</vt:lpstr>
      <vt:lpstr>.Net Core vs .Net Framework</vt:lpstr>
      <vt:lpstr>PowerPoint Presentation</vt:lpstr>
      <vt:lpstr>PowerPoint Presentation</vt:lpstr>
      <vt:lpstr>Setting up the development environment</vt:lpstr>
      <vt:lpstr>PowerPoint Presentation</vt:lpstr>
      <vt:lpstr>Project Structure</vt:lpstr>
      <vt:lpstr>.NET Core Code Execution</vt:lpstr>
      <vt:lpstr>Coding convention</vt:lpstr>
      <vt:lpstr>Roadmap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Anh Vu Hoang</cp:lastModifiedBy>
  <cp:revision>320</cp:revision>
  <dcterms:created xsi:type="dcterms:W3CDTF">2022-06-07T02:52:35Z</dcterms:created>
  <dcterms:modified xsi:type="dcterms:W3CDTF">2024-02-20T05:34:49Z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0x010100500FA39B6B047345AB314CC070D13395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