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0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5FD7-4F21-9534-7BAB-E7807F351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B6A5-5A75-0F36-AC88-33D21E2D5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4D2C-661C-60B8-235D-2C877F0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1A3D-DF3A-43E9-1910-4A78F335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81A0-567F-41EA-7222-739E974A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D01-3689-D8A7-1555-BCE5629C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74D89-0F0C-32A4-7515-31594E1BB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8BFF-7D13-3E39-7DDF-0D0F380D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8F08-3A63-1589-6160-222765C5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15FD-38A8-71A4-99AA-2BEDC95B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9B9B8-9271-9BB9-B026-12BACEB49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A889E-B072-2AE6-74A2-C91ABCAA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2710-F320-F360-71B2-D373F472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85CD-50D8-F86D-0C6E-227C370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1E11-8A5F-C4D8-ADDD-25305BB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1F3B-6419-0D8F-FCE7-BB6B075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E5DF-8C51-48CA-D19E-388B5349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2191-9C44-327A-FAA2-FBB454C5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BF5C-A327-7CE6-7672-4BDCB58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0098-C956-1393-82AF-3D6174AB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4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08EA-AF53-B44F-DE43-3B78D08B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A7B1B-A1B3-3986-650C-2D413024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8BA6-BAA0-9EC3-57CF-C8009EB6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B0C9-F955-609E-598B-8098338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A8E8-69E2-2BD5-A0FF-F121E74E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165D-63D4-2860-6CCB-EE9A56B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6787-6E40-8533-7CD1-84DADBEC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BE1B-8064-BD6F-43F5-CB7E1756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B129-784D-F9E7-19F0-3FA1A8AA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1D69-C1F7-048B-E426-291A5C9D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F72B-4961-7C61-73E9-AB9C26E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2B70-7C7E-F7C0-EB35-83F47FAC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337CA-F04A-392E-43EF-C90E80F7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A8B6B-8521-BD82-BF7B-7ED2AFF6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4720B-B5DC-7C48-DABE-E7BB67F8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2D4AA-95FA-FAD2-1976-1D4030A58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B47DE-06D2-2BEC-6C20-75208C5A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3809C-2220-3D5B-F278-F90D608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944EE-8A57-B624-2762-0A2213F2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CE5A-5AE9-7051-B076-F872FF50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4C8A5-003C-7B8C-E9B5-C13D47A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D9192-CA5B-D3EA-FF15-768B01FD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42B11-52F5-F3A6-355A-D4D2CA6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9F776-B3D5-9CC9-9CE7-D904D6C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52270-AA9C-B9F2-21D6-13AB05BA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3AA3-7CFD-342D-1618-9FE917C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9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322-2C5E-5F1A-EFE7-8B979C8A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0150-A8B6-ABD5-A26C-110D0C6A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562B-7A70-EC10-8543-966E34CF8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34E95-CEC1-4277-61B0-724E9FA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B27F-8A85-8C90-C6E0-E2DF9CEF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B86C-B5FF-821C-7504-5672DE7D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6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D659-EF5A-A907-0259-CFEA468F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CA3BA-C24F-D0F9-6D47-368CF73CF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D290-6A78-16B7-D486-E36946C54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8EDC-CB46-DB02-2FA8-087DB424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6A184-6232-BE5D-6D7F-9DBE8959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713F-1E54-C370-F51B-5FEFE0A0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A9A8C-AB2F-461E-13B3-EE38086F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EB10-8BCC-8ED2-3050-E2E80877B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51EE-E2F2-8EE5-8205-A5F8C7AA1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75F7-ED49-4CC6-816D-67A2DE40B26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0026-D2E3-CF8A-CAEF-4CBFD6398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5793-AB96-1ECD-5401-81D06B702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223C-27EC-4EAB-8D6E-0C3757210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61ECD-89BB-3C75-DCE6-9611E3639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3" b="28371"/>
          <a:stretch/>
        </p:blipFill>
        <p:spPr>
          <a:xfrm>
            <a:off x="-346790" y="4126575"/>
            <a:ext cx="5385318" cy="21178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1C852B3-F42C-38A4-5C58-0FEACA422F85}"/>
              </a:ext>
            </a:extLst>
          </p:cNvPr>
          <p:cNvGrpSpPr/>
          <p:nvPr/>
        </p:nvGrpSpPr>
        <p:grpSpPr>
          <a:xfrm>
            <a:off x="5391538" y="-177282"/>
            <a:ext cx="6951308" cy="6858000"/>
            <a:chOff x="5391538" y="-177282"/>
            <a:chExt cx="6951308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DACE26-6946-46E0-70B6-3BF16893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192" y="-177282"/>
              <a:ext cx="6858000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E9A6D8-CCC8-0696-2F18-391B5201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538" y="1366935"/>
              <a:ext cx="1408923" cy="140892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484C504-3497-1573-BB3B-BE791A4C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305094" y="2621707"/>
              <a:ext cx="1037752" cy="1037752"/>
            </a:xfrm>
            <a:prstGeom prst="rect">
              <a:avLst/>
            </a:prstGeom>
          </p:spPr>
        </p:pic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3D82DF65-D8E1-E98D-6E06-C9DFAFC91386}"/>
                </a:ext>
              </a:extLst>
            </p:cNvPr>
            <p:cNvSpPr/>
            <p:nvPr/>
          </p:nvSpPr>
          <p:spPr>
            <a:xfrm rot="8072212">
              <a:off x="8711797" y="1847266"/>
              <a:ext cx="1104007" cy="1104007"/>
            </a:xfrm>
            <a:prstGeom prst="teardrop">
              <a:avLst>
                <a:gd name="adj" fmla="val 14579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F7F0A5-B82B-4691-5DD5-313A16B98C33}"/>
                </a:ext>
              </a:extLst>
            </p:cNvPr>
            <p:cNvSpPr/>
            <p:nvPr/>
          </p:nvSpPr>
          <p:spPr>
            <a:xfrm>
              <a:off x="8910415" y="2045884"/>
              <a:ext cx="706771" cy="706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4A8DB7-EE24-04B9-9074-5476A4150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025" y="2180314"/>
              <a:ext cx="595549" cy="437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91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Arunava Chakrabarty</dc:creator>
  <cp:lastModifiedBy>Arunava Chakrabarty</cp:lastModifiedBy>
  <cp:revision>1</cp:revision>
  <dcterms:created xsi:type="dcterms:W3CDTF">2025-05-21T15:34:33Z</dcterms:created>
  <dcterms:modified xsi:type="dcterms:W3CDTF">2025-05-21T15:35:31Z</dcterms:modified>
</cp:coreProperties>
</file>