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0" r:id="rId3"/>
    <p:sldId id="257" r:id="rId4"/>
    <p:sldId id="261" r:id="rId5"/>
    <p:sldId id="258" r:id="rId6"/>
    <p:sldId id="262" r:id="rId7"/>
    <p:sldId id="259" r:id="rId8"/>
    <p:sldId id="263" r:id="rId9"/>
    <p:sldId id="264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3CB6A0E-4C85-4650-906A-3C9A7D60309D}" v="101" dt="2022-07-21T18:25:51.6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491793-E661-4992-BE12-76C592D54760}" type="datetimeFigureOut">
              <a:rPr lang="fr-FR" smtClean="0"/>
              <a:t>22/07/2022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8BF0AD-F9BD-443A-8B16-78419537433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5000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55AF61-AAD0-AC08-A4D4-78D9C945A3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9FBDCBC-B653-BB75-6A6F-A9689162E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5E1C0C4-6745-96A1-6727-56C3D7374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C107F-9932-48B7-88B9-753C4B5E4717}" type="datetimeFigureOut">
              <a:rPr lang="fr-FR" smtClean="0"/>
              <a:t>22/07/2022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2B3AFBC-95E7-DFC3-AE22-5E141EB4E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98CC6C8-7F23-27A5-3148-99959B607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68630-EC9D-4FA7-B72C-58B053DD66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7692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955BF4-5150-4E34-4789-503DB663F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AA57FC3-3E2E-A242-3FC7-E0A3D8E6F9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35DB82E-D1DD-64AE-1813-9E510F440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C107F-9932-48B7-88B9-753C4B5E4717}" type="datetimeFigureOut">
              <a:rPr lang="fr-FR" smtClean="0"/>
              <a:t>22/07/2022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F058F83-B963-F05A-AFC7-6EE15B325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7E8562C-91AF-AB32-93C8-F1AE13765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68630-EC9D-4FA7-B72C-58B053DD66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3058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6E1A149-F977-16B0-9BDF-13028FD2E9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0A08C1E-CEE7-D459-4676-7A98AA8E16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5F4B6CD-834C-3642-0A4A-EB1898A22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C107F-9932-48B7-88B9-753C4B5E4717}" type="datetimeFigureOut">
              <a:rPr lang="fr-FR" smtClean="0"/>
              <a:t>22/07/2022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1A66A68-E49C-0F1D-D952-D388B1A0F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3BA1BC4-B6AB-98A4-ED2F-48836C904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68630-EC9D-4FA7-B72C-58B053DD66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993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769B5C-D515-7D82-6C4A-F28E8FA0F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F60B287-87B7-35DE-B138-D837DF966C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46D55BB-A9DE-8086-068C-3EA50C7B4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C107F-9932-48B7-88B9-753C4B5E4717}" type="datetimeFigureOut">
              <a:rPr lang="fr-FR" smtClean="0"/>
              <a:t>22/07/2022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0264789-D784-8798-A0FE-D66105484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F9BFE69-5B3A-6841-4130-F252BA30C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68630-EC9D-4FA7-B72C-58B053DD66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168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6DAAC5-7561-C30D-9A39-31C50BB94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19C3F33-AD40-96C5-023D-671E1CF852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30A423D-401D-31D8-1612-DA827F7A6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C107F-9932-48B7-88B9-753C4B5E4717}" type="datetimeFigureOut">
              <a:rPr lang="fr-FR" smtClean="0"/>
              <a:t>22/07/2022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57DFC7B-BD14-DC4D-1B14-5EA878046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76BAC55-A9E2-E5F8-29A5-56DDEBD3B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68630-EC9D-4FA7-B72C-58B053DD66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5706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DEB758-220A-026E-11C7-A838D3BB9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1DD6651-9033-6E48-6A5F-1B0A710281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EFB48E8-8A1E-12BF-60D8-832FB7DD76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2448FBE-E390-80F8-7683-E6F361AFD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C107F-9932-48B7-88B9-753C4B5E4717}" type="datetimeFigureOut">
              <a:rPr lang="fr-FR" smtClean="0"/>
              <a:t>22/07/2022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0067722-B919-8CD2-4DFB-95FABE94F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5A8AF27-8C0E-88BA-11DD-B1D17826C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68630-EC9D-4FA7-B72C-58B053DD66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3338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0F2075-A560-71DA-6EE0-43B768EE0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16272F7-FFE4-8B34-07F7-E7C6645EE5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FA69ED4-6724-23D4-26C2-3CD9AB9180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CCCFAFB-6BFA-7390-0C51-2245D9EA5F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F832520-9745-754B-E9F1-94350DB557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F64F188-F699-D79C-42B3-B43A5936A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C107F-9932-48B7-88B9-753C4B5E4717}" type="datetimeFigureOut">
              <a:rPr lang="fr-FR" smtClean="0"/>
              <a:t>22/07/2022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E5335CC-7736-50BE-CEC7-B3AD03C24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23D96D0-ABE5-5091-209D-BA691711D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68630-EC9D-4FA7-B72C-58B053DD66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6717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166017-30CA-A57C-EF1A-698A7F2A9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9A72E86-4D2B-11E9-8E69-0C2544725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C107F-9932-48B7-88B9-753C4B5E4717}" type="datetimeFigureOut">
              <a:rPr lang="fr-FR" smtClean="0"/>
              <a:t>22/07/2022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A5D260C-C832-B117-FEA5-DC2FB502C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EC0823F-AB5B-AC08-C068-BC666E932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68630-EC9D-4FA7-B72C-58B053DD66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8562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F777217-FF52-2B53-E82C-52BBEE3C8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C107F-9932-48B7-88B9-753C4B5E4717}" type="datetimeFigureOut">
              <a:rPr lang="fr-FR" smtClean="0"/>
              <a:t>22/07/2022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6B14DF0-19FE-8C07-1A97-5ABFDDDF2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6478474-4927-E450-C214-82B740183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68630-EC9D-4FA7-B72C-58B053DD66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2258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6632C4-2731-3558-0769-C218A9994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EE9BF5F-0A5B-EF9A-D910-6D0720DDE5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2D9F8F7-AFE2-6798-DF73-11E1E4277D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6318C1B-4E76-3464-7ADE-323ED8666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C107F-9932-48B7-88B9-753C4B5E4717}" type="datetimeFigureOut">
              <a:rPr lang="fr-FR" smtClean="0"/>
              <a:t>22/07/2022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505139A-6354-97E3-2D04-F773000B5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889E848-6DEF-0593-B582-FAF1652DE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68630-EC9D-4FA7-B72C-58B053DD66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5518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FA97E0-19E6-793C-A10B-7588B8D1C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F344734F-5202-0113-1FE5-08FEEDA2D7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36B1806-0B37-C817-E40D-AC50A29EC1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F48585A-FF6E-66E3-DCA7-8ADFC0E70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C107F-9932-48B7-88B9-753C4B5E4717}" type="datetimeFigureOut">
              <a:rPr lang="fr-FR" smtClean="0"/>
              <a:t>22/07/2022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B1A8D0C-B390-4545-E60C-82E6F3431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0E97DE2-D2A4-5680-474D-8840F0980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68630-EC9D-4FA7-B72C-58B053DD66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1858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6967809-B8F7-A0D9-BBEC-CA7CF898F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4C47662-7DB0-865D-B864-C2D45EDF61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72609EF-DCBB-D00C-8308-3360B82749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CC107F-9932-48B7-88B9-753C4B5E4717}" type="datetimeFigureOut">
              <a:rPr lang="fr-FR" smtClean="0"/>
              <a:t>22/07/2022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CCB5A65-23DB-7E0E-2841-DBC7C9FFA8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BB9BA52-AAA7-2D1F-26D7-1973EE4695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868630-EC9D-4FA7-B72C-58B053DD66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4952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priankravichandar/airline-delays-from-20032016?select=airlines.cs" TargetMode="Externa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D72884-0A46-D9E1-9227-D31DB49734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FR" sz="8800" dirty="0">
                <a:latin typeface="Baguet Script" panose="00000500000000000000" pitchFamily="2" charset="0"/>
              </a:rPr>
              <a:t>Ecosystème Hadoop 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AE778A5-0A2C-0DD3-AD38-82DC0D2C1A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94406"/>
            <a:ext cx="9144000" cy="655002"/>
          </a:xfrm>
        </p:spPr>
        <p:txBody>
          <a:bodyPr>
            <a:normAutofit/>
          </a:bodyPr>
          <a:lstStyle/>
          <a:p>
            <a:r>
              <a:rPr lang="fr-FR" sz="3600" dirty="0"/>
              <a:t>Projet : Transport aérien 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1898421B-68D7-1215-2551-A904D928A6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199" y="122403"/>
            <a:ext cx="1447165" cy="999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E519CC88-6B44-8098-9AD8-C07C706E750A}"/>
              </a:ext>
            </a:extLst>
          </p:cNvPr>
          <p:cNvSpPr txBox="1"/>
          <p:nvPr/>
        </p:nvSpPr>
        <p:spPr>
          <a:xfrm>
            <a:off x="10220960" y="5796597"/>
            <a:ext cx="18491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BRETON Thomas</a:t>
            </a:r>
            <a:br>
              <a:rPr lang="fr-FR" dirty="0"/>
            </a:br>
            <a:r>
              <a:rPr lang="fr-FR" dirty="0"/>
              <a:t>MAISURIA Anami</a:t>
            </a:r>
            <a:br>
              <a:rPr lang="fr-FR" dirty="0"/>
            </a:br>
            <a:r>
              <a:rPr lang="fr-FR" dirty="0"/>
              <a:t>LEUWERS Bastien</a:t>
            </a:r>
          </a:p>
        </p:txBody>
      </p:sp>
    </p:spTree>
    <p:extLst>
      <p:ext uri="{BB962C8B-B14F-4D97-AF65-F5344CB8AC3E}">
        <p14:creationId xmlns:p14="http://schemas.microsoft.com/office/powerpoint/2010/main" val="3691421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C7C74F-87D9-EEEA-851A-643956082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u="sng" dirty="0">
                <a:latin typeface="Baguet Script" panose="00000500000000000000" pitchFamily="2" charset="0"/>
              </a:rPr>
              <a:t>Choix du sujet : </a:t>
            </a:r>
          </a:p>
        </p:txBody>
      </p:sp>
      <p:pic>
        <p:nvPicPr>
          <p:cNvPr id="1028" name="Picture 4" descr="Download wallpapers Airbus A350 XWB, 4k, passenger plane, Qantas Airlines, Airbus  A350, civil aviation, A350 XWB, Airbus besthqwallpapers.com | Qantas  airlines, Airbus, Airlines">
            <a:extLst>
              <a:ext uri="{FF2B5EF4-FFF2-40B4-BE49-F238E27FC236}">
                <a16:creationId xmlns:a16="http://schemas.microsoft.com/office/drawing/2014/main" id="{7B2F45A7-CBB0-6DBF-FFE1-B233D736AE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1683" y="1690688"/>
            <a:ext cx="6828633" cy="427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Approved Stamp | PNG All">
            <a:extLst>
              <a:ext uri="{FF2B5EF4-FFF2-40B4-BE49-F238E27FC236}">
                <a16:creationId xmlns:a16="http://schemas.microsoft.com/office/drawing/2014/main" id="{12DF64A1-02B9-95B6-1538-8E456895D2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7287" y="3941406"/>
            <a:ext cx="3057223" cy="2745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7924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760368-5AA9-090B-63E4-A7F19AD28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u="sng" dirty="0">
                <a:latin typeface="Baguet Script" panose="00000500000000000000" pitchFamily="2" charset="0"/>
              </a:rPr>
              <a:t>Trafic aérien avant/après COVID-19 : 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22A75BC-4377-CC60-FCA5-E9DAA3F48AF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6647" y="1509204"/>
            <a:ext cx="9818705" cy="4685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E2328FAB-3C3D-0569-E0D9-9416D5993DC8}"/>
              </a:ext>
            </a:extLst>
          </p:cNvPr>
          <p:cNvSpPr txBox="1"/>
          <p:nvPr/>
        </p:nvSpPr>
        <p:spPr>
          <a:xfrm>
            <a:off x="1381955" y="6194212"/>
            <a:ext cx="942808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r-FR" b="0" i="0" cap="all" dirty="0">
                <a:solidFill>
                  <a:srgbClr val="25262B"/>
                </a:solidFill>
                <a:effectLst/>
              </a:rPr>
              <a:t>Trafic aérien mondial : 2,3 MILLIARDS DE PASSAGERS EN 2021 VS. 4,5 MILLIARDS EN 2019</a:t>
            </a:r>
          </a:p>
        </p:txBody>
      </p:sp>
    </p:spTree>
    <p:extLst>
      <p:ext uri="{BB962C8B-B14F-4D97-AF65-F5344CB8AC3E}">
        <p14:creationId xmlns:p14="http://schemas.microsoft.com/office/powerpoint/2010/main" val="1325363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>
            <a:extLst>
              <a:ext uri="{FF2B5EF4-FFF2-40B4-BE49-F238E27FC236}">
                <a16:creationId xmlns:a16="http://schemas.microsoft.com/office/drawing/2014/main" id="{873E75DA-B094-0325-854B-D1990E79B6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142" y="840812"/>
            <a:ext cx="10189716" cy="5176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2423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28F25197-7CCE-4670-69B2-BD637A5F15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63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3" name="Rectangle 4102">
            <a:extLst>
              <a:ext uri="{FF2B5EF4-FFF2-40B4-BE49-F238E27FC236}">
                <a16:creationId xmlns:a16="http://schemas.microsoft.com/office/drawing/2014/main" id="{2B1D4F77-A17C-43D7-B7FA-545148E4E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7492064" y="321176"/>
            <a:ext cx="4332307" cy="5896743"/>
          </a:xfrm>
          <a:prstGeom prst="rect">
            <a:avLst/>
          </a:prstGeom>
          <a:solidFill>
            <a:schemeClr val="bg1">
              <a:alpha val="90000"/>
            </a:schemeClr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17D9AB8-33DC-C735-8ED8-7DD002D76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9985" y="640263"/>
            <a:ext cx="3759240" cy="134497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>
                <a:latin typeface="Baguet Script" panose="00000500000000000000" pitchFamily="2" charset="0"/>
              </a:rPr>
              <a:t>Objectif du </a:t>
            </a:r>
            <a:r>
              <a:rPr lang="en-US" sz="4000" dirty="0" err="1">
                <a:latin typeface="Baguet Script" panose="00000500000000000000" pitchFamily="2" charset="0"/>
              </a:rPr>
              <a:t>projet</a:t>
            </a:r>
            <a:r>
              <a:rPr lang="en-US" sz="4000" dirty="0">
                <a:latin typeface="Baguet Script" panose="00000500000000000000" pitchFamily="2" charset="0"/>
              </a:rPr>
              <a:t> : 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06D0FEB-8602-BE20-03B2-674BCEEE3D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49290" y="2121763"/>
            <a:ext cx="3764826" cy="377301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800">
                <a:sym typeface="Wingdings" panose="05000000000000000000" pitchFamily="2" charset="2"/>
              </a:rPr>
              <a:t>Statistiques des aéroports ayant le plus problèmes (retards, annulation).</a:t>
            </a:r>
          </a:p>
          <a:p>
            <a:r>
              <a:rPr lang="en-US" sz="1800"/>
              <a:t>Permettre aux utilisateurs de savoir quand partir.</a:t>
            </a:r>
          </a:p>
        </p:txBody>
      </p:sp>
    </p:spTree>
    <p:extLst>
      <p:ext uri="{BB962C8B-B14F-4D97-AF65-F5344CB8AC3E}">
        <p14:creationId xmlns:p14="http://schemas.microsoft.com/office/powerpoint/2010/main" val="3167989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5">
            <a:extLst>
              <a:ext uri="{FF2B5EF4-FFF2-40B4-BE49-F238E27FC236}">
                <a16:creationId xmlns:a16="http://schemas.microsoft.com/office/drawing/2014/main" id="{C18B47EC-880C-488C-A09F-1082C7675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50" y="0"/>
            <a:ext cx="1219285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7">
            <a:extLst>
              <a:ext uri="{FF2B5EF4-FFF2-40B4-BE49-F238E27FC236}">
                <a16:creationId xmlns:a16="http://schemas.microsoft.com/office/drawing/2014/main" id="{44BF5144-F7BD-4540-9CFD-700A8426DA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50" y="1466224"/>
            <a:ext cx="5439902" cy="3925553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5804423D-D1D9-8BC9-511A-BD4263657EE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043738" y="641350"/>
            <a:ext cx="3540125" cy="2330450"/>
          </a:xfr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10CAE676-3DFC-A397-76FB-D6471F25C5F0}"/>
              </a:ext>
            </a:extLst>
          </p:cNvPr>
          <p:cNvSpPr txBox="1"/>
          <p:nvPr/>
        </p:nvSpPr>
        <p:spPr>
          <a:xfrm>
            <a:off x="7043738" y="104775"/>
            <a:ext cx="3540125" cy="466725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fr-FR" sz="1300" dirty="0">
                <a:solidFill>
                  <a:srgbClr val="FFFFFF"/>
                </a:solidFill>
              </a:rPr>
              <a:t>Nombre de  retards par années pour la ville d’Atlanta</a:t>
            </a:r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CD3D9FFA-E9B0-C2E0-CBA0-E89321981C8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043738" y="3618095"/>
            <a:ext cx="3540125" cy="3175000"/>
          </a:xfr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43AA8706-68DC-EE89-6E9F-7CDB735D4461}"/>
              </a:ext>
            </a:extLst>
          </p:cNvPr>
          <p:cNvSpPr txBox="1"/>
          <p:nvPr/>
        </p:nvSpPr>
        <p:spPr>
          <a:xfrm>
            <a:off x="7043737" y="3064240"/>
            <a:ext cx="3540125" cy="466725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fr-FR" sz="1300">
                <a:solidFill>
                  <a:srgbClr val="FFFFFF"/>
                </a:solidFill>
              </a:rPr>
              <a:t>Les aéroports où il y a le plus de retard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222E504-DAA7-2C09-0BD8-6AE7D9DFF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782" y="1950856"/>
            <a:ext cx="3261741" cy="295628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 err="1">
                <a:solidFill>
                  <a:schemeClr val="bg1"/>
                </a:solidFill>
                <a:latin typeface="Baguet Script" panose="00000500000000000000" pitchFamily="2" charset="0"/>
              </a:rPr>
              <a:t>Différentes</a:t>
            </a:r>
            <a:r>
              <a:rPr lang="en-US" sz="4000" dirty="0">
                <a:solidFill>
                  <a:schemeClr val="bg1"/>
                </a:solidFill>
                <a:latin typeface="Baguet Script" panose="00000500000000000000" pitchFamily="2" charset="0"/>
              </a:rPr>
              <a:t> analyses </a:t>
            </a:r>
            <a:r>
              <a:rPr lang="en-US" sz="4000" dirty="0" err="1">
                <a:solidFill>
                  <a:schemeClr val="bg1"/>
                </a:solidFill>
                <a:latin typeface="Baguet Script" panose="00000500000000000000" pitchFamily="2" charset="0"/>
              </a:rPr>
              <a:t>proposées</a:t>
            </a:r>
            <a:r>
              <a:rPr lang="en-US" sz="4000" dirty="0">
                <a:solidFill>
                  <a:schemeClr val="bg1"/>
                </a:solidFill>
                <a:latin typeface="Baguet Script" panose="00000500000000000000" pitchFamily="2" charset="0"/>
              </a:rPr>
              <a:t> :</a:t>
            </a:r>
          </a:p>
        </p:txBody>
      </p:sp>
    </p:spTree>
    <p:extLst>
      <p:ext uri="{BB962C8B-B14F-4D97-AF65-F5344CB8AC3E}">
        <p14:creationId xmlns:p14="http://schemas.microsoft.com/office/powerpoint/2010/main" val="2415098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7" name="Rectangle 2056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Grand drapeau américain - 150 x 250 cm - M. des Drapeaux">
            <a:extLst>
              <a:ext uri="{FF2B5EF4-FFF2-40B4-BE49-F238E27FC236}">
                <a16:creationId xmlns:a16="http://schemas.microsoft.com/office/drawing/2014/main" id="{116E553A-BCE1-00AF-DEF6-033CDD0351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36"/>
          <a:stretch/>
        </p:blipFill>
        <p:spPr bwMode="auto">
          <a:xfrm>
            <a:off x="1" y="10"/>
            <a:ext cx="966964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9" name="Rectangle 2058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20972C6-A765-3EEA-CE2F-B84D6307F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1610" y="365125"/>
            <a:ext cx="3822189" cy="1899912"/>
          </a:xfrm>
        </p:spPr>
        <p:txBody>
          <a:bodyPr>
            <a:normAutofit/>
          </a:bodyPr>
          <a:lstStyle/>
          <a:p>
            <a:r>
              <a:rPr lang="fr-FR" sz="4000" dirty="0" err="1">
                <a:latin typeface="Baguet Script" panose="00000500000000000000" pitchFamily="2" charset="0"/>
              </a:rPr>
              <a:t>Dataset</a:t>
            </a:r>
            <a:r>
              <a:rPr lang="fr-FR" sz="4000" dirty="0">
                <a:latin typeface="Baguet Script" panose="00000500000000000000" pitchFamily="2" charset="0"/>
              </a:rPr>
              <a:t> :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508A967-09AE-6B6A-4D7F-EE2B257AA1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1610" y="1919851"/>
            <a:ext cx="3926965" cy="457302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r-FR" sz="1900" dirty="0"/>
          </a:p>
          <a:p>
            <a:pPr marL="0" indent="0">
              <a:buNone/>
            </a:pPr>
            <a:endParaRPr lang="fr-FR" sz="1900" dirty="0"/>
          </a:p>
          <a:p>
            <a:pPr marL="0" indent="0">
              <a:buNone/>
            </a:pPr>
            <a:r>
              <a:rPr lang="fr-FR" sz="1900" dirty="0"/>
              <a:t>Source : </a:t>
            </a:r>
            <a:r>
              <a:rPr lang="en-US" sz="1900" dirty="0">
                <a:hlinkClick r:id="rId3"/>
              </a:rPr>
              <a:t>Airline Delays from 2003-2016 | Kaggle</a:t>
            </a:r>
            <a:br>
              <a:rPr lang="en-US" sz="1900" dirty="0"/>
            </a:br>
            <a:br>
              <a:rPr lang="en-US" sz="1900" dirty="0"/>
            </a:br>
            <a:br>
              <a:rPr lang="fr-FR" sz="1900" dirty="0"/>
            </a:br>
            <a:r>
              <a:rPr lang="fr-FR" sz="1900" dirty="0"/>
              <a:t>Informations :</a:t>
            </a:r>
          </a:p>
          <a:p>
            <a:pPr marL="0" indent="0">
              <a:buNone/>
            </a:pPr>
            <a:r>
              <a:rPr lang="fr-FR" sz="1900" dirty="0"/>
              <a:t>	- nombre de retards </a:t>
            </a:r>
          </a:p>
          <a:p>
            <a:pPr marL="0" indent="0">
              <a:buNone/>
            </a:pPr>
            <a:r>
              <a:rPr lang="fr-FR" sz="1900" dirty="0"/>
              <a:t>	- durée des retards </a:t>
            </a:r>
          </a:p>
          <a:p>
            <a:pPr marL="0" indent="0">
              <a:buNone/>
            </a:pPr>
            <a:r>
              <a:rPr lang="fr-FR" sz="1900" dirty="0"/>
              <a:t>	- le type de retards </a:t>
            </a:r>
          </a:p>
          <a:p>
            <a:pPr marL="0" indent="0">
              <a:buNone/>
            </a:pPr>
            <a:r>
              <a:rPr lang="fr-FR" sz="1900" dirty="0"/>
              <a:t>2003 et 2016 </a:t>
            </a:r>
          </a:p>
          <a:p>
            <a:pPr marL="0" indent="0">
              <a:buNone/>
            </a:pPr>
            <a:r>
              <a:rPr lang="fr-FR" sz="1900" dirty="0"/>
              <a:t>Mois et Aéroport.</a:t>
            </a:r>
          </a:p>
        </p:txBody>
      </p:sp>
    </p:spTree>
    <p:extLst>
      <p:ext uri="{BB962C8B-B14F-4D97-AF65-F5344CB8AC3E}">
        <p14:creationId xmlns:p14="http://schemas.microsoft.com/office/powerpoint/2010/main" val="21573754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Rectangle 104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5CA1820-C08C-00D1-7201-C352F96C7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Hadoop</a:t>
            </a:r>
          </a:p>
        </p:txBody>
      </p:sp>
      <p:cxnSp>
        <p:nvCxnSpPr>
          <p:cNvPr id="1044" name="Straight Connector 104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1DCB9201-A915-D7BD-A525-60F4004D902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1567" y="3716368"/>
            <a:ext cx="5455917" cy="1418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46" name="Straight Connector 1045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 3">
            <a:extLst>
              <a:ext uri="{FF2B5EF4-FFF2-40B4-BE49-F238E27FC236}">
                <a16:creationId xmlns:a16="http://schemas.microsoft.com/office/drawing/2014/main" id="{06BB3BE2-D244-8E70-0167-8E2C3252CB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5073" y="3989163"/>
            <a:ext cx="5455917" cy="872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4542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en placed on top of a signature line">
            <a:extLst>
              <a:ext uri="{FF2B5EF4-FFF2-40B4-BE49-F238E27FC236}">
                <a16:creationId xmlns:a16="http://schemas.microsoft.com/office/drawing/2014/main" id="{0AF81255-2C0F-1734-1AC4-59D5C0F752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628" r="-1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4086A12-AAED-0942-EF6A-06DA5F5F5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Conclusion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432367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</TotalTime>
  <Words>128</Words>
  <Application>Microsoft Office PowerPoint</Application>
  <PresentationFormat>Grand écran</PresentationFormat>
  <Paragraphs>23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4" baseType="lpstr">
      <vt:lpstr>Arial</vt:lpstr>
      <vt:lpstr>Baguet Script</vt:lpstr>
      <vt:lpstr>Calibri</vt:lpstr>
      <vt:lpstr>Calibri Light</vt:lpstr>
      <vt:lpstr>Thème Office</vt:lpstr>
      <vt:lpstr>Ecosystème Hadoop </vt:lpstr>
      <vt:lpstr>Choix du sujet : </vt:lpstr>
      <vt:lpstr>Trafic aérien avant/après COVID-19 : </vt:lpstr>
      <vt:lpstr>Présentation PowerPoint</vt:lpstr>
      <vt:lpstr>Objectif du projet : </vt:lpstr>
      <vt:lpstr>Différentes analyses proposées :</vt:lpstr>
      <vt:lpstr>Dataset : </vt:lpstr>
      <vt:lpstr>Hadoop</vt:lpstr>
      <vt:lpstr>Conclusion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Ecosystème Hadoop</dc:title>
  <dc:creator>Anami MAISURIA</dc:creator>
  <cp:lastModifiedBy>Bastien LEUWERS</cp:lastModifiedBy>
  <cp:revision>6</cp:revision>
  <dcterms:created xsi:type="dcterms:W3CDTF">2022-07-21T07:37:17Z</dcterms:created>
  <dcterms:modified xsi:type="dcterms:W3CDTF">2022-07-22T14:41:49Z</dcterms:modified>
</cp:coreProperties>
</file>