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>
      <p:cViewPr varScale="1">
        <p:scale>
          <a:sx n="121" d="100"/>
          <a:sy n="121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6A1-2E20-566B-C33F-5FBE31D3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4DBC-A84F-EF71-EF23-3020C1A5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3F68-ECCB-E8F1-D470-F22C6E00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8F0A-5E98-41F5-0607-995322DB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9B40-D16A-BF16-5954-81EA1E6C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FACA-3438-D312-F5D8-79A877F4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63D12-33F7-5FDE-9F4A-E8463295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522B-FBA5-7075-4943-619A94E9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E285-C28F-0C39-EAAF-6826F52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8720-A868-7B2A-E754-E608D2E9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3BA46-EEAB-5C08-4081-15C37C40B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552D9-B66F-8AE4-1557-D29DAE5C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E14D6-8201-DC85-1386-2E53792E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7EE0-E6BF-B0D0-2EFD-5C220D01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7B67-1FDE-3E1C-E023-D6400E86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5367-6A34-711B-7296-6D398BDC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F227-1038-4589-6813-66BCFF47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6DAB-B975-84FC-2AD6-ADF0A929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9F6D-EAA8-C9AA-E91C-C5D8FE8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F1CD-F8DE-DB70-DF87-73CF2951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E95F-6262-6316-8A99-4EFC927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5B82-7BE0-C4DE-469B-A10DA26F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1F0F-3FE6-AA21-1E5C-73EEE687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A2FB-0A59-2B02-E36A-69926DD4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459F-0C88-ECA9-C158-1B962F27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F725-4A6A-3F54-7D97-7DD57531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CE8D-35EF-8DBD-9257-A96A64480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021DA-7E49-CFD5-B98D-749083DF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E4F77-C11F-E589-AB8B-FA06675A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40B43-7E7B-9B7C-F425-EADE8CB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186F3-D5FA-3C4F-88C5-4228D0B0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1EF-6F24-9226-8CEF-FBA828E3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7724-11AA-03DB-FF9C-09A0964E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093AD-3637-8A91-7A2C-3275B33C4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E3998-9B6A-E238-772A-DED828C7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83CDA-BB5E-A282-B136-AD60E649B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887E7-5267-1508-BFD8-823A9155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E71BB-12F7-E763-596D-B3BED785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F0BFC-C56A-974B-9BFD-10DFE82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2B9B-98D9-EBDF-F414-DA12B0B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F4F75-C41B-F506-8A23-F89E8F2E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C1FA6-EBBA-0E93-8C04-EFA59251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9D338-F797-A9A4-4BBE-BE642C0A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58D65-E72F-23CC-17AF-5729D6FC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6DC86-45A7-F61C-8B97-0F08946D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4108-1E81-7BE1-0E52-C207ACB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92B4-5465-D8B0-0134-7DE50BB7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8410-531B-FB8B-0F8B-B807368E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5B63C-4CD4-9C7E-21A6-6A1E7A07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7BF16-D09B-8D2F-B920-FC735E89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4241-DC49-2FC0-09DF-1792DB05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2C78-B310-3303-21EC-9025FF05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986F-0229-6126-DFB2-10640A66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6D9F0-F4C1-E398-0574-F74CA0187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CBBE2-1BF3-374E-70EA-89B686AD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A102-B64D-6132-D840-CFE1E2B1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C064-2BC1-CE59-C4CA-5224BCC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09E3-C2F5-9357-DD3F-67B19D5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94A6E-7B99-35A5-17BF-968F789B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8F3CB-152B-4B52-8FD8-7642BFAA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A194-C679-281A-A21A-4990C6ED0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01C9E-BE84-4F51-AADA-CCD7FDD5BF8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EFB0-1CE1-A761-ECEA-BBE4CC6E2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1D18-D3D3-20F8-65E5-D9A58A9E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179EF-55B6-474B-861A-7ACE48B3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6BBCE16-FE81-8DD9-9956-5E87B4D5EFA9}"/>
              </a:ext>
            </a:extLst>
          </p:cNvPr>
          <p:cNvSpPr/>
          <p:nvPr/>
        </p:nvSpPr>
        <p:spPr>
          <a:xfrm>
            <a:off x="776955" y="2165361"/>
            <a:ext cx="2162537" cy="1583903"/>
          </a:xfrm>
          <a:custGeom>
            <a:avLst/>
            <a:gdLst>
              <a:gd name="connsiteX0" fmla="*/ 0 w 2162537"/>
              <a:gd name="connsiteY0" fmla="*/ 0 h 1583903"/>
              <a:gd name="connsiteX1" fmla="*/ 2162537 w 2162537"/>
              <a:gd name="connsiteY1" fmla="*/ 0 h 1583903"/>
              <a:gd name="connsiteX2" fmla="*/ 2162537 w 2162537"/>
              <a:gd name="connsiteY2" fmla="*/ 1583903 h 1583903"/>
              <a:gd name="connsiteX3" fmla="*/ 0 w 2162537"/>
              <a:gd name="connsiteY3" fmla="*/ 1583903 h 1583903"/>
              <a:gd name="connsiteX4" fmla="*/ 0 w 2162537"/>
              <a:gd name="connsiteY4" fmla="*/ 0 h 158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37" h="1583903" fill="none" extrusionOk="0">
                <a:moveTo>
                  <a:pt x="0" y="0"/>
                </a:moveTo>
                <a:cubicBezTo>
                  <a:pt x="881078" y="-33775"/>
                  <a:pt x="1732489" y="138873"/>
                  <a:pt x="2162537" y="0"/>
                </a:cubicBezTo>
                <a:cubicBezTo>
                  <a:pt x="2181773" y="542551"/>
                  <a:pt x="2302344" y="795462"/>
                  <a:pt x="2162537" y="1583903"/>
                </a:cubicBezTo>
                <a:cubicBezTo>
                  <a:pt x="1608269" y="1446573"/>
                  <a:pt x="394732" y="1446047"/>
                  <a:pt x="0" y="1583903"/>
                </a:cubicBezTo>
                <a:cubicBezTo>
                  <a:pt x="68609" y="1130681"/>
                  <a:pt x="36748" y="449674"/>
                  <a:pt x="0" y="0"/>
                </a:cubicBezTo>
                <a:close/>
              </a:path>
              <a:path w="2162537" h="1583903" stroke="0" extrusionOk="0">
                <a:moveTo>
                  <a:pt x="0" y="0"/>
                </a:moveTo>
                <a:cubicBezTo>
                  <a:pt x="507272" y="-101487"/>
                  <a:pt x="1535617" y="-162162"/>
                  <a:pt x="2162537" y="0"/>
                </a:cubicBezTo>
                <a:cubicBezTo>
                  <a:pt x="2087196" y="700660"/>
                  <a:pt x="2078855" y="1221485"/>
                  <a:pt x="2162537" y="1583903"/>
                </a:cubicBezTo>
                <a:cubicBezTo>
                  <a:pt x="1084330" y="1633968"/>
                  <a:pt x="638416" y="1425454"/>
                  <a:pt x="0" y="1583903"/>
                </a:cubicBezTo>
                <a:cubicBezTo>
                  <a:pt x="127365" y="1004048"/>
                  <a:pt x="110593" y="47261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B8C1A0F-EA9E-7728-5EDD-6BDB59F73FB6}"/>
              </a:ext>
            </a:extLst>
          </p:cNvPr>
          <p:cNvSpPr/>
          <p:nvPr/>
        </p:nvSpPr>
        <p:spPr>
          <a:xfrm>
            <a:off x="4018350" y="271216"/>
            <a:ext cx="4418006" cy="5714944"/>
          </a:xfrm>
          <a:custGeom>
            <a:avLst/>
            <a:gdLst>
              <a:gd name="connsiteX0" fmla="*/ 0 w 4418006"/>
              <a:gd name="connsiteY0" fmla="*/ 0 h 5714944"/>
              <a:gd name="connsiteX1" fmla="*/ 4418006 w 4418006"/>
              <a:gd name="connsiteY1" fmla="*/ 0 h 5714944"/>
              <a:gd name="connsiteX2" fmla="*/ 4418006 w 4418006"/>
              <a:gd name="connsiteY2" fmla="*/ 5714944 h 5714944"/>
              <a:gd name="connsiteX3" fmla="*/ 0 w 4418006"/>
              <a:gd name="connsiteY3" fmla="*/ 5714944 h 5714944"/>
              <a:gd name="connsiteX4" fmla="*/ 0 w 4418006"/>
              <a:gd name="connsiteY4" fmla="*/ 0 h 57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8006" h="5714944" fill="none" extrusionOk="0">
                <a:moveTo>
                  <a:pt x="0" y="0"/>
                </a:moveTo>
                <a:cubicBezTo>
                  <a:pt x="700014" y="-33775"/>
                  <a:pt x="3039627" y="138873"/>
                  <a:pt x="4418006" y="0"/>
                </a:cubicBezTo>
                <a:cubicBezTo>
                  <a:pt x="4344235" y="1433268"/>
                  <a:pt x="4262123" y="3172174"/>
                  <a:pt x="4418006" y="5714944"/>
                </a:cubicBezTo>
                <a:cubicBezTo>
                  <a:pt x="2382278" y="5577614"/>
                  <a:pt x="2023028" y="5577088"/>
                  <a:pt x="0" y="5714944"/>
                </a:cubicBezTo>
                <a:cubicBezTo>
                  <a:pt x="152408" y="3169826"/>
                  <a:pt x="73868" y="1412175"/>
                  <a:pt x="0" y="0"/>
                </a:cubicBezTo>
                <a:close/>
              </a:path>
              <a:path w="4418006" h="5714944" stroke="0" extrusionOk="0">
                <a:moveTo>
                  <a:pt x="0" y="0"/>
                </a:moveTo>
                <a:cubicBezTo>
                  <a:pt x="1697529" y="-101487"/>
                  <a:pt x="2835919" y="-162162"/>
                  <a:pt x="4418006" y="0"/>
                </a:cubicBezTo>
                <a:cubicBezTo>
                  <a:pt x="4478719" y="2826484"/>
                  <a:pt x="4356934" y="3483022"/>
                  <a:pt x="4418006" y="5714944"/>
                </a:cubicBezTo>
                <a:cubicBezTo>
                  <a:pt x="3535627" y="5765009"/>
                  <a:pt x="1609155" y="5556495"/>
                  <a:pt x="0" y="5714944"/>
                </a:cubicBezTo>
                <a:cubicBezTo>
                  <a:pt x="-24452" y="3823241"/>
                  <a:pt x="-67663" y="248366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E4DFDD-A1BA-54AB-5970-B5425CD168D5}"/>
              </a:ext>
            </a:extLst>
          </p:cNvPr>
          <p:cNvSpPr/>
          <p:nvPr/>
        </p:nvSpPr>
        <p:spPr>
          <a:xfrm>
            <a:off x="767408" y="404664"/>
            <a:ext cx="2162537" cy="1583903"/>
          </a:xfrm>
          <a:custGeom>
            <a:avLst/>
            <a:gdLst>
              <a:gd name="connsiteX0" fmla="*/ 0 w 2162537"/>
              <a:gd name="connsiteY0" fmla="*/ 0 h 1583903"/>
              <a:gd name="connsiteX1" fmla="*/ 2162537 w 2162537"/>
              <a:gd name="connsiteY1" fmla="*/ 0 h 1583903"/>
              <a:gd name="connsiteX2" fmla="*/ 2162537 w 2162537"/>
              <a:gd name="connsiteY2" fmla="*/ 1583903 h 1583903"/>
              <a:gd name="connsiteX3" fmla="*/ 0 w 2162537"/>
              <a:gd name="connsiteY3" fmla="*/ 1583903 h 1583903"/>
              <a:gd name="connsiteX4" fmla="*/ 0 w 2162537"/>
              <a:gd name="connsiteY4" fmla="*/ 0 h 158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37" h="1583903" fill="none" extrusionOk="0">
                <a:moveTo>
                  <a:pt x="0" y="0"/>
                </a:moveTo>
                <a:cubicBezTo>
                  <a:pt x="881078" y="-33775"/>
                  <a:pt x="1732489" y="138873"/>
                  <a:pt x="2162537" y="0"/>
                </a:cubicBezTo>
                <a:cubicBezTo>
                  <a:pt x="2181773" y="542551"/>
                  <a:pt x="2302344" y="795462"/>
                  <a:pt x="2162537" y="1583903"/>
                </a:cubicBezTo>
                <a:cubicBezTo>
                  <a:pt x="1608269" y="1446573"/>
                  <a:pt x="394732" y="1446047"/>
                  <a:pt x="0" y="1583903"/>
                </a:cubicBezTo>
                <a:cubicBezTo>
                  <a:pt x="68609" y="1130681"/>
                  <a:pt x="36748" y="449674"/>
                  <a:pt x="0" y="0"/>
                </a:cubicBezTo>
                <a:close/>
              </a:path>
              <a:path w="2162537" h="1583903" stroke="0" extrusionOk="0">
                <a:moveTo>
                  <a:pt x="0" y="0"/>
                </a:moveTo>
                <a:cubicBezTo>
                  <a:pt x="507272" y="-101487"/>
                  <a:pt x="1535617" y="-162162"/>
                  <a:pt x="2162537" y="0"/>
                </a:cubicBezTo>
                <a:cubicBezTo>
                  <a:pt x="2087196" y="700660"/>
                  <a:pt x="2078855" y="1221485"/>
                  <a:pt x="2162537" y="1583903"/>
                </a:cubicBezTo>
                <a:cubicBezTo>
                  <a:pt x="1084330" y="1633968"/>
                  <a:pt x="638416" y="1425454"/>
                  <a:pt x="0" y="1583903"/>
                </a:cubicBezTo>
                <a:cubicBezTo>
                  <a:pt x="127365" y="1004048"/>
                  <a:pt x="110593" y="47261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C7D5A08-E596-033B-6E47-43CB16BC1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1731" y="2763599"/>
            <a:ext cx="340250" cy="34025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92BF9D6-2E72-72E5-6B0B-9E71F360C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443" y="2834923"/>
            <a:ext cx="434448" cy="43444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7B485664-CBAF-E3F6-CD37-61B5097F2C8B}"/>
              </a:ext>
            </a:extLst>
          </p:cNvPr>
          <p:cNvGrpSpPr/>
          <p:nvPr/>
        </p:nvGrpSpPr>
        <p:grpSpPr>
          <a:xfrm>
            <a:off x="1185283" y="949514"/>
            <a:ext cx="779381" cy="904375"/>
            <a:chOff x="394784" y="292377"/>
            <a:chExt cx="779381" cy="9043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35344A5-9656-5F8F-88E1-518211DBD6EB}"/>
                </a:ext>
              </a:extLst>
            </p:cNvPr>
            <p:cNvGrpSpPr/>
            <p:nvPr/>
          </p:nvGrpSpPr>
          <p:grpSpPr>
            <a:xfrm>
              <a:off x="623392" y="292377"/>
              <a:ext cx="360040" cy="481534"/>
              <a:chOff x="1768011" y="1587587"/>
              <a:chExt cx="516200" cy="800638"/>
            </a:xfrm>
          </p:grpSpPr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F2CD0914-A45C-B554-0D16-35606D919716}"/>
                  </a:ext>
                </a:extLst>
              </p:cNvPr>
              <p:cNvGrpSpPr/>
              <p:nvPr/>
            </p:nvGrpSpPr>
            <p:grpSpPr>
              <a:xfrm>
                <a:off x="1768011" y="1587587"/>
                <a:ext cx="464591" cy="715625"/>
                <a:chOff x="10943160" y="2511041"/>
                <a:chExt cx="464591" cy="715625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571E87A-7FE8-8619-13C4-4056939DFE5A}"/>
                    </a:ext>
                  </a:extLst>
                </p:cNvPr>
                <p:cNvSpPr/>
                <p:nvPr/>
              </p:nvSpPr>
              <p:spPr>
                <a:xfrm>
                  <a:off x="10943160" y="2511041"/>
                  <a:ext cx="464591" cy="715625"/>
                </a:xfrm>
                <a:custGeom>
                  <a:avLst/>
                  <a:gdLst>
                    <a:gd name="connsiteX0" fmla="*/ 464592 w 464591"/>
                    <a:gd name="connsiteY0" fmla="*/ 691355 h 715625"/>
                    <a:gd name="connsiteX1" fmla="*/ 437797 w 464591"/>
                    <a:gd name="connsiteY1" fmla="*/ 715595 h 715625"/>
                    <a:gd name="connsiteX2" fmla="*/ 26795 w 464591"/>
                    <a:gd name="connsiteY2" fmla="*/ 715595 h 715625"/>
                    <a:gd name="connsiteX3" fmla="*/ 0 w 464591"/>
                    <a:gd name="connsiteY3" fmla="*/ 691355 h 715625"/>
                    <a:gd name="connsiteX4" fmla="*/ 0 w 464591"/>
                    <a:gd name="connsiteY4" fmla="*/ 24270 h 715625"/>
                    <a:gd name="connsiteX5" fmla="*/ 26795 w 464591"/>
                    <a:gd name="connsiteY5" fmla="*/ 30 h 715625"/>
                    <a:gd name="connsiteX6" fmla="*/ 437797 w 464591"/>
                    <a:gd name="connsiteY6" fmla="*/ 30 h 715625"/>
                    <a:gd name="connsiteX7" fmla="*/ 464592 w 464591"/>
                    <a:gd name="connsiteY7" fmla="*/ 24270 h 715625"/>
                    <a:gd name="connsiteX8" fmla="*/ 464592 w 464591"/>
                    <a:gd name="connsiteY8" fmla="*/ 691355 h 71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591" h="715625">
                      <a:moveTo>
                        <a:pt x="464592" y="691355"/>
                      </a:moveTo>
                      <a:cubicBezTo>
                        <a:pt x="463854" y="705433"/>
                        <a:pt x="451875" y="716276"/>
                        <a:pt x="437797" y="715595"/>
                      </a:cubicBezTo>
                      <a:lnTo>
                        <a:pt x="26795" y="715595"/>
                      </a:lnTo>
                      <a:cubicBezTo>
                        <a:pt x="12716" y="716276"/>
                        <a:pt x="738" y="705433"/>
                        <a:pt x="0" y="691355"/>
                      </a:cubicBezTo>
                      <a:lnTo>
                        <a:pt x="0" y="24270"/>
                      </a:lnTo>
                      <a:cubicBezTo>
                        <a:pt x="738" y="10192"/>
                        <a:pt x="12716" y="-651"/>
                        <a:pt x="26795" y="30"/>
                      </a:cubicBezTo>
                      <a:lnTo>
                        <a:pt x="437797" y="30"/>
                      </a:lnTo>
                      <a:cubicBezTo>
                        <a:pt x="451875" y="-651"/>
                        <a:pt x="463854" y="10192"/>
                        <a:pt x="464592" y="24270"/>
                      </a:cubicBezTo>
                      <a:lnTo>
                        <a:pt x="464592" y="69135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B2B3"/>
                    </a:gs>
                    <a:gs pos="37500">
                      <a:srgbClr val="AFAEAF"/>
                    </a:gs>
                    <a:gs pos="76300">
                      <a:srgbClr val="A2A2A2"/>
                    </a:gs>
                    <a:gs pos="100000">
                      <a:srgbClr val="979797"/>
                    </a:gs>
                  </a:gsLst>
                  <a:lin ang="5400000" scaled="1"/>
                </a:gra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14959E5-7C8D-E42B-D97C-9EB1D81452DF}"/>
                    </a:ext>
                  </a:extLst>
                </p:cNvPr>
                <p:cNvSpPr/>
                <p:nvPr/>
              </p:nvSpPr>
              <p:spPr>
                <a:xfrm>
                  <a:off x="11011389" y="2761533"/>
                  <a:ext cx="332273" cy="111265"/>
                </a:xfrm>
                <a:custGeom>
                  <a:avLst/>
                  <a:gdLst>
                    <a:gd name="connsiteX0" fmla="*/ 63 w 332273"/>
                    <a:gd name="connsiteY0" fmla="*/ 55633 h 111265"/>
                    <a:gd name="connsiteX1" fmla="*/ 50530 w 332273"/>
                    <a:gd name="connsiteY1" fmla="*/ 0 h 111265"/>
                    <a:gd name="connsiteX2" fmla="*/ 281748 w 332273"/>
                    <a:gd name="connsiteY2" fmla="*/ 0 h 111265"/>
                    <a:gd name="connsiteX3" fmla="*/ 332215 w 332273"/>
                    <a:gd name="connsiteY3" fmla="*/ 55633 h 111265"/>
                    <a:gd name="connsiteX4" fmla="*/ 332215 w 332273"/>
                    <a:gd name="connsiteY4" fmla="*/ 55633 h 111265"/>
                    <a:gd name="connsiteX5" fmla="*/ 281748 w 332273"/>
                    <a:gd name="connsiteY5" fmla="*/ 111266 h 111265"/>
                    <a:gd name="connsiteX6" fmla="*/ 50530 w 332273"/>
                    <a:gd name="connsiteY6" fmla="*/ 111266 h 111265"/>
                    <a:gd name="connsiteX7" fmla="*/ 63 w 332273"/>
                    <a:gd name="connsiteY7" fmla="*/ 55633 h 111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2273" h="111265">
                      <a:moveTo>
                        <a:pt x="63" y="55633"/>
                      </a:moveTo>
                      <a:cubicBezTo>
                        <a:pt x="-1299" y="26341"/>
                        <a:pt x="21238" y="1476"/>
                        <a:pt x="50530" y="0"/>
                      </a:cubicBezTo>
                      <a:lnTo>
                        <a:pt x="281748" y="0"/>
                      </a:lnTo>
                      <a:cubicBezTo>
                        <a:pt x="311040" y="1476"/>
                        <a:pt x="333577" y="26397"/>
                        <a:pt x="332215" y="55633"/>
                      </a:cubicBezTo>
                      <a:lnTo>
                        <a:pt x="332215" y="55633"/>
                      </a:lnTo>
                      <a:cubicBezTo>
                        <a:pt x="333577" y="84925"/>
                        <a:pt x="310983" y="109790"/>
                        <a:pt x="281748" y="111266"/>
                      </a:cubicBezTo>
                      <a:lnTo>
                        <a:pt x="50530" y="111266"/>
                      </a:lnTo>
                      <a:cubicBezTo>
                        <a:pt x="21238" y="109790"/>
                        <a:pt x="-1356" y="84925"/>
                        <a:pt x="63" y="55633"/>
                      </a:cubicBezTo>
                      <a:close/>
                    </a:path>
                  </a:pathLst>
                </a:custGeom>
                <a:solidFill>
                  <a:srgbClr val="003067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564D014-8C87-D519-A799-176C9A65B589}"/>
                    </a:ext>
                  </a:extLst>
                </p:cNvPr>
                <p:cNvSpPr/>
                <p:nvPr/>
              </p:nvSpPr>
              <p:spPr>
                <a:xfrm>
                  <a:off x="11011389" y="2596054"/>
                  <a:ext cx="332273" cy="111265"/>
                </a:xfrm>
                <a:custGeom>
                  <a:avLst/>
                  <a:gdLst>
                    <a:gd name="connsiteX0" fmla="*/ 63 w 332273"/>
                    <a:gd name="connsiteY0" fmla="*/ 55633 h 111265"/>
                    <a:gd name="connsiteX1" fmla="*/ 50530 w 332273"/>
                    <a:gd name="connsiteY1" fmla="*/ 0 h 111265"/>
                    <a:gd name="connsiteX2" fmla="*/ 281748 w 332273"/>
                    <a:gd name="connsiteY2" fmla="*/ 0 h 111265"/>
                    <a:gd name="connsiteX3" fmla="*/ 332215 w 332273"/>
                    <a:gd name="connsiteY3" fmla="*/ 55633 h 111265"/>
                    <a:gd name="connsiteX4" fmla="*/ 332215 w 332273"/>
                    <a:gd name="connsiteY4" fmla="*/ 55633 h 111265"/>
                    <a:gd name="connsiteX5" fmla="*/ 281748 w 332273"/>
                    <a:gd name="connsiteY5" fmla="*/ 111266 h 111265"/>
                    <a:gd name="connsiteX6" fmla="*/ 50530 w 332273"/>
                    <a:gd name="connsiteY6" fmla="*/ 111266 h 111265"/>
                    <a:gd name="connsiteX7" fmla="*/ 63 w 332273"/>
                    <a:gd name="connsiteY7" fmla="*/ 55633 h 111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2273" h="111265">
                      <a:moveTo>
                        <a:pt x="63" y="55633"/>
                      </a:moveTo>
                      <a:cubicBezTo>
                        <a:pt x="-1299" y="26340"/>
                        <a:pt x="21238" y="1476"/>
                        <a:pt x="50530" y="0"/>
                      </a:cubicBezTo>
                      <a:lnTo>
                        <a:pt x="281748" y="0"/>
                      </a:lnTo>
                      <a:cubicBezTo>
                        <a:pt x="311040" y="1476"/>
                        <a:pt x="333577" y="26397"/>
                        <a:pt x="332215" y="55633"/>
                      </a:cubicBezTo>
                      <a:lnTo>
                        <a:pt x="332215" y="55633"/>
                      </a:lnTo>
                      <a:cubicBezTo>
                        <a:pt x="333577" y="84925"/>
                        <a:pt x="310983" y="109790"/>
                        <a:pt x="281748" y="111266"/>
                      </a:cubicBezTo>
                      <a:lnTo>
                        <a:pt x="50530" y="111266"/>
                      </a:lnTo>
                      <a:cubicBezTo>
                        <a:pt x="21238" y="109790"/>
                        <a:pt x="-1356" y="84925"/>
                        <a:pt x="63" y="55633"/>
                      </a:cubicBezTo>
                      <a:close/>
                    </a:path>
                  </a:pathLst>
                </a:custGeom>
                <a:solidFill>
                  <a:srgbClr val="003067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2552838-4A7C-AA00-5D5F-182AE0F5D1C7}"/>
                    </a:ext>
                  </a:extLst>
                </p:cNvPr>
                <p:cNvSpPr/>
                <p:nvPr/>
              </p:nvSpPr>
              <p:spPr>
                <a:xfrm>
                  <a:off x="11039042" y="2614333"/>
                  <a:ext cx="74707" cy="74707"/>
                </a:xfrm>
                <a:custGeom>
                  <a:avLst/>
                  <a:gdLst>
                    <a:gd name="connsiteX0" fmla="*/ 74707 w 74707"/>
                    <a:gd name="connsiteY0" fmla="*/ 37354 h 74707"/>
                    <a:gd name="connsiteX1" fmla="*/ 37354 w 74707"/>
                    <a:gd name="connsiteY1" fmla="*/ 74707 h 74707"/>
                    <a:gd name="connsiteX2" fmla="*/ 0 w 74707"/>
                    <a:gd name="connsiteY2" fmla="*/ 37354 h 74707"/>
                    <a:gd name="connsiteX3" fmla="*/ 37354 w 74707"/>
                    <a:gd name="connsiteY3" fmla="*/ 0 h 74707"/>
                    <a:gd name="connsiteX4" fmla="*/ 74707 w 74707"/>
                    <a:gd name="connsiteY4" fmla="*/ 37354 h 7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707" h="74707">
                      <a:moveTo>
                        <a:pt x="74707" y="37354"/>
                      </a:moveTo>
                      <a:cubicBezTo>
                        <a:pt x="74707" y="57983"/>
                        <a:pt x="57983" y="74707"/>
                        <a:pt x="37354" y="74707"/>
                      </a:cubicBezTo>
                      <a:cubicBezTo>
                        <a:pt x="16724" y="74707"/>
                        <a:pt x="0" y="57983"/>
                        <a:pt x="0" y="37354"/>
                      </a:cubicBezTo>
                      <a:cubicBezTo>
                        <a:pt x="0" y="16724"/>
                        <a:pt x="16724" y="0"/>
                        <a:pt x="37354" y="0"/>
                      </a:cubicBezTo>
                      <a:cubicBezTo>
                        <a:pt x="57983" y="0"/>
                        <a:pt x="74707" y="16724"/>
                        <a:pt x="74707" y="37354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0019581-B6D9-C930-A005-8A8671B6BFEA}"/>
                    </a:ext>
                  </a:extLst>
                </p:cNvPr>
                <p:cNvSpPr/>
                <p:nvPr/>
              </p:nvSpPr>
              <p:spPr>
                <a:xfrm>
                  <a:off x="11039042" y="2779642"/>
                  <a:ext cx="74707" cy="74707"/>
                </a:xfrm>
                <a:custGeom>
                  <a:avLst/>
                  <a:gdLst>
                    <a:gd name="connsiteX0" fmla="*/ 74707 w 74707"/>
                    <a:gd name="connsiteY0" fmla="*/ 37354 h 74707"/>
                    <a:gd name="connsiteX1" fmla="*/ 37354 w 74707"/>
                    <a:gd name="connsiteY1" fmla="*/ 74707 h 74707"/>
                    <a:gd name="connsiteX2" fmla="*/ 0 w 74707"/>
                    <a:gd name="connsiteY2" fmla="*/ 37354 h 74707"/>
                    <a:gd name="connsiteX3" fmla="*/ 37354 w 74707"/>
                    <a:gd name="connsiteY3" fmla="*/ 0 h 74707"/>
                    <a:gd name="connsiteX4" fmla="*/ 74707 w 74707"/>
                    <a:gd name="connsiteY4" fmla="*/ 37354 h 7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707" h="74707">
                      <a:moveTo>
                        <a:pt x="74707" y="37354"/>
                      </a:moveTo>
                      <a:cubicBezTo>
                        <a:pt x="74707" y="57983"/>
                        <a:pt x="57983" y="74707"/>
                        <a:pt x="37354" y="74707"/>
                      </a:cubicBezTo>
                      <a:cubicBezTo>
                        <a:pt x="16724" y="74707"/>
                        <a:pt x="0" y="57983"/>
                        <a:pt x="0" y="37354"/>
                      </a:cubicBezTo>
                      <a:cubicBezTo>
                        <a:pt x="0" y="16724"/>
                        <a:pt x="16724" y="0"/>
                        <a:pt x="37354" y="0"/>
                      </a:cubicBezTo>
                      <a:cubicBezTo>
                        <a:pt x="57983" y="0"/>
                        <a:pt x="74707" y="16724"/>
                        <a:pt x="74707" y="37354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17">
                <a:extLst>
                  <a:ext uri="{FF2B5EF4-FFF2-40B4-BE49-F238E27FC236}">
                    <a16:creationId xmlns:a16="http://schemas.microsoft.com/office/drawing/2014/main" id="{62A327C9-C5D3-7C34-EAE0-B8E580E93F87}"/>
                  </a:ext>
                </a:extLst>
              </p:cNvPr>
              <p:cNvGrpSpPr/>
              <p:nvPr/>
            </p:nvGrpSpPr>
            <p:grpSpPr>
              <a:xfrm>
                <a:off x="1903879" y="2062289"/>
                <a:ext cx="380332" cy="325936"/>
                <a:chOff x="4884409" y="2287565"/>
                <a:chExt cx="760665" cy="687438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5E8C977-5585-3F18-9AC1-DF446ACF43B3}"/>
                    </a:ext>
                  </a:extLst>
                </p:cNvPr>
                <p:cNvSpPr/>
                <p:nvPr/>
              </p:nvSpPr>
              <p:spPr>
                <a:xfrm>
                  <a:off x="4884409" y="2287565"/>
                  <a:ext cx="760665" cy="687438"/>
                </a:xfrm>
                <a:custGeom>
                  <a:avLst/>
                  <a:gdLst>
                    <a:gd name="connsiteX0" fmla="*/ 380333 w 760665"/>
                    <a:gd name="connsiteY0" fmla="*/ 0 h 687438"/>
                    <a:gd name="connsiteX1" fmla="*/ 0 w 760665"/>
                    <a:gd name="connsiteY1" fmla="*/ 532633 h 687438"/>
                    <a:gd name="connsiteX2" fmla="*/ 380333 w 760665"/>
                    <a:gd name="connsiteY2" fmla="*/ 687438 h 687438"/>
                    <a:gd name="connsiteX3" fmla="*/ 760666 w 760665"/>
                    <a:gd name="connsiteY3" fmla="*/ 532633 h 687438"/>
                    <a:gd name="connsiteX4" fmla="*/ 380333 w 760665"/>
                    <a:gd name="connsiteY4" fmla="*/ 0 h 687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665" h="687438">
                      <a:moveTo>
                        <a:pt x="380333" y="0"/>
                      </a:moveTo>
                      <a:lnTo>
                        <a:pt x="0" y="532633"/>
                      </a:lnTo>
                      <a:lnTo>
                        <a:pt x="380333" y="687438"/>
                      </a:lnTo>
                      <a:lnTo>
                        <a:pt x="760666" y="532633"/>
                      </a:lnTo>
                      <a:lnTo>
                        <a:pt x="380333" y="0"/>
                      </a:lnTo>
                      <a:close/>
                    </a:path>
                  </a:pathLst>
                </a:custGeom>
                <a:solidFill>
                  <a:srgbClr val="773AD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AE07A74-A161-FFF5-6C38-66FB67C22405}"/>
                    </a:ext>
                  </a:extLst>
                </p:cNvPr>
                <p:cNvSpPr/>
                <p:nvPr/>
              </p:nvSpPr>
              <p:spPr>
                <a:xfrm>
                  <a:off x="4884409" y="2287565"/>
                  <a:ext cx="380332" cy="687438"/>
                </a:xfrm>
                <a:custGeom>
                  <a:avLst/>
                  <a:gdLst>
                    <a:gd name="connsiteX0" fmla="*/ 380333 w 380332"/>
                    <a:gd name="connsiteY0" fmla="*/ 0 h 687438"/>
                    <a:gd name="connsiteX1" fmla="*/ 0 w 380332"/>
                    <a:gd name="connsiteY1" fmla="*/ 532633 h 687438"/>
                    <a:gd name="connsiteX2" fmla="*/ 380333 w 380332"/>
                    <a:gd name="connsiteY2" fmla="*/ 687438 h 687438"/>
                    <a:gd name="connsiteX3" fmla="*/ 380333 w 380332"/>
                    <a:gd name="connsiteY3" fmla="*/ 0 h 687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32" h="687438">
                      <a:moveTo>
                        <a:pt x="380333" y="0"/>
                      </a:moveTo>
                      <a:lnTo>
                        <a:pt x="0" y="532633"/>
                      </a:lnTo>
                      <a:lnTo>
                        <a:pt x="380333" y="687438"/>
                      </a:lnTo>
                      <a:lnTo>
                        <a:pt x="380333" y="0"/>
                      </a:lnTo>
                      <a:close/>
                    </a:path>
                  </a:pathLst>
                </a:custGeom>
                <a:solidFill>
                  <a:srgbClr val="F9F9F9">
                    <a:alpha val="5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4016A3-AE28-26AD-94CD-55BAD503BFAB}"/>
                </a:ext>
              </a:extLst>
            </p:cNvPr>
            <p:cNvSpPr txBox="1"/>
            <p:nvPr/>
          </p:nvSpPr>
          <p:spPr>
            <a:xfrm>
              <a:off x="394784" y="765865"/>
              <a:ext cx="7793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50" dirty="0"/>
                <a:t>Domain </a:t>
              </a:r>
            </a:p>
            <a:p>
              <a:pPr algn="ctr"/>
              <a:r>
                <a:rPr lang="en-DE" sz="1050" dirty="0"/>
                <a:t>controller</a:t>
              </a:r>
              <a:endParaRPr lang="en-US" sz="105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AECED2-1CBF-1BD0-E20D-D88DD073ED04}"/>
              </a:ext>
            </a:extLst>
          </p:cNvPr>
          <p:cNvGrpSpPr/>
          <p:nvPr/>
        </p:nvGrpSpPr>
        <p:grpSpPr>
          <a:xfrm>
            <a:off x="2201771" y="973217"/>
            <a:ext cx="704039" cy="936130"/>
            <a:chOff x="1413053" y="399986"/>
            <a:chExt cx="704039" cy="9361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DC017A0-8278-09D7-688F-B3277AE0438E}"/>
                </a:ext>
              </a:extLst>
            </p:cNvPr>
            <p:cNvGrpSpPr/>
            <p:nvPr/>
          </p:nvGrpSpPr>
          <p:grpSpPr>
            <a:xfrm>
              <a:off x="1652766" y="399986"/>
              <a:ext cx="325417" cy="499196"/>
              <a:chOff x="1176392" y="292377"/>
              <a:chExt cx="325417" cy="499196"/>
            </a:xfrm>
          </p:grpSpPr>
          <p:grpSp>
            <p:nvGrpSpPr>
              <p:cNvPr id="48" name="Graphic 7">
                <a:extLst>
                  <a:ext uri="{FF2B5EF4-FFF2-40B4-BE49-F238E27FC236}">
                    <a16:creationId xmlns:a16="http://schemas.microsoft.com/office/drawing/2014/main" id="{4B60F730-CE71-2081-A222-61828B14F3A3}"/>
                  </a:ext>
                </a:extLst>
              </p:cNvPr>
              <p:cNvGrpSpPr/>
              <p:nvPr/>
            </p:nvGrpSpPr>
            <p:grpSpPr>
              <a:xfrm>
                <a:off x="1176392" y="292377"/>
                <a:ext cx="324045" cy="430405"/>
                <a:chOff x="10943160" y="2511041"/>
                <a:chExt cx="464591" cy="715625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AC0AC037-E7CD-1D17-1A43-343A31884E1B}"/>
                    </a:ext>
                  </a:extLst>
                </p:cNvPr>
                <p:cNvSpPr/>
                <p:nvPr/>
              </p:nvSpPr>
              <p:spPr>
                <a:xfrm>
                  <a:off x="10943160" y="2511041"/>
                  <a:ext cx="464591" cy="715625"/>
                </a:xfrm>
                <a:custGeom>
                  <a:avLst/>
                  <a:gdLst>
                    <a:gd name="connsiteX0" fmla="*/ 464592 w 464591"/>
                    <a:gd name="connsiteY0" fmla="*/ 691355 h 715625"/>
                    <a:gd name="connsiteX1" fmla="*/ 437797 w 464591"/>
                    <a:gd name="connsiteY1" fmla="*/ 715595 h 715625"/>
                    <a:gd name="connsiteX2" fmla="*/ 26795 w 464591"/>
                    <a:gd name="connsiteY2" fmla="*/ 715595 h 715625"/>
                    <a:gd name="connsiteX3" fmla="*/ 0 w 464591"/>
                    <a:gd name="connsiteY3" fmla="*/ 691355 h 715625"/>
                    <a:gd name="connsiteX4" fmla="*/ 0 w 464591"/>
                    <a:gd name="connsiteY4" fmla="*/ 24270 h 715625"/>
                    <a:gd name="connsiteX5" fmla="*/ 26795 w 464591"/>
                    <a:gd name="connsiteY5" fmla="*/ 30 h 715625"/>
                    <a:gd name="connsiteX6" fmla="*/ 437797 w 464591"/>
                    <a:gd name="connsiteY6" fmla="*/ 30 h 715625"/>
                    <a:gd name="connsiteX7" fmla="*/ 464592 w 464591"/>
                    <a:gd name="connsiteY7" fmla="*/ 24270 h 715625"/>
                    <a:gd name="connsiteX8" fmla="*/ 464592 w 464591"/>
                    <a:gd name="connsiteY8" fmla="*/ 691355 h 71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591" h="715625">
                      <a:moveTo>
                        <a:pt x="464592" y="691355"/>
                      </a:moveTo>
                      <a:cubicBezTo>
                        <a:pt x="463854" y="705433"/>
                        <a:pt x="451875" y="716276"/>
                        <a:pt x="437797" y="715595"/>
                      </a:cubicBezTo>
                      <a:lnTo>
                        <a:pt x="26795" y="715595"/>
                      </a:lnTo>
                      <a:cubicBezTo>
                        <a:pt x="12716" y="716276"/>
                        <a:pt x="738" y="705433"/>
                        <a:pt x="0" y="691355"/>
                      </a:cubicBezTo>
                      <a:lnTo>
                        <a:pt x="0" y="24270"/>
                      </a:lnTo>
                      <a:cubicBezTo>
                        <a:pt x="738" y="10192"/>
                        <a:pt x="12716" y="-651"/>
                        <a:pt x="26795" y="30"/>
                      </a:cubicBezTo>
                      <a:lnTo>
                        <a:pt x="437797" y="30"/>
                      </a:lnTo>
                      <a:cubicBezTo>
                        <a:pt x="451875" y="-651"/>
                        <a:pt x="463854" y="10192"/>
                        <a:pt x="464592" y="24270"/>
                      </a:cubicBezTo>
                      <a:lnTo>
                        <a:pt x="464592" y="69135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B2B3"/>
                    </a:gs>
                    <a:gs pos="37500">
                      <a:srgbClr val="AFAEAF"/>
                    </a:gs>
                    <a:gs pos="76300">
                      <a:srgbClr val="A2A2A2"/>
                    </a:gs>
                    <a:gs pos="100000">
                      <a:srgbClr val="979797"/>
                    </a:gs>
                  </a:gsLst>
                  <a:lin ang="5400000" scaled="1"/>
                </a:gra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8312673-E02A-A679-BBA9-83C56B8C2941}"/>
                    </a:ext>
                  </a:extLst>
                </p:cNvPr>
                <p:cNvSpPr/>
                <p:nvPr/>
              </p:nvSpPr>
              <p:spPr>
                <a:xfrm>
                  <a:off x="11011389" y="2761533"/>
                  <a:ext cx="332273" cy="111265"/>
                </a:xfrm>
                <a:custGeom>
                  <a:avLst/>
                  <a:gdLst>
                    <a:gd name="connsiteX0" fmla="*/ 63 w 332273"/>
                    <a:gd name="connsiteY0" fmla="*/ 55633 h 111265"/>
                    <a:gd name="connsiteX1" fmla="*/ 50530 w 332273"/>
                    <a:gd name="connsiteY1" fmla="*/ 0 h 111265"/>
                    <a:gd name="connsiteX2" fmla="*/ 281748 w 332273"/>
                    <a:gd name="connsiteY2" fmla="*/ 0 h 111265"/>
                    <a:gd name="connsiteX3" fmla="*/ 332215 w 332273"/>
                    <a:gd name="connsiteY3" fmla="*/ 55633 h 111265"/>
                    <a:gd name="connsiteX4" fmla="*/ 332215 w 332273"/>
                    <a:gd name="connsiteY4" fmla="*/ 55633 h 111265"/>
                    <a:gd name="connsiteX5" fmla="*/ 281748 w 332273"/>
                    <a:gd name="connsiteY5" fmla="*/ 111266 h 111265"/>
                    <a:gd name="connsiteX6" fmla="*/ 50530 w 332273"/>
                    <a:gd name="connsiteY6" fmla="*/ 111266 h 111265"/>
                    <a:gd name="connsiteX7" fmla="*/ 63 w 332273"/>
                    <a:gd name="connsiteY7" fmla="*/ 55633 h 111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2273" h="111265">
                      <a:moveTo>
                        <a:pt x="63" y="55633"/>
                      </a:moveTo>
                      <a:cubicBezTo>
                        <a:pt x="-1299" y="26341"/>
                        <a:pt x="21238" y="1476"/>
                        <a:pt x="50530" y="0"/>
                      </a:cubicBezTo>
                      <a:lnTo>
                        <a:pt x="281748" y="0"/>
                      </a:lnTo>
                      <a:cubicBezTo>
                        <a:pt x="311040" y="1476"/>
                        <a:pt x="333577" y="26397"/>
                        <a:pt x="332215" y="55633"/>
                      </a:cubicBezTo>
                      <a:lnTo>
                        <a:pt x="332215" y="55633"/>
                      </a:lnTo>
                      <a:cubicBezTo>
                        <a:pt x="333577" y="84925"/>
                        <a:pt x="310983" y="109790"/>
                        <a:pt x="281748" y="111266"/>
                      </a:cubicBezTo>
                      <a:lnTo>
                        <a:pt x="50530" y="111266"/>
                      </a:lnTo>
                      <a:cubicBezTo>
                        <a:pt x="21238" y="109790"/>
                        <a:pt x="-1356" y="84925"/>
                        <a:pt x="63" y="55633"/>
                      </a:cubicBezTo>
                      <a:close/>
                    </a:path>
                  </a:pathLst>
                </a:custGeom>
                <a:solidFill>
                  <a:srgbClr val="003067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47A1252-63EC-F245-E700-5B4C1399B26A}"/>
                    </a:ext>
                  </a:extLst>
                </p:cNvPr>
                <p:cNvSpPr/>
                <p:nvPr/>
              </p:nvSpPr>
              <p:spPr>
                <a:xfrm>
                  <a:off x="11011389" y="2596054"/>
                  <a:ext cx="332273" cy="111265"/>
                </a:xfrm>
                <a:custGeom>
                  <a:avLst/>
                  <a:gdLst>
                    <a:gd name="connsiteX0" fmla="*/ 63 w 332273"/>
                    <a:gd name="connsiteY0" fmla="*/ 55633 h 111265"/>
                    <a:gd name="connsiteX1" fmla="*/ 50530 w 332273"/>
                    <a:gd name="connsiteY1" fmla="*/ 0 h 111265"/>
                    <a:gd name="connsiteX2" fmla="*/ 281748 w 332273"/>
                    <a:gd name="connsiteY2" fmla="*/ 0 h 111265"/>
                    <a:gd name="connsiteX3" fmla="*/ 332215 w 332273"/>
                    <a:gd name="connsiteY3" fmla="*/ 55633 h 111265"/>
                    <a:gd name="connsiteX4" fmla="*/ 332215 w 332273"/>
                    <a:gd name="connsiteY4" fmla="*/ 55633 h 111265"/>
                    <a:gd name="connsiteX5" fmla="*/ 281748 w 332273"/>
                    <a:gd name="connsiteY5" fmla="*/ 111266 h 111265"/>
                    <a:gd name="connsiteX6" fmla="*/ 50530 w 332273"/>
                    <a:gd name="connsiteY6" fmla="*/ 111266 h 111265"/>
                    <a:gd name="connsiteX7" fmla="*/ 63 w 332273"/>
                    <a:gd name="connsiteY7" fmla="*/ 55633 h 111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2273" h="111265">
                      <a:moveTo>
                        <a:pt x="63" y="55633"/>
                      </a:moveTo>
                      <a:cubicBezTo>
                        <a:pt x="-1299" y="26340"/>
                        <a:pt x="21238" y="1476"/>
                        <a:pt x="50530" y="0"/>
                      </a:cubicBezTo>
                      <a:lnTo>
                        <a:pt x="281748" y="0"/>
                      </a:lnTo>
                      <a:cubicBezTo>
                        <a:pt x="311040" y="1476"/>
                        <a:pt x="333577" y="26397"/>
                        <a:pt x="332215" y="55633"/>
                      </a:cubicBezTo>
                      <a:lnTo>
                        <a:pt x="332215" y="55633"/>
                      </a:lnTo>
                      <a:cubicBezTo>
                        <a:pt x="333577" y="84925"/>
                        <a:pt x="310983" y="109790"/>
                        <a:pt x="281748" y="111266"/>
                      </a:cubicBezTo>
                      <a:lnTo>
                        <a:pt x="50530" y="111266"/>
                      </a:lnTo>
                      <a:cubicBezTo>
                        <a:pt x="21238" y="109790"/>
                        <a:pt x="-1356" y="84925"/>
                        <a:pt x="63" y="55633"/>
                      </a:cubicBezTo>
                      <a:close/>
                    </a:path>
                  </a:pathLst>
                </a:custGeom>
                <a:solidFill>
                  <a:srgbClr val="003067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5EF4E107-2727-11EA-6BCC-4C33D45D4B14}"/>
                    </a:ext>
                  </a:extLst>
                </p:cNvPr>
                <p:cNvSpPr/>
                <p:nvPr/>
              </p:nvSpPr>
              <p:spPr>
                <a:xfrm>
                  <a:off x="11039042" y="2614333"/>
                  <a:ext cx="74707" cy="74707"/>
                </a:xfrm>
                <a:custGeom>
                  <a:avLst/>
                  <a:gdLst>
                    <a:gd name="connsiteX0" fmla="*/ 74707 w 74707"/>
                    <a:gd name="connsiteY0" fmla="*/ 37354 h 74707"/>
                    <a:gd name="connsiteX1" fmla="*/ 37354 w 74707"/>
                    <a:gd name="connsiteY1" fmla="*/ 74707 h 74707"/>
                    <a:gd name="connsiteX2" fmla="*/ 0 w 74707"/>
                    <a:gd name="connsiteY2" fmla="*/ 37354 h 74707"/>
                    <a:gd name="connsiteX3" fmla="*/ 37354 w 74707"/>
                    <a:gd name="connsiteY3" fmla="*/ 0 h 74707"/>
                    <a:gd name="connsiteX4" fmla="*/ 74707 w 74707"/>
                    <a:gd name="connsiteY4" fmla="*/ 37354 h 7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707" h="74707">
                      <a:moveTo>
                        <a:pt x="74707" y="37354"/>
                      </a:moveTo>
                      <a:cubicBezTo>
                        <a:pt x="74707" y="57983"/>
                        <a:pt x="57983" y="74707"/>
                        <a:pt x="37354" y="74707"/>
                      </a:cubicBezTo>
                      <a:cubicBezTo>
                        <a:pt x="16724" y="74707"/>
                        <a:pt x="0" y="57983"/>
                        <a:pt x="0" y="37354"/>
                      </a:cubicBezTo>
                      <a:cubicBezTo>
                        <a:pt x="0" y="16724"/>
                        <a:pt x="16724" y="0"/>
                        <a:pt x="37354" y="0"/>
                      </a:cubicBezTo>
                      <a:cubicBezTo>
                        <a:pt x="57983" y="0"/>
                        <a:pt x="74707" y="16724"/>
                        <a:pt x="74707" y="37354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AD04F229-5C1D-A2F7-CA35-FD667A511689}"/>
                    </a:ext>
                  </a:extLst>
                </p:cNvPr>
                <p:cNvSpPr/>
                <p:nvPr/>
              </p:nvSpPr>
              <p:spPr>
                <a:xfrm>
                  <a:off x="11039042" y="2779642"/>
                  <a:ext cx="74707" cy="74707"/>
                </a:xfrm>
                <a:custGeom>
                  <a:avLst/>
                  <a:gdLst>
                    <a:gd name="connsiteX0" fmla="*/ 74707 w 74707"/>
                    <a:gd name="connsiteY0" fmla="*/ 37354 h 74707"/>
                    <a:gd name="connsiteX1" fmla="*/ 37354 w 74707"/>
                    <a:gd name="connsiteY1" fmla="*/ 74707 h 74707"/>
                    <a:gd name="connsiteX2" fmla="*/ 0 w 74707"/>
                    <a:gd name="connsiteY2" fmla="*/ 37354 h 74707"/>
                    <a:gd name="connsiteX3" fmla="*/ 37354 w 74707"/>
                    <a:gd name="connsiteY3" fmla="*/ 0 h 74707"/>
                    <a:gd name="connsiteX4" fmla="*/ 74707 w 74707"/>
                    <a:gd name="connsiteY4" fmla="*/ 37354 h 7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707" h="74707">
                      <a:moveTo>
                        <a:pt x="74707" y="37354"/>
                      </a:moveTo>
                      <a:cubicBezTo>
                        <a:pt x="74707" y="57983"/>
                        <a:pt x="57983" y="74707"/>
                        <a:pt x="37354" y="74707"/>
                      </a:cubicBezTo>
                      <a:cubicBezTo>
                        <a:pt x="16724" y="74707"/>
                        <a:pt x="0" y="57983"/>
                        <a:pt x="0" y="37354"/>
                      </a:cubicBezTo>
                      <a:cubicBezTo>
                        <a:pt x="0" y="16724"/>
                        <a:pt x="16724" y="0"/>
                        <a:pt x="37354" y="0"/>
                      </a:cubicBezTo>
                      <a:cubicBezTo>
                        <a:pt x="57983" y="0"/>
                        <a:pt x="74707" y="16724"/>
                        <a:pt x="74707" y="37354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66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ECF82AD-A36B-400C-1115-0CCE5C0E4B07}"/>
                  </a:ext>
                </a:extLst>
              </p:cNvPr>
              <p:cNvGrpSpPr/>
              <p:nvPr/>
            </p:nvGrpSpPr>
            <p:grpSpPr>
              <a:xfrm>
                <a:off x="1270054" y="560219"/>
                <a:ext cx="231755" cy="231354"/>
                <a:chOff x="6008072" y="1355151"/>
                <a:chExt cx="621127" cy="621127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36942292-3502-444C-123E-A0B5FF9B2F8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08072" y="1355151"/>
                  <a:ext cx="621127" cy="621127"/>
                </a:xfrm>
                <a:custGeom>
                  <a:avLst/>
                  <a:gdLst>
                    <a:gd name="connsiteX0" fmla="*/ 621127 w 621127"/>
                    <a:gd name="connsiteY0" fmla="*/ 310564 h 621127"/>
                    <a:gd name="connsiteX1" fmla="*/ 310564 w 621127"/>
                    <a:gd name="connsiteY1" fmla="*/ 621127 h 621127"/>
                    <a:gd name="connsiteX2" fmla="*/ 0 w 621127"/>
                    <a:gd name="connsiteY2" fmla="*/ 310564 h 621127"/>
                    <a:gd name="connsiteX3" fmla="*/ 310564 w 621127"/>
                    <a:gd name="connsiteY3" fmla="*/ 0 h 621127"/>
                    <a:gd name="connsiteX4" fmla="*/ 621127 w 621127"/>
                    <a:gd name="connsiteY4" fmla="*/ 310564 h 621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1127" h="621127">
                      <a:moveTo>
                        <a:pt x="621127" y="310564"/>
                      </a:moveTo>
                      <a:cubicBezTo>
                        <a:pt x="621127" y="482083"/>
                        <a:pt x="482083" y="621127"/>
                        <a:pt x="310564" y="621127"/>
                      </a:cubicBezTo>
                      <a:cubicBezTo>
                        <a:pt x="139044" y="621127"/>
                        <a:pt x="0" y="482083"/>
                        <a:pt x="0" y="310564"/>
                      </a:cubicBezTo>
                      <a:cubicBezTo>
                        <a:pt x="0" y="139044"/>
                        <a:pt x="139044" y="0"/>
                        <a:pt x="310564" y="0"/>
                      </a:cubicBezTo>
                      <a:cubicBezTo>
                        <a:pt x="482083" y="0"/>
                        <a:pt x="621127" y="139044"/>
                        <a:pt x="621127" y="310564"/>
                      </a:cubicBezTo>
                      <a:close/>
                    </a:path>
                  </a:pathLst>
                </a:custGeom>
                <a:gradFill>
                  <a:gsLst>
                    <a:gs pos="100">
                      <a:srgbClr val="773ADC"/>
                    </a:gs>
                    <a:gs pos="34200">
                      <a:srgbClr val="8B55E6"/>
                    </a:gs>
                    <a:gs pos="75600">
                      <a:srgbClr val="9F70F0"/>
                    </a:gs>
                    <a:gs pos="100000">
                      <a:srgbClr val="A67AF4"/>
                    </a:gs>
                  </a:gsLst>
                  <a:lin ang="16200000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63117BA-0F6A-1A6D-4995-E0A18BA4A9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69724" y="1484085"/>
                  <a:ext cx="353849" cy="195727"/>
                </a:xfrm>
                <a:custGeom>
                  <a:avLst/>
                  <a:gdLst>
                    <a:gd name="connsiteX0" fmla="*/ 270840 w 353849"/>
                    <a:gd name="connsiteY0" fmla="*/ 139818 h 195727"/>
                    <a:gd name="connsiteX1" fmla="*/ 223458 w 353849"/>
                    <a:gd name="connsiteY1" fmla="*/ 139818 h 195727"/>
                    <a:gd name="connsiteX2" fmla="*/ 195950 w 353849"/>
                    <a:gd name="connsiteY2" fmla="*/ 168220 h 195727"/>
                    <a:gd name="connsiteX3" fmla="*/ 223458 w 353849"/>
                    <a:gd name="connsiteY3" fmla="*/ 195728 h 195727"/>
                    <a:gd name="connsiteX4" fmla="*/ 325925 w 353849"/>
                    <a:gd name="connsiteY4" fmla="*/ 195728 h 195727"/>
                    <a:gd name="connsiteX5" fmla="*/ 353845 w 353849"/>
                    <a:gd name="connsiteY5" fmla="*/ 167738 h 195727"/>
                    <a:gd name="connsiteX6" fmla="*/ 353845 w 353849"/>
                    <a:gd name="connsiteY6" fmla="*/ 46635 h 195727"/>
                    <a:gd name="connsiteX7" fmla="*/ 326337 w 353849"/>
                    <a:gd name="connsiteY7" fmla="*/ 18233 h 195727"/>
                    <a:gd name="connsiteX8" fmla="*/ 297935 w 353849"/>
                    <a:gd name="connsiteY8" fmla="*/ 45741 h 195727"/>
                    <a:gd name="connsiteX9" fmla="*/ 297935 w 353849"/>
                    <a:gd name="connsiteY9" fmla="*/ 46635 h 195727"/>
                    <a:gd name="connsiteX10" fmla="*/ 297935 w 353849"/>
                    <a:gd name="connsiteY10" fmla="*/ 74555 h 195727"/>
                    <a:gd name="connsiteX11" fmla="*/ 148843 w 353849"/>
                    <a:gd name="connsiteY11" fmla="*/ 9 h 195727"/>
                    <a:gd name="connsiteX12" fmla="*/ 6215 w 353849"/>
                    <a:gd name="connsiteY12" fmla="*/ 66028 h 195727"/>
                    <a:gd name="connsiteX13" fmla="*/ 10341 w 353849"/>
                    <a:gd name="connsiteY13" fmla="*/ 105364 h 195727"/>
                    <a:gd name="connsiteX14" fmla="*/ 49196 w 353849"/>
                    <a:gd name="connsiteY14" fmla="*/ 101788 h 195727"/>
                    <a:gd name="connsiteX15" fmla="*/ 148843 w 353849"/>
                    <a:gd name="connsiteY15" fmla="*/ 55988 h 195727"/>
                    <a:gd name="connsiteX16" fmla="*/ 270771 w 353849"/>
                    <a:gd name="connsiteY16" fmla="*/ 139818 h 195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3849" h="195727">
                      <a:moveTo>
                        <a:pt x="270840" y="139818"/>
                      </a:moveTo>
                      <a:lnTo>
                        <a:pt x="223458" y="139818"/>
                      </a:lnTo>
                      <a:cubicBezTo>
                        <a:pt x="208054" y="140093"/>
                        <a:pt x="195675" y="152747"/>
                        <a:pt x="195950" y="168220"/>
                      </a:cubicBezTo>
                      <a:cubicBezTo>
                        <a:pt x="196156" y="183280"/>
                        <a:pt x="208397" y="195521"/>
                        <a:pt x="223458" y="195728"/>
                      </a:cubicBezTo>
                      <a:lnTo>
                        <a:pt x="325925" y="195728"/>
                      </a:lnTo>
                      <a:cubicBezTo>
                        <a:pt x="341329" y="195728"/>
                        <a:pt x="353845" y="183211"/>
                        <a:pt x="353845" y="167738"/>
                      </a:cubicBezTo>
                      <a:lnTo>
                        <a:pt x="353845" y="46635"/>
                      </a:lnTo>
                      <a:cubicBezTo>
                        <a:pt x="354120" y="31231"/>
                        <a:pt x="341742" y="18508"/>
                        <a:pt x="326337" y="18233"/>
                      </a:cubicBezTo>
                      <a:cubicBezTo>
                        <a:pt x="310933" y="17958"/>
                        <a:pt x="298211" y="30337"/>
                        <a:pt x="297935" y="45741"/>
                      </a:cubicBezTo>
                      <a:cubicBezTo>
                        <a:pt x="297935" y="46016"/>
                        <a:pt x="297935" y="46360"/>
                        <a:pt x="297935" y="46635"/>
                      </a:cubicBezTo>
                      <a:lnTo>
                        <a:pt x="297935" y="74555"/>
                      </a:lnTo>
                      <a:cubicBezTo>
                        <a:pt x="262794" y="27586"/>
                        <a:pt x="207503" y="9"/>
                        <a:pt x="148843" y="9"/>
                      </a:cubicBezTo>
                      <a:cubicBezTo>
                        <a:pt x="93827" y="-541"/>
                        <a:pt x="41425" y="23735"/>
                        <a:pt x="6215" y="66028"/>
                      </a:cubicBezTo>
                      <a:cubicBezTo>
                        <a:pt x="-3482" y="78063"/>
                        <a:pt x="-1625" y="95668"/>
                        <a:pt x="10341" y="105364"/>
                      </a:cubicBezTo>
                      <a:cubicBezTo>
                        <a:pt x="22101" y="114923"/>
                        <a:pt x="39362" y="113273"/>
                        <a:pt x="49196" y="101788"/>
                      </a:cubicBezTo>
                      <a:cubicBezTo>
                        <a:pt x="73815" y="72286"/>
                        <a:pt x="110401" y="55438"/>
                        <a:pt x="148843" y="55988"/>
                      </a:cubicBezTo>
                      <a:cubicBezTo>
                        <a:pt x="202965" y="55988"/>
                        <a:pt x="251447" y="89341"/>
                        <a:pt x="270771" y="1398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892BD3C-ACD3-E71F-A3CD-1765945AEA5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13698" y="1670529"/>
                  <a:ext cx="354084" cy="186366"/>
                </a:xfrm>
                <a:custGeom>
                  <a:avLst/>
                  <a:gdLst>
                    <a:gd name="connsiteX0" fmla="*/ 55914 w 354084"/>
                    <a:gd name="connsiteY0" fmla="*/ 139740 h 186366"/>
                    <a:gd name="connsiteX1" fmla="*/ 55914 w 354084"/>
                    <a:gd name="connsiteY1" fmla="*/ 111819 h 186366"/>
                    <a:gd name="connsiteX2" fmla="*/ 317445 w 354084"/>
                    <a:gd name="connsiteY2" fmla="*/ 148886 h 186366"/>
                    <a:gd name="connsiteX3" fmla="*/ 347429 w 354084"/>
                    <a:gd name="connsiteY3" fmla="*/ 120691 h 186366"/>
                    <a:gd name="connsiteX4" fmla="*/ 344265 w 354084"/>
                    <a:gd name="connsiteY4" fmla="*/ 81286 h 186366"/>
                    <a:gd name="connsiteX5" fmla="*/ 304860 w 354084"/>
                    <a:gd name="connsiteY5" fmla="*/ 84449 h 186366"/>
                    <a:gd name="connsiteX6" fmla="*/ 304860 w 354084"/>
                    <a:gd name="connsiteY6" fmla="*/ 84449 h 186366"/>
                    <a:gd name="connsiteX7" fmla="*/ 120420 w 354084"/>
                    <a:gd name="connsiteY7" fmla="*/ 99235 h 186366"/>
                    <a:gd name="connsiteX8" fmla="*/ 87136 w 354084"/>
                    <a:gd name="connsiteY8" fmla="*/ 55910 h 186366"/>
                    <a:gd name="connsiteX9" fmla="*/ 130460 w 354084"/>
                    <a:gd name="connsiteY9" fmla="*/ 55910 h 186366"/>
                    <a:gd name="connsiteX10" fmla="*/ 158862 w 354084"/>
                    <a:gd name="connsiteY10" fmla="*/ 28402 h 186366"/>
                    <a:gd name="connsiteX11" fmla="*/ 131354 w 354084"/>
                    <a:gd name="connsiteY11" fmla="*/ 0 h 186366"/>
                    <a:gd name="connsiteX12" fmla="*/ 130460 w 354084"/>
                    <a:gd name="connsiteY12" fmla="*/ 0 h 186366"/>
                    <a:gd name="connsiteX13" fmla="*/ 27925 w 354084"/>
                    <a:gd name="connsiteY13" fmla="*/ 0 h 186366"/>
                    <a:gd name="connsiteX14" fmla="*/ 4 w 354084"/>
                    <a:gd name="connsiteY14" fmla="*/ 27920 h 186366"/>
                    <a:gd name="connsiteX15" fmla="*/ 4 w 354084"/>
                    <a:gd name="connsiteY15" fmla="*/ 27920 h 186366"/>
                    <a:gd name="connsiteX16" fmla="*/ 4 w 354084"/>
                    <a:gd name="connsiteY16" fmla="*/ 139740 h 186366"/>
                    <a:gd name="connsiteX17" fmla="*/ 27512 w 354084"/>
                    <a:gd name="connsiteY17" fmla="*/ 168142 h 186366"/>
                    <a:gd name="connsiteX18" fmla="*/ 55914 w 354084"/>
                    <a:gd name="connsiteY18" fmla="*/ 140634 h 186366"/>
                    <a:gd name="connsiteX19" fmla="*/ 55914 w 354084"/>
                    <a:gd name="connsiteY19" fmla="*/ 139740 h 186366"/>
                    <a:gd name="connsiteX20" fmla="*/ 55914 w 354084"/>
                    <a:gd name="connsiteY20" fmla="*/ 139740 h 1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54084" h="186366">
                      <a:moveTo>
                        <a:pt x="55914" y="139740"/>
                      </a:moveTo>
                      <a:lnTo>
                        <a:pt x="55914" y="111819"/>
                      </a:lnTo>
                      <a:cubicBezTo>
                        <a:pt x="117876" y="194274"/>
                        <a:pt x="234990" y="210848"/>
                        <a:pt x="317445" y="148886"/>
                      </a:cubicBezTo>
                      <a:cubicBezTo>
                        <a:pt x="328448" y="140634"/>
                        <a:pt x="338489" y="131144"/>
                        <a:pt x="347429" y="120691"/>
                      </a:cubicBezTo>
                      <a:cubicBezTo>
                        <a:pt x="357400" y="108931"/>
                        <a:pt x="356025" y="91257"/>
                        <a:pt x="344265" y="81286"/>
                      </a:cubicBezTo>
                      <a:cubicBezTo>
                        <a:pt x="332506" y="71314"/>
                        <a:pt x="314832" y="72689"/>
                        <a:pt x="304860" y="84449"/>
                      </a:cubicBezTo>
                      <a:lnTo>
                        <a:pt x="304860" y="84449"/>
                      </a:lnTo>
                      <a:cubicBezTo>
                        <a:pt x="258028" y="139465"/>
                        <a:pt x="175436" y="146067"/>
                        <a:pt x="120420" y="99235"/>
                      </a:cubicBezTo>
                      <a:cubicBezTo>
                        <a:pt x="106391" y="87269"/>
                        <a:pt x="95044" y="72552"/>
                        <a:pt x="87136" y="55910"/>
                      </a:cubicBezTo>
                      <a:lnTo>
                        <a:pt x="130460" y="55910"/>
                      </a:lnTo>
                      <a:cubicBezTo>
                        <a:pt x="145865" y="56185"/>
                        <a:pt x="158587" y="43806"/>
                        <a:pt x="158862" y="28402"/>
                      </a:cubicBezTo>
                      <a:cubicBezTo>
                        <a:pt x="159137" y="12997"/>
                        <a:pt x="146759" y="275"/>
                        <a:pt x="131354" y="0"/>
                      </a:cubicBezTo>
                      <a:cubicBezTo>
                        <a:pt x="131079" y="0"/>
                        <a:pt x="130736" y="0"/>
                        <a:pt x="130460" y="0"/>
                      </a:cubicBezTo>
                      <a:lnTo>
                        <a:pt x="27925" y="0"/>
                      </a:lnTo>
                      <a:cubicBezTo>
                        <a:pt x="12521" y="0"/>
                        <a:pt x="4" y="12516"/>
                        <a:pt x="4" y="27920"/>
                      </a:cubicBezTo>
                      <a:lnTo>
                        <a:pt x="4" y="27920"/>
                      </a:lnTo>
                      <a:lnTo>
                        <a:pt x="4" y="139740"/>
                      </a:lnTo>
                      <a:cubicBezTo>
                        <a:pt x="-271" y="155144"/>
                        <a:pt x="12108" y="167867"/>
                        <a:pt x="27512" y="168142"/>
                      </a:cubicBezTo>
                      <a:cubicBezTo>
                        <a:pt x="42917" y="168417"/>
                        <a:pt x="55639" y="156038"/>
                        <a:pt x="55914" y="140634"/>
                      </a:cubicBezTo>
                      <a:cubicBezTo>
                        <a:pt x="55914" y="140359"/>
                        <a:pt x="55914" y="140015"/>
                        <a:pt x="55914" y="139740"/>
                      </a:cubicBezTo>
                      <a:lnTo>
                        <a:pt x="55914" y="1397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76DB3E-A886-F2A6-08F5-967E5EF36648}"/>
                </a:ext>
              </a:extLst>
            </p:cNvPr>
            <p:cNvSpPr txBox="1"/>
            <p:nvPr/>
          </p:nvSpPr>
          <p:spPr>
            <a:xfrm>
              <a:off x="1413053" y="920618"/>
              <a:ext cx="7040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50" dirty="0"/>
                <a:t>MS Entra</a:t>
              </a:r>
            </a:p>
            <a:p>
              <a:pPr algn="ctr"/>
              <a:r>
                <a:rPr lang="en-DE" sz="1050" dirty="0"/>
                <a:t>Connect</a:t>
              </a:r>
              <a:endParaRPr lang="en-US" sz="1050" dirty="0"/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39D07CA-48DD-11B9-DF49-9251522125DA}"/>
              </a:ext>
            </a:extLst>
          </p:cNvPr>
          <p:cNvCxnSpPr>
            <a:cxnSpLocks/>
          </p:cNvCxnSpPr>
          <p:nvPr/>
        </p:nvCxnSpPr>
        <p:spPr>
          <a:xfrm>
            <a:off x="1773931" y="1179696"/>
            <a:ext cx="648072" cy="87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DF81BF7-1DC2-FD76-D3DE-B7B1628977E1}"/>
              </a:ext>
            </a:extLst>
          </p:cNvPr>
          <p:cNvSpPr txBox="1"/>
          <p:nvPr/>
        </p:nvSpPr>
        <p:spPr>
          <a:xfrm>
            <a:off x="807590" y="221388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EU Client</a:t>
            </a:r>
            <a:endParaRPr lang="en-US" sz="1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46B01E-F08B-D5D3-DCE9-1149A969FAB5}"/>
              </a:ext>
            </a:extLst>
          </p:cNvPr>
          <p:cNvSpPr/>
          <p:nvPr/>
        </p:nvSpPr>
        <p:spPr>
          <a:xfrm>
            <a:off x="4666862" y="1568923"/>
            <a:ext cx="2162537" cy="1940269"/>
          </a:xfrm>
          <a:custGeom>
            <a:avLst/>
            <a:gdLst>
              <a:gd name="connsiteX0" fmla="*/ 0 w 2162537"/>
              <a:gd name="connsiteY0" fmla="*/ 0 h 1940269"/>
              <a:gd name="connsiteX1" fmla="*/ 2162537 w 2162537"/>
              <a:gd name="connsiteY1" fmla="*/ 0 h 1940269"/>
              <a:gd name="connsiteX2" fmla="*/ 2162537 w 2162537"/>
              <a:gd name="connsiteY2" fmla="*/ 1940269 h 1940269"/>
              <a:gd name="connsiteX3" fmla="*/ 0 w 2162537"/>
              <a:gd name="connsiteY3" fmla="*/ 1940269 h 1940269"/>
              <a:gd name="connsiteX4" fmla="*/ 0 w 2162537"/>
              <a:gd name="connsiteY4" fmla="*/ 0 h 194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37" h="1940269" fill="none" extrusionOk="0">
                <a:moveTo>
                  <a:pt x="0" y="0"/>
                </a:moveTo>
                <a:cubicBezTo>
                  <a:pt x="881078" y="-33775"/>
                  <a:pt x="1732489" y="138873"/>
                  <a:pt x="2162537" y="0"/>
                </a:cubicBezTo>
                <a:cubicBezTo>
                  <a:pt x="2088766" y="532235"/>
                  <a:pt x="2006654" y="1555855"/>
                  <a:pt x="2162537" y="1940269"/>
                </a:cubicBezTo>
                <a:cubicBezTo>
                  <a:pt x="1608269" y="1802939"/>
                  <a:pt x="394732" y="1802413"/>
                  <a:pt x="0" y="1940269"/>
                </a:cubicBezTo>
                <a:cubicBezTo>
                  <a:pt x="152408" y="1041499"/>
                  <a:pt x="73868" y="626634"/>
                  <a:pt x="0" y="0"/>
                </a:cubicBezTo>
                <a:close/>
              </a:path>
              <a:path w="2162537" h="1940269" stroke="0" extrusionOk="0">
                <a:moveTo>
                  <a:pt x="0" y="0"/>
                </a:moveTo>
                <a:cubicBezTo>
                  <a:pt x="507272" y="-101487"/>
                  <a:pt x="1535617" y="-162162"/>
                  <a:pt x="2162537" y="0"/>
                </a:cubicBezTo>
                <a:cubicBezTo>
                  <a:pt x="2223250" y="417887"/>
                  <a:pt x="2101465" y="1129860"/>
                  <a:pt x="2162537" y="1940269"/>
                </a:cubicBezTo>
                <a:cubicBezTo>
                  <a:pt x="1084330" y="1990334"/>
                  <a:pt x="638416" y="1781820"/>
                  <a:pt x="0" y="1940269"/>
                </a:cubicBezTo>
                <a:cubicBezTo>
                  <a:pt x="-24452" y="1610990"/>
                  <a:pt x="-67663" y="487767"/>
                  <a:pt x="0" y="0"/>
                </a:cubicBezTo>
                <a:close/>
              </a:path>
            </a:pathLst>
          </a:custGeom>
          <a:ln>
            <a:prstDash val="sysDash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2300B1-DF6B-663A-786A-A9B4B4FDDB23}"/>
              </a:ext>
            </a:extLst>
          </p:cNvPr>
          <p:cNvSpPr/>
          <p:nvPr/>
        </p:nvSpPr>
        <p:spPr>
          <a:xfrm>
            <a:off x="4805362" y="3861756"/>
            <a:ext cx="2162537" cy="1871500"/>
          </a:xfrm>
          <a:custGeom>
            <a:avLst/>
            <a:gdLst>
              <a:gd name="connsiteX0" fmla="*/ 0 w 2162537"/>
              <a:gd name="connsiteY0" fmla="*/ 0 h 1871500"/>
              <a:gd name="connsiteX1" fmla="*/ 2162537 w 2162537"/>
              <a:gd name="connsiteY1" fmla="*/ 0 h 1871500"/>
              <a:gd name="connsiteX2" fmla="*/ 2162537 w 2162537"/>
              <a:gd name="connsiteY2" fmla="*/ 1871500 h 1871500"/>
              <a:gd name="connsiteX3" fmla="*/ 0 w 2162537"/>
              <a:gd name="connsiteY3" fmla="*/ 1871500 h 1871500"/>
              <a:gd name="connsiteX4" fmla="*/ 0 w 2162537"/>
              <a:gd name="connsiteY4" fmla="*/ 0 h 18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37" h="1871500" fill="none" extrusionOk="0">
                <a:moveTo>
                  <a:pt x="0" y="0"/>
                </a:moveTo>
                <a:cubicBezTo>
                  <a:pt x="881078" y="-33775"/>
                  <a:pt x="1732489" y="138873"/>
                  <a:pt x="2162537" y="0"/>
                </a:cubicBezTo>
                <a:cubicBezTo>
                  <a:pt x="2050381" y="735580"/>
                  <a:pt x="2051369" y="1201089"/>
                  <a:pt x="2162537" y="1871500"/>
                </a:cubicBezTo>
                <a:cubicBezTo>
                  <a:pt x="1608269" y="1734170"/>
                  <a:pt x="394732" y="1733644"/>
                  <a:pt x="0" y="1871500"/>
                </a:cubicBezTo>
                <a:cubicBezTo>
                  <a:pt x="112663" y="1355022"/>
                  <a:pt x="-146807" y="727835"/>
                  <a:pt x="0" y="0"/>
                </a:cubicBezTo>
                <a:close/>
              </a:path>
              <a:path w="2162537" h="1871500" stroke="0" extrusionOk="0">
                <a:moveTo>
                  <a:pt x="0" y="0"/>
                </a:moveTo>
                <a:cubicBezTo>
                  <a:pt x="507272" y="-101487"/>
                  <a:pt x="1535617" y="-162162"/>
                  <a:pt x="2162537" y="0"/>
                </a:cubicBezTo>
                <a:cubicBezTo>
                  <a:pt x="2024885" y="772404"/>
                  <a:pt x="2009920" y="1327181"/>
                  <a:pt x="2162537" y="1871500"/>
                </a:cubicBezTo>
                <a:cubicBezTo>
                  <a:pt x="1084330" y="1921565"/>
                  <a:pt x="638416" y="1713051"/>
                  <a:pt x="0" y="1871500"/>
                </a:cubicBezTo>
                <a:cubicBezTo>
                  <a:pt x="-70427" y="1376332"/>
                  <a:pt x="148282" y="873901"/>
                  <a:pt x="0" y="0"/>
                </a:cubicBezTo>
                <a:close/>
              </a:path>
            </a:pathLst>
          </a:custGeom>
          <a:ln>
            <a:prstDash val="sysDash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761E73-5197-DBD1-30AC-E22FBEB68674}"/>
              </a:ext>
            </a:extLst>
          </p:cNvPr>
          <p:cNvSpPr txBox="1"/>
          <p:nvPr/>
        </p:nvSpPr>
        <p:spPr>
          <a:xfrm>
            <a:off x="4702548" y="1614405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EU Region</a:t>
            </a:r>
            <a:endParaRPr 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069010-7802-97B6-99E2-E0D556AE9612}"/>
              </a:ext>
            </a:extLst>
          </p:cNvPr>
          <p:cNvSpPr txBox="1"/>
          <p:nvPr/>
        </p:nvSpPr>
        <p:spPr>
          <a:xfrm>
            <a:off x="4782603" y="388129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US Region</a:t>
            </a:r>
            <a:endParaRPr lang="en-US" sz="1000" dirty="0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1CC8537-AAAC-075F-BD1B-FB999D7EA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7217" y="3924411"/>
            <a:ext cx="264908" cy="264908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8417620-E8DE-F2D9-D8DF-02B703127F6C}"/>
              </a:ext>
            </a:extLst>
          </p:cNvPr>
          <p:cNvSpPr/>
          <p:nvPr/>
        </p:nvSpPr>
        <p:spPr>
          <a:xfrm>
            <a:off x="6860647" y="1606016"/>
            <a:ext cx="1080804" cy="2819376"/>
          </a:xfrm>
          <a:custGeom>
            <a:avLst/>
            <a:gdLst>
              <a:gd name="connsiteX0" fmla="*/ 0 w 1432189"/>
              <a:gd name="connsiteY0" fmla="*/ 219465 h 2875417"/>
              <a:gd name="connsiteX1" fmla="*/ 1304544 w 1432189"/>
              <a:gd name="connsiteY1" fmla="*/ 237753 h 2875417"/>
              <a:gd name="connsiteX2" fmla="*/ 1243584 w 1432189"/>
              <a:gd name="connsiteY2" fmla="*/ 2645673 h 2875417"/>
              <a:gd name="connsiteX3" fmla="*/ 73152 w 1432189"/>
              <a:gd name="connsiteY3" fmla="*/ 2779785 h 287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189" h="2875417">
                <a:moveTo>
                  <a:pt x="0" y="219465"/>
                </a:moveTo>
                <a:cubicBezTo>
                  <a:pt x="548640" y="26425"/>
                  <a:pt x="1097280" y="-166615"/>
                  <a:pt x="1304544" y="237753"/>
                </a:cubicBezTo>
                <a:cubicBezTo>
                  <a:pt x="1511808" y="642121"/>
                  <a:pt x="1448816" y="2222001"/>
                  <a:pt x="1243584" y="2645673"/>
                </a:cubicBezTo>
                <a:cubicBezTo>
                  <a:pt x="1038352" y="3069345"/>
                  <a:pt x="267208" y="2776737"/>
                  <a:pt x="73152" y="2779785"/>
                </a:cubicBezTo>
              </a:path>
            </a:pathLst>
          </a:cu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AFCC60-C81F-CD57-DE8F-7DEB5E74FA02}"/>
              </a:ext>
            </a:extLst>
          </p:cNvPr>
          <p:cNvSpPr txBox="1"/>
          <p:nvPr/>
        </p:nvSpPr>
        <p:spPr>
          <a:xfrm>
            <a:off x="6956259" y="2843318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Virtual network </a:t>
            </a:r>
          </a:p>
          <a:p>
            <a:pPr algn="ctr"/>
            <a:r>
              <a:rPr lang="en-DE" sz="1000" dirty="0"/>
              <a:t>peering</a:t>
            </a:r>
            <a:endParaRPr lang="en-US" sz="1000" dirty="0"/>
          </a:p>
        </p:txBody>
      </p:sp>
      <p:grpSp>
        <p:nvGrpSpPr>
          <p:cNvPr id="65" name="Graphic 15">
            <a:extLst>
              <a:ext uri="{FF2B5EF4-FFF2-40B4-BE49-F238E27FC236}">
                <a16:creationId xmlns:a16="http://schemas.microsoft.com/office/drawing/2014/main" id="{1E0CBD9E-DB39-0B12-E1ED-960C12695805}"/>
              </a:ext>
            </a:extLst>
          </p:cNvPr>
          <p:cNvGrpSpPr/>
          <p:nvPr/>
        </p:nvGrpSpPr>
        <p:grpSpPr>
          <a:xfrm>
            <a:off x="5026787" y="472895"/>
            <a:ext cx="693467" cy="661869"/>
            <a:chOff x="5391373" y="809430"/>
            <a:chExt cx="1233329" cy="1096428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91214CB-269E-72BA-37B2-89C0EA152F52}"/>
                </a:ext>
              </a:extLst>
            </p:cNvPr>
            <p:cNvSpPr/>
            <p:nvPr/>
          </p:nvSpPr>
          <p:spPr>
            <a:xfrm>
              <a:off x="5391373" y="809430"/>
              <a:ext cx="1233260" cy="1096359"/>
            </a:xfrm>
            <a:custGeom>
              <a:avLst/>
              <a:gdLst>
                <a:gd name="connsiteX0" fmla="*/ 1209150 w 1233260"/>
                <a:gd name="connsiteY0" fmla="*/ 614422 h 1096359"/>
                <a:gd name="connsiteX1" fmla="*/ 695234 w 1233260"/>
                <a:gd name="connsiteY1" fmla="*/ 34763 h 1096359"/>
                <a:gd name="connsiteX2" fmla="*/ 538027 w 1233260"/>
                <a:gd name="connsiteY2" fmla="*/ 34763 h 1096359"/>
                <a:gd name="connsiteX3" fmla="*/ 24180 w 1233260"/>
                <a:gd name="connsiteY3" fmla="*/ 614422 h 1096359"/>
                <a:gd name="connsiteX4" fmla="*/ 46324 w 1233260"/>
                <a:gd name="connsiteY4" fmla="*/ 759045 h 1096359"/>
                <a:gd name="connsiteX5" fmla="*/ 560171 w 1233260"/>
                <a:gd name="connsiteY5" fmla="*/ 1080268 h 1096359"/>
                <a:gd name="connsiteX6" fmla="*/ 673090 w 1233260"/>
                <a:gd name="connsiteY6" fmla="*/ 1080268 h 1096359"/>
                <a:gd name="connsiteX7" fmla="*/ 1186937 w 1233260"/>
                <a:gd name="connsiteY7" fmla="*/ 759045 h 1096359"/>
                <a:gd name="connsiteX8" fmla="*/ 1209081 w 1233260"/>
                <a:gd name="connsiteY8" fmla="*/ 614422 h 1096359"/>
                <a:gd name="connsiteX9" fmla="*/ 1209081 w 1233260"/>
                <a:gd name="connsiteY9" fmla="*/ 614422 h 109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3260" h="1096359">
                  <a:moveTo>
                    <a:pt x="1209150" y="614422"/>
                  </a:moveTo>
                  <a:lnTo>
                    <a:pt x="695234" y="34763"/>
                  </a:lnTo>
                  <a:cubicBezTo>
                    <a:pt x="654179" y="-11588"/>
                    <a:pt x="579151" y="-11588"/>
                    <a:pt x="538027" y="34763"/>
                  </a:cubicBezTo>
                  <a:lnTo>
                    <a:pt x="24180" y="614422"/>
                  </a:lnTo>
                  <a:cubicBezTo>
                    <a:pt x="-15500" y="659260"/>
                    <a:pt x="-5116" y="726860"/>
                    <a:pt x="46324" y="759045"/>
                  </a:cubicBezTo>
                  <a:lnTo>
                    <a:pt x="560171" y="1080268"/>
                  </a:lnTo>
                  <a:cubicBezTo>
                    <a:pt x="594418" y="1101724"/>
                    <a:pt x="638843" y="1101724"/>
                    <a:pt x="673090" y="1080268"/>
                  </a:cubicBezTo>
                  <a:lnTo>
                    <a:pt x="1186937" y="759045"/>
                  </a:lnTo>
                  <a:cubicBezTo>
                    <a:pt x="1238377" y="726929"/>
                    <a:pt x="1248761" y="659191"/>
                    <a:pt x="1209081" y="614422"/>
                  </a:cubicBezTo>
                  <a:lnTo>
                    <a:pt x="1209081" y="614422"/>
                  </a:lnTo>
                  <a:close/>
                </a:path>
              </a:pathLst>
            </a:custGeom>
            <a:gradFill>
              <a:gsLst>
                <a:gs pos="0">
                  <a:srgbClr val="225086"/>
                </a:gs>
                <a:gs pos="50000">
                  <a:srgbClr val="1152A5"/>
                </a:gs>
                <a:gs pos="100000">
                  <a:srgbClr val="0055C5"/>
                </a:gs>
              </a:gsLst>
              <a:lin ang="18632953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7BABF7C-AEB8-6BE7-495B-F8C46450746F}"/>
                </a:ext>
              </a:extLst>
            </p:cNvPr>
            <p:cNvSpPr/>
            <p:nvPr/>
          </p:nvSpPr>
          <p:spPr>
            <a:xfrm>
              <a:off x="5391442" y="809430"/>
              <a:ext cx="872040" cy="927942"/>
            </a:xfrm>
            <a:custGeom>
              <a:avLst/>
              <a:gdLst>
                <a:gd name="connsiteX0" fmla="*/ 695234 w 872040"/>
                <a:gd name="connsiteY0" fmla="*/ 34763 h 927942"/>
                <a:gd name="connsiteX1" fmla="*/ 538027 w 872040"/>
                <a:gd name="connsiteY1" fmla="*/ 34763 h 927942"/>
                <a:gd name="connsiteX2" fmla="*/ 24180 w 872040"/>
                <a:gd name="connsiteY2" fmla="*/ 614422 h 927942"/>
                <a:gd name="connsiteX3" fmla="*/ 46324 w 872040"/>
                <a:gd name="connsiteY3" fmla="*/ 759045 h 927942"/>
                <a:gd name="connsiteX4" fmla="*/ 260541 w 872040"/>
                <a:gd name="connsiteY4" fmla="*/ 892939 h 927942"/>
                <a:gd name="connsiteX5" fmla="*/ 378069 w 872040"/>
                <a:gd name="connsiteY5" fmla="*/ 927943 h 927942"/>
                <a:gd name="connsiteX6" fmla="*/ 492914 w 872040"/>
                <a:gd name="connsiteY6" fmla="*/ 894589 h 927942"/>
                <a:gd name="connsiteX7" fmla="*/ 493052 w 872040"/>
                <a:gd name="connsiteY7" fmla="*/ 894589 h 927942"/>
                <a:gd name="connsiteX8" fmla="*/ 616699 w 872040"/>
                <a:gd name="connsiteY8" fmla="*/ 817292 h 927942"/>
                <a:gd name="connsiteX9" fmla="*/ 317689 w 872040"/>
                <a:gd name="connsiteY9" fmla="*/ 630377 h 927942"/>
                <a:gd name="connsiteX10" fmla="*/ 624264 w 872040"/>
                <a:gd name="connsiteY10" fmla="*/ 284534 h 927942"/>
                <a:gd name="connsiteX11" fmla="*/ 782021 w 872040"/>
                <a:gd name="connsiteY11" fmla="*/ 214252 h 927942"/>
                <a:gd name="connsiteX12" fmla="*/ 872041 w 872040"/>
                <a:gd name="connsiteY12" fmla="*/ 234264 h 927942"/>
                <a:gd name="connsiteX13" fmla="*/ 695303 w 872040"/>
                <a:gd name="connsiteY13" fmla="*/ 34901 h 927942"/>
                <a:gd name="connsiteX14" fmla="*/ 695303 w 872040"/>
                <a:gd name="connsiteY14" fmla="*/ 34763 h 9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2040" h="927942">
                  <a:moveTo>
                    <a:pt x="695234" y="34763"/>
                  </a:moveTo>
                  <a:cubicBezTo>
                    <a:pt x="654179" y="-11588"/>
                    <a:pt x="579151" y="-11588"/>
                    <a:pt x="538027" y="34763"/>
                  </a:cubicBezTo>
                  <a:lnTo>
                    <a:pt x="24180" y="614422"/>
                  </a:lnTo>
                  <a:cubicBezTo>
                    <a:pt x="-15500" y="659260"/>
                    <a:pt x="-5116" y="726860"/>
                    <a:pt x="46324" y="759045"/>
                  </a:cubicBezTo>
                  <a:cubicBezTo>
                    <a:pt x="46324" y="759045"/>
                    <a:pt x="236541" y="877947"/>
                    <a:pt x="260541" y="892939"/>
                  </a:cubicBezTo>
                  <a:cubicBezTo>
                    <a:pt x="287155" y="909512"/>
                    <a:pt x="331305" y="927943"/>
                    <a:pt x="378069" y="927943"/>
                  </a:cubicBezTo>
                  <a:cubicBezTo>
                    <a:pt x="420637" y="927943"/>
                    <a:pt x="460111" y="915633"/>
                    <a:pt x="492914" y="894589"/>
                  </a:cubicBezTo>
                  <a:cubicBezTo>
                    <a:pt x="492914" y="894589"/>
                    <a:pt x="492914" y="894589"/>
                    <a:pt x="493052" y="894589"/>
                  </a:cubicBezTo>
                  <a:lnTo>
                    <a:pt x="616699" y="817292"/>
                  </a:lnTo>
                  <a:lnTo>
                    <a:pt x="317689" y="630377"/>
                  </a:lnTo>
                  <a:lnTo>
                    <a:pt x="624264" y="284534"/>
                  </a:lnTo>
                  <a:cubicBezTo>
                    <a:pt x="661950" y="241553"/>
                    <a:pt x="718616" y="214252"/>
                    <a:pt x="782021" y="214252"/>
                  </a:cubicBezTo>
                  <a:cubicBezTo>
                    <a:pt x="814343" y="214252"/>
                    <a:pt x="844877" y="221610"/>
                    <a:pt x="872041" y="234264"/>
                  </a:cubicBezTo>
                  <a:lnTo>
                    <a:pt x="695303" y="34901"/>
                  </a:lnTo>
                  <a:lnTo>
                    <a:pt x="695303" y="34763"/>
                  </a:lnTo>
                  <a:close/>
                </a:path>
              </a:pathLst>
            </a:custGeom>
            <a:gradFill>
              <a:gsLst>
                <a:gs pos="0">
                  <a:srgbClr val="66DDFF"/>
                </a:gs>
                <a:gs pos="50000">
                  <a:srgbClr val="34B8F1"/>
                </a:gs>
                <a:gs pos="100000">
                  <a:srgbClr val="0294E4"/>
                </a:gs>
              </a:gsLst>
              <a:lin ang="16200000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3C7CBED-6D3A-7D20-DB9A-2DB617A2BD66}"/>
                </a:ext>
              </a:extLst>
            </p:cNvPr>
            <p:cNvSpPr/>
            <p:nvPr/>
          </p:nvSpPr>
          <p:spPr>
            <a:xfrm>
              <a:off x="5708993" y="1102354"/>
              <a:ext cx="598158" cy="524368"/>
            </a:xfrm>
            <a:custGeom>
              <a:avLst/>
              <a:gdLst>
                <a:gd name="connsiteX0" fmla="*/ 0 w 598158"/>
                <a:gd name="connsiteY0" fmla="*/ 337452 h 524368"/>
                <a:gd name="connsiteX1" fmla="*/ 3576 w 598158"/>
                <a:gd name="connsiteY1" fmla="*/ 339584 h 524368"/>
                <a:gd name="connsiteX2" fmla="*/ 299079 w 598158"/>
                <a:gd name="connsiteY2" fmla="*/ 524368 h 524368"/>
                <a:gd name="connsiteX3" fmla="*/ 299079 w 598158"/>
                <a:gd name="connsiteY3" fmla="*/ 524368 h 524368"/>
                <a:gd name="connsiteX4" fmla="*/ 598089 w 598158"/>
                <a:gd name="connsiteY4" fmla="*/ 337452 h 524368"/>
                <a:gd name="connsiteX5" fmla="*/ 598158 w 598158"/>
                <a:gd name="connsiteY5" fmla="*/ 337452 h 524368"/>
                <a:gd name="connsiteX6" fmla="*/ 598089 w 598158"/>
                <a:gd name="connsiteY6" fmla="*/ 337452 h 524368"/>
                <a:gd name="connsiteX7" fmla="*/ 299079 w 598158"/>
                <a:gd name="connsiteY7" fmla="*/ 0 h 524368"/>
                <a:gd name="connsiteX8" fmla="*/ 0 w 598158"/>
                <a:gd name="connsiteY8" fmla="*/ 337452 h 52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58" h="524368">
                  <a:moveTo>
                    <a:pt x="0" y="337452"/>
                  </a:moveTo>
                  <a:lnTo>
                    <a:pt x="3576" y="339584"/>
                  </a:lnTo>
                  <a:lnTo>
                    <a:pt x="299079" y="524368"/>
                  </a:lnTo>
                  <a:lnTo>
                    <a:pt x="299079" y="524368"/>
                  </a:lnTo>
                  <a:lnTo>
                    <a:pt x="598089" y="337452"/>
                  </a:lnTo>
                  <a:lnTo>
                    <a:pt x="598158" y="337452"/>
                  </a:lnTo>
                  <a:lnTo>
                    <a:pt x="598089" y="337452"/>
                  </a:lnTo>
                  <a:lnTo>
                    <a:pt x="299079" y="0"/>
                  </a:lnTo>
                  <a:lnTo>
                    <a:pt x="0" y="337452"/>
                  </a:lnTo>
                  <a:close/>
                </a:path>
              </a:pathLst>
            </a:custGeom>
            <a:gradFill>
              <a:gsLst>
                <a:gs pos="0">
                  <a:srgbClr val="44DBF9"/>
                </a:gs>
                <a:gs pos="50000">
                  <a:srgbClr val="87E9FC"/>
                </a:gs>
                <a:gs pos="100000">
                  <a:srgbClr val="CBF8FF"/>
                </a:gs>
              </a:gsLst>
              <a:lin ang="16200000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CA08170-DB63-5B57-79EA-F632265ADF07}"/>
                </a:ext>
              </a:extLst>
            </p:cNvPr>
            <p:cNvSpPr/>
            <p:nvPr/>
          </p:nvSpPr>
          <p:spPr>
            <a:xfrm>
              <a:off x="6008072" y="809464"/>
              <a:ext cx="616630" cy="1096393"/>
            </a:xfrm>
            <a:custGeom>
              <a:avLst/>
              <a:gdLst>
                <a:gd name="connsiteX0" fmla="*/ 0 w 616630"/>
                <a:gd name="connsiteY0" fmla="*/ 1096325 h 1096393"/>
                <a:gd name="connsiteX1" fmla="*/ 56460 w 616630"/>
                <a:gd name="connsiteY1" fmla="*/ 1080302 h 1096393"/>
                <a:gd name="connsiteX2" fmla="*/ 570306 w 616630"/>
                <a:gd name="connsiteY2" fmla="*/ 759079 h 1096393"/>
                <a:gd name="connsiteX3" fmla="*/ 592450 w 616630"/>
                <a:gd name="connsiteY3" fmla="*/ 614456 h 1096393"/>
                <a:gd name="connsiteX4" fmla="*/ 78604 w 616630"/>
                <a:gd name="connsiteY4" fmla="*/ 34729 h 1096393"/>
                <a:gd name="connsiteX5" fmla="*/ 0 w 616630"/>
                <a:gd name="connsiteY5" fmla="*/ 0 h 1096393"/>
                <a:gd name="connsiteX6" fmla="*/ 0 w 616630"/>
                <a:gd name="connsiteY6" fmla="*/ 1096394 h 10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630" h="1096393">
                  <a:moveTo>
                    <a:pt x="0" y="1096325"/>
                  </a:moveTo>
                  <a:cubicBezTo>
                    <a:pt x="19668" y="1096325"/>
                    <a:pt x="39336" y="1090961"/>
                    <a:pt x="56460" y="1080302"/>
                  </a:cubicBezTo>
                  <a:lnTo>
                    <a:pt x="570306" y="759079"/>
                  </a:lnTo>
                  <a:cubicBezTo>
                    <a:pt x="621746" y="726964"/>
                    <a:pt x="632130" y="659226"/>
                    <a:pt x="592450" y="614456"/>
                  </a:cubicBezTo>
                  <a:lnTo>
                    <a:pt x="78604" y="34729"/>
                  </a:lnTo>
                  <a:cubicBezTo>
                    <a:pt x="58042" y="11553"/>
                    <a:pt x="29090" y="0"/>
                    <a:pt x="0" y="0"/>
                  </a:cubicBezTo>
                  <a:lnTo>
                    <a:pt x="0" y="1096394"/>
                  </a:lnTo>
                  <a:close/>
                </a:path>
              </a:pathLst>
            </a:custGeom>
            <a:gradFill>
              <a:gsLst>
                <a:gs pos="0">
                  <a:srgbClr val="041642"/>
                </a:gs>
                <a:gs pos="50000">
                  <a:srgbClr val="041642">
                    <a:alpha val="62353"/>
                  </a:srgbClr>
                </a:gs>
                <a:gs pos="100000">
                  <a:srgbClr val="041642">
                    <a:alpha val="24706"/>
                  </a:srgbClr>
                </a:gs>
              </a:gsLst>
              <a:lin ang="16200000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D47AD54-73D1-0A21-3F61-36B2A2D9BD77}"/>
              </a:ext>
            </a:extLst>
          </p:cNvPr>
          <p:cNvSpPr txBox="1"/>
          <p:nvPr/>
        </p:nvSpPr>
        <p:spPr>
          <a:xfrm>
            <a:off x="4102291" y="332656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dirty="0"/>
              <a:t>Azure</a:t>
            </a:r>
            <a:endParaRPr 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897DF0-5DDB-3B32-0372-6B8113AABDE0}"/>
              </a:ext>
            </a:extLst>
          </p:cNvPr>
          <p:cNvSpPr txBox="1"/>
          <p:nvPr/>
        </p:nvSpPr>
        <p:spPr>
          <a:xfrm>
            <a:off x="5016176" y="108717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MS Entra </a:t>
            </a:r>
          </a:p>
          <a:p>
            <a:pPr algn="ctr"/>
            <a:r>
              <a:rPr lang="en-DE" sz="1000" dirty="0"/>
              <a:t>tenant</a:t>
            </a:r>
            <a:endParaRPr lang="en-US" sz="10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E066579-D174-6275-57AC-DDDD6E19500B}"/>
              </a:ext>
            </a:extLst>
          </p:cNvPr>
          <p:cNvCxnSpPr>
            <a:cxnSpLocks/>
          </p:cNvCxnSpPr>
          <p:nvPr/>
        </p:nvCxnSpPr>
        <p:spPr>
          <a:xfrm flipV="1">
            <a:off x="2281867" y="2404653"/>
            <a:ext cx="2861332" cy="5669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AA4002-C147-F404-2D4D-BC4F291964BA}"/>
              </a:ext>
            </a:extLst>
          </p:cNvPr>
          <p:cNvSpPr txBox="1"/>
          <p:nvPr/>
        </p:nvSpPr>
        <p:spPr>
          <a:xfrm>
            <a:off x="893964" y="416417"/>
            <a:ext cx="1376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dirty="0"/>
              <a:t>ON premise AD</a:t>
            </a:r>
            <a:endParaRPr lang="en-US" sz="1400"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92D45C98-D7FB-B2E9-79C8-CCE624513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4847" y="1596318"/>
            <a:ext cx="264908" cy="264908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14446750-703E-8DEF-9C48-94A64E87ED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3199" y="1985009"/>
            <a:ext cx="661789" cy="66178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DCAB341-2088-4851-537F-AD6035B42038}"/>
              </a:ext>
            </a:extLst>
          </p:cNvPr>
          <p:cNvSpPr txBox="1"/>
          <p:nvPr/>
        </p:nvSpPr>
        <p:spPr>
          <a:xfrm>
            <a:off x="5121272" y="2638845"/>
            <a:ext cx="705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Azure </a:t>
            </a:r>
          </a:p>
          <a:p>
            <a:pPr algn="ctr"/>
            <a:r>
              <a:rPr lang="en-DE" sz="1000" dirty="0" err="1"/>
              <a:t>FileShare</a:t>
            </a:r>
            <a:endParaRPr lang="en-US" sz="10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15CF9A-B455-56E1-9587-0830019AC637}"/>
              </a:ext>
            </a:extLst>
          </p:cNvPr>
          <p:cNvCxnSpPr>
            <a:cxnSpLocks/>
          </p:cNvCxnSpPr>
          <p:nvPr/>
        </p:nvCxnSpPr>
        <p:spPr>
          <a:xfrm flipV="1">
            <a:off x="2838973" y="871840"/>
            <a:ext cx="2177203" cy="4695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026479-5A22-23C6-C708-3ED6543C2329}"/>
              </a:ext>
            </a:extLst>
          </p:cNvPr>
          <p:cNvSpPr/>
          <p:nvPr/>
        </p:nvSpPr>
        <p:spPr>
          <a:xfrm>
            <a:off x="820846" y="3959557"/>
            <a:ext cx="2162537" cy="1583903"/>
          </a:xfrm>
          <a:custGeom>
            <a:avLst/>
            <a:gdLst>
              <a:gd name="connsiteX0" fmla="*/ 0 w 2162537"/>
              <a:gd name="connsiteY0" fmla="*/ 0 h 1583903"/>
              <a:gd name="connsiteX1" fmla="*/ 2162537 w 2162537"/>
              <a:gd name="connsiteY1" fmla="*/ 0 h 1583903"/>
              <a:gd name="connsiteX2" fmla="*/ 2162537 w 2162537"/>
              <a:gd name="connsiteY2" fmla="*/ 1583903 h 1583903"/>
              <a:gd name="connsiteX3" fmla="*/ 0 w 2162537"/>
              <a:gd name="connsiteY3" fmla="*/ 1583903 h 1583903"/>
              <a:gd name="connsiteX4" fmla="*/ 0 w 2162537"/>
              <a:gd name="connsiteY4" fmla="*/ 0 h 158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37" h="1583903" fill="none" extrusionOk="0">
                <a:moveTo>
                  <a:pt x="0" y="0"/>
                </a:moveTo>
                <a:cubicBezTo>
                  <a:pt x="881078" y="-33775"/>
                  <a:pt x="1732489" y="138873"/>
                  <a:pt x="2162537" y="0"/>
                </a:cubicBezTo>
                <a:cubicBezTo>
                  <a:pt x="2181773" y="542551"/>
                  <a:pt x="2302344" y="795462"/>
                  <a:pt x="2162537" y="1583903"/>
                </a:cubicBezTo>
                <a:cubicBezTo>
                  <a:pt x="1608269" y="1446573"/>
                  <a:pt x="394732" y="1446047"/>
                  <a:pt x="0" y="1583903"/>
                </a:cubicBezTo>
                <a:cubicBezTo>
                  <a:pt x="68609" y="1130681"/>
                  <a:pt x="36748" y="449674"/>
                  <a:pt x="0" y="0"/>
                </a:cubicBezTo>
                <a:close/>
              </a:path>
              <a:path w="2162537" h="1583903" stroke="0" extrusionOk="0">
                <a:moveTo>
                  <a:pt x="0" y="0"/>
                </a:moveTo>
                <a:cubicBezTo>
                  <a:pt x="507272" y="-101487"/>
                  <a:pt x="1535617" y="-162162"/>
                  <a:pt x="2162537" y="0"/>
                </a:cubicBezTo>
                <a:cubicBezTo>
                  <a:pt x="2087196" y="700660"/>
                  <a:pt x="2078855" y="1221485"/>
                  <a:pt x="2162537" y="1583903"/>
                </a:cubicBezTo>
                <a:cubicBezTo>
                  <a:pt x="1084330" y="1633968"/>
                  <a:pt x="638416" y="1425454"/>
                  <a:pt x="0" y="1583903"/>
                </a:cubicBezTo>
                <a:cubicBezTo>
                  <a:pt x="127365" y="1004048"/>
                  <a:pt x="110593" y="47261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32F0FAD8-7D0D-046D-212B-D86AD804A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3308" y="4396939"/>
            <a:ext cx="340250" cy="34025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8F32DAD6-4CE8-1E42-0A6D-C27FEB026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6020" y="4468263"/>
            <a:ext cx="434448" cy="43444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9EEA809-82C6-A845-6D1F-4BDF3D7E0724}"/>
              </a:ext>
            </a:extLst>
          </p:cNvPr>
          <p:cNvSpPr txBox="1"/>
          <p:nvPr/>
        </p:nvSpPr>
        <p:spPr>
          <a:xfrm>
            <a:off x="910459" y="4090800"/>
            <a:ext cx="700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US Client</a:t>
            </a:r>
            <a:endParaRPr lang="en-US" sz="1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411B4FC-8824-E20B-C5BE-B3A63963B8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7168" y="2073389"/>
            <a:ext cx="485027" cy="48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3DA8F-2580-1FF6-3735-E1B9C95A1C13}"/>
              </a:ext>
            </a:extLst>
          </p:cNvPr>
          <p:cNvSpPr txBox="1"/>
          <p:nvPr/>
        </p:nvSpPr>
        <p:spPr>
          <a:xfrm>
            <a:off x="5984665" y="251087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Log</a:t>
            </a:r>
          </a:p>
          <a:p>
            <a:pPr algn="ctr"/>
            <a:r>
              <a:rPr lang="en-DE" sz="1000" dirty="0"/>
              <a:t>Analytics</a:t>
            </a:r>
            <a:endParaRPr lang="en-US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A0CF28-8304-8CCA-1EAE-93290822ED52}"/>
              </a:ext>
            </a:extLst>
          </p:cNvPr>
          <p:cNvCxnSpPr>
            <a:cxnSpLocks/>
          </p:cNvCxnSpPr>
          <p:nvPr/>
        </p:nvCxnSpPr>
        <p:spPr>
          <a:xfrm>
            <a:off x="2313558" y="4567064"/>
            <a:ext cx="3054637" cy="170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502855D-9706-6FFC-EDAB-FF2A2A088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8621" y="4569453"/>
            <a:ext cx="434448" cy="43444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9F0C4AC-F8D6-D048-1199-5E883A7823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2190" y="4299369"/>
            <a:ext cx="485027" cy="485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38E49F-F306-CD84-F01B-94F07E406B2C}"/>
              </a:ext>
            </a:extLst>
          </p:cNvPr>
          <p:cNvSpPr txBox="1"/>
          <p:nvPr/>
        </p:nvSpPr>
        <p:spPr>
          <a:xfrm>
            <a:off x="6019687" y="473685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Log</a:t>
            </a:r>
          </a:p>
          <a:p>
            <a:pPr algn="ctr"/>
            <a:r>
              <a:rPr lang="en-DE" sz="1000" dirty="0"/>
              <a:t>Analytics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01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 Shekhawat, Ajit</dc:creator>
  <cp:lastModifiedBy>Singh Shekhawat, Ajit</cp:lastModifiedBy>
  <cp:revision>4</cp:revision>
  <dcterms:created xsi:type="dcterms:W3CDTF">2024-09-18T09:28:09Z</dcterms:created>
  <dcterms:modified xsi:type="dcterms:W3CDTF">2024-09-19T07:31:41Z</dcterms:modified>
</cp:coreProperties>
</file>