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32B2A-40E8-4DCE-8EBA-6C528B78972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F5018-C77E-4D46-B528-0C5C82291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8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0276-7095-4027-88F5-93E8018D3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BCB91-F1B6-42DC-966D-EE0C2E335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239FD-820A-413D-BF88-1E6613C4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A381-B139-4E16-A928-08183292F9DE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0910C-4DF8-49EF-96E3-777C3B96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EF59-E88C-4040-A18C-84BA9244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6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0FF7-8669-49E9-95DD-45B144E6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6A6DF-6367-4166-88BD-47972821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64E17-5EB2-4C78-8CF8-A633BA40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FD2-9169-47E2-AF74-2BDF86DD8D35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B451-7A0D-4284-956E-7462EBA6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13FC8-7D28-4AC3-8187-9AC69EC8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0A067-C65D-4D33-96A9-5D8AF6B02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0185D-5913-411C-9664-0A558A2B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F79A5-F5B7-4230-A343-4DB14E3A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42A-596E-4E7B-821E-1582733EBB1A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34D4E-78C4-4C1C-9C01-5A0E1CD2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F3DE5-5A59-4563-90A3-03572E73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32E9-075E-409F-B23A-C3F0F272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9EC3-8702-4BA7-ACDF-FE84D39B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F4A2-4CB2-44BA-A128-9F07E831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7E0D-DC84-40F6-9A20-1A84706C2C34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F879F-B841-48BE-9AA2-5A05A9D4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3BA7E-2E9D-41FF-AE3F-26193464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4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03C5-4836-4DE6-A74B-C112D8B0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8F0AC-0BCA-4A3D-A6D1-8F11BF11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90AF-5688-4CF0-8E9C-6A590313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993-A8E7-4809-9033-EB220E1967A8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1BD5F-8334-4DCB-A444-70349D84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23388-27E3-47AA-BCB4-5B849AF7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F330-9474-409F-91E2-E3BD75E7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C0997-A889-48A0-B671-08EFF97BE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6821C-A36B-4A5E-A91B-81D5AA8BE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0A18E-B782-4A1C-9DEF-C1202C81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8D9D-D7D7-4595-AFFD-D073E7645313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FF4B-C570-4FF1-A56F-6A14A87D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0C368-42C9-46D4-A471-7C0F958E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F1D5-0D6D-4CB4-8BF9-AF7A3D7F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4DE63-695B-4DCA-868B-202AFC0E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5E695-A0CF-4F65-8D5B-20F3E324D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0A6A0-24DB-46F4-A39F-C21BC51A8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84BA6-B5C1-4913-97B8-C91469551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3F973-7CD1-4E4F-A4BE-2E485277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5E80-717F-4C7B-90D1-B19E504A582D}" type="datetime1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1CB0F-A36C-4387-915F-BAFDD57C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C0BF1-45D6-4D8C-A600-2FE2B083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3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A411-716A-4DE0-82E5-F61F4E06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D7F66-A1C2-43FE-B4CF-97C270E7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657A-3579-4048-B940-26EE3FC47A42}" type="datetime1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1C596-F751-4057-B559-FF8F760E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000E1-233B-4BA3-97AB-9ACC0F27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5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9506E-DC32-4AAB-8BD5-4CEA82BC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918F-D88C-4D0F-9127-DAE6783C63D2}" type="datetime1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95E5E-8E9C-45BC-9996-3810F1C0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02C9E-B94A-4F0F-9E11-DDBBBBE3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2166-385D-4E2C-9DFE-AB11EF74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287A-D449-4070-8492-85E842C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42860-4146-4D5A-B675-2D9ADD740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2CF90-3613-4CDB-9F1C-7E293BAE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2A6D-A955-42D3-8A02-594949CE09BC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5F462-02AF-4B76-92A3-4D8F202D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2C452-19DA-4D1E-9516-56DD65F9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9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D7D4-1EE5-4147-A44A-F2F296C3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F3295-9301-4E95-9952-2932AEFFB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F7D5F-A0D6-4A34-BF06-A80F24366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DB10E-F894-4F54-9C4F-8749866F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253-CB0A-4132-B57C-A0E36D8563AE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86CA3-DD66-42F3-A7B5-00BA238D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A783A-6F61-4B82-BBBC-F6DB779D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7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D5307-28A1-4A77-ACEB-3E7FA87F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FECC-4338-48D9-AE63-32FE4A807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8B46-8EF8-4980-950B-882774113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78E2C-52DB-44FF-9256-976CD8513E61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C716A-506A-4D47-8250-BCCCBB818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5D81E-7CE0-4E20-80D3-D9826E040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3093-E1A9-4AD5-AE9A-BCF47106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4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B72B-B7F7-4789-AA83-C077DC0F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4743"/>
            <a:ext cx="9144000" cy="2387600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WEBSITE </a:t>
            </a:r>
            <a:br>
              <a:rPr lang="en-US" sz="5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PHIM TRỰC TUYẾN VÀ DỊCH VỤ HOSTING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D37ED-E809-4561-9E86-3A0683B56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4280"/>
            <a:ext cx="9144000" cy="34434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93392-4037-4231-AF66-4EC03DD5B135}"/>
              </a:ext>
            </a:extLst>
          </p:cNvPr>
          <p:cNvSpPr txBox="1"/>
          <p:nvPr/>
        </p:nvSpPr>
        <p:spPr>
          <a:xfrm>
            <a:off x="7680960" y="5227805"/>
            <a:ext cx="4065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Vinh	16110523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	16110350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99BB0-1C37-41F8-BF17-1D50B8F5BA93}"/>
              </a:ext>
            </a:extLst>
          </p:cNvPr>
          <p:cNvSpPr txBox="1"/>
          <p:nvPr/>
        </p:nvSpPr>
        <p:spPr>
          <a:xfrm>
            <a:off x="7680960" y="4858473"/>
            <a:ext cx="4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A3EA3-EAD9-49F4-B69C-1E6B95C4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5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B72B-B7F7-4789-AA83-C077DC0F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3923"/>
            <a:ext cx="11277600" cy="481354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41422-2664-48D3-8F94-9878137D5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07" y="1085523"/>
            <a:ext cx="4734586" cy="4686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681DD-4E22-4852-AEC8-B9C8F9F97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08" y="5775703"/>
            <a:ext cx="4734586" cy="32066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FD14C3-655F-4198-ACF6-EEA793F2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B72B-B7F7-4789-AA83-C077DC0F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3923"/>
            <a:ext cx="11277600" cy="481354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AF672-A62C-45A1-9B4C-412B53045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11" y="1128391"/>
            <a:ext cx="5744377" cy="460121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60EF-751D-4E67-8D38-06E5294E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5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B72B-B7F7-4789-AA83-C077DC0F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3923"/>
            <a:ext cx="11277600" cy="481354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8CFE0-9919-4832-8AD8-9DABA3204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38" y="1071233"/>
            <a:ext cx="5725324" cy="47155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4524F-659D-4FF8-B4F1-8803B9DB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6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B72B-B7F7-4789-AA83-C077DC0F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3923"/>
            <a:ext cx="11277600" cy="481354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62D2E-C3C5-44AB-97E9-35859F7EB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1" y="1557076"/>
            <a:ext cx="5715798" cy="37438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9B37-82C5-41C3-9FB5-8B0D89FB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2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FDE9A5-B4D8-44DE-92AA-8BC84CD70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1569"/>
            <a:ext cx="8731348" cy="8948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428919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B72B-B7F7-4789-AA83-C077DC0F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870" y="587791"/>
            <a:ext cx="2625969" cy="481354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79A43-7B99-4499-BD57-0E186E264672}"/>
              </a:ext>
            </a:extLst>
          </p:cNvPr>
          <p:cNvSpPr txBox="1"/>
          <p:nvPr/>
        </p:nvSpPr>
        <p:spPr>
          <a:xfrm>
            <a:off x="773723" y="1448972"/>
            <a:ext cx="9467557" cy="206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Breakdown Structure (WBS)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39249-E5B7-4866-90CC-E0C7E1C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B72B-B7F7-4789-AA83-C077DC0F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871" y="587791"/>
            <a:ext cx="11277600" cy="481354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79A43-7B99-4499-BD57-0E186E264672}"/>
              </a:ext>
            </a:extLst>
          </p:cNvPr>
          <p:cNvSpPr txBox="1"/>
          <p:nvPr/>
        </p:nvSpPr>
        <p:spPr>
          <a:xfrm>
            <a:off x="773723" y="1448972"/>
            <a:ext cx="9467557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3E9E7-953A-4970-A878-1AC643B6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2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B72B-B7F7-4789-AA83-C077DC0F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3923"/>
            <a:ext cx="11277600" cy="481354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Breakdown Structure (WBS)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7E09C-6748-4964-BC7D-B13CAEF60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5277"/>
            <a:ext cx="12192000" cy="51674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7B1E9-A98E-4640-943D-A85E9B24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B72B-B7F7-4789-AA83-C077DC0F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3923"/>
            <a:ext cx="11277600" cy="481354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Reposibility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B5084-4610-4540-A892-1A7F7D031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53" y="845277"/>
            <a:ext cx="6097861" cy="526010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B5101A-E836-4DB9-8C30-CCF13025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B72B-B7F7-4789-AA83-C077DC0F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871" y="587791"/>
            <a:ext cx="11277600" cy="481354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79A43-7B99-4499-BD57-0E186E264672}"/>
              </a:ext>
            </a:extLst>
          </p:cNvPr>
          <p:cNvSpPr txBox="1"/>
          <p:nvPr/>
        </p:nvSpPr>
        <p:spPr>
          <a:xfrm>
            <a:off x="773723" y="1519311"/>
            <a:ext cx="9467557" cy="409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 : 2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Designer: 1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Tester: 2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BA:1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Dev: 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2F411-86F7-4048-B067-ABBE5C89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7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B72B-B7F7-4789-AA83-C077DC0F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3923"/>
            <a:ext cx="11277600" cy="481354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BC9E5-B091-4F83-BAB1-E57854572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44" y="1090286"/>
            <a:ext cx="4744112" cy="467742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6663-F00D-4CDB-B18D-1B79F725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0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B72B-B7F7-4789-AA83-C077DC0F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3923"/>
            <a:ext cx="11277600" cy="481354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490F0-AA04-4708-8F39-37B7F7487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33" y="1085523"/>
            <a:ext cx="4715533" cy="46869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B418-6477-4941-B9BE-F55E8617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4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B72B-B7F7-4789-AA83-C077DC0F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3923"/>
            <a:ext cx="11277600" cy="481354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B7414-CB65-4667-AD82-0A66F31E2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17" y="1214128"/>
            <a:ext cx="4763165" cy="442974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6BE41-C7D5-4842-96F7-D83FB7DD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3093-E1A9-4AD5-AE9A-BCF4710679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3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165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XÂY DỰNG WEBSITE  XEM PHIM TRỰC TUYẾN VÀ DỊCH VỤ HOSTING</vt:lpstr>
      <vt:lpstr>Nội dung</vt:lpstr>
      <vt:lpstr>Yêu cầu website và dịch vụ hosting</vt:lpstr>
      <vt:lpstr>Work Breakdown Structure (WBS)</vt:lpstr>
      <vt:lpstr>Reposibility Matrix</vt:lpstr>
      <vt:lpstr>Phân phối nguồn lực</vt:lpstr>
      <vt:lpstr>Phân phối thời gian</vt:lpstr>
      <vt:lpstr>Phân phối thời gian</vt:lpstr>
      <vt:lpstr>Phân phối thời gian</vt:lpstr>
      <vt:lpstr>Phân phối thời gian</vt:lpstr>
      <vt:lpstr>Phân phối nguồn lực</vt:lpstr>
      <vt:lpstr>Phân phối nguồn lực</vt:lpstr>
      <vt:lpstr>Phân phối nguồn lực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WEBSITE XEM PHIM TRỰC TUYẾN</dc:title>
  <dc:creator>PC</dc:creator>
  <cp:lastModifiedBy>PC</cp:lastModifiedBy>
  <cp:revision>10</cp:revision>
  <dcterms:created xsi:type="dcterms:W3CDTF">2019-12-12T07:24:03Z</dcterms:created>
  <dcterms:modified xsi:type="dcterms:W3CDTF">2019-12-13T17:16:38Z</dcterms:modified>
</cp:coreProperties>
</file>