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c25ec788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c25ec788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64478da2c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64478da2c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64478da2c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64478da2c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64478da2c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64478da2c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64478da2c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64478da2c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64478da2c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64478da2c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64478da2c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64478da2c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64478da2c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64478da2c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henisgood.net/pkcy5b2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 1 - Introduction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 495R (Sec 9) - Competitive Coding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Outcomes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Break down and analyze a problem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Code and debug under time constraints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Write cleaner code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Be prepared for interviews/competitions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Learn from others’ techniques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Get REAL EXPERIENCE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Me - Taylor Sorensen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10  years of coding experience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Released 2 games on the App Store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Research assistant in Computer Vision Lab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ACME major, CS minor, </a:t>
            </a:r>
            <a:r>
              <a:rPr lang="en" sz="1800"/>
              <a:t>End Goal</a:t>
            </a:r>
            <a:r>
              <a:rPr lang="en" sz="1800"/>
              <a:t>: PhD in CS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Python is my favorite language :)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Grading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80% - Assignments (available on Hackerrank)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	Each problem worth certain number of points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	To get 100%, need 10 * credit hours (ex. 2 credit hours = 20 points)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20% - Competition Attendance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Extra Credit! Recruit someone to this class for 10% boost on assignment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Attendance	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Attendance is mandatory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One allowed unexcused </a:t>
            </a:r>
            <a:r>
              <a:rPr lang="en" sz="1800"/>
              <a:t>absence</a:t>
            </a:r>
            <a:r>
              <a:rPr lang="en" sz="1800"/>
              <a:t> without explanation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After first </a:t>
            </a:r>
            <a:r>
              <a:rPr lang="en" sz="1800"/>
              <a:t>absence</a:t>
            </a:r>
            <a:r>
              <a:rPr lang="en" sz="1800"/>
              <a:t>, each absence takes 20% off total potential score on next coding assignment (1 absence - max 80%, 2 -60%)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Structure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Typical day: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15 minutes of lecture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35 minutes of in-class work on problem sets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Blitz days: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50 minute in-class coding competitions! (Ungraded, except attendance)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Special topic days: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Interview prep, STEM fair (Jan 30), etc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Office Hours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 want to be available for you! I can help on individual problems, debugging, and making code as clean as possible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Interview Practice?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TBD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Talk with me on SLACK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to know each other!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Name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Major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Interesting Fact and/or where you’re from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What you want to get out of this class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Join Slack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Create HackerRank account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-"/>
            </a:pPr>
            <a:r>
              <a:rPr lang="en" sz="1800"/>
              <a:t>Office Hours: </a:t>
            </a:r>
            <a:r>
              <a:rPr lang="en" sz="1800" u="sng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http://whenisgood.net/pkcy5b2</a:t>
            </a:r>
            <a:endParaRPr sz="1800">
              <a:solidFill>
                <a:srgbClr val="FF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 sz="1800">
                <a:solidFill>
                  <a:srgbClr val="FFFFFF"/>
                </a:solidFill>
              </a:rPr>
              <a:t>Google Survey: https://forms.gle/AQwJL2p6LR6WpuqC</a:t>
            </a:r>
            <a:r>
              <a:rPr lang="en" sz="1800">
                <a:solidFill>
                  <a:srgbClr val="FFFFFF"/>
                </a:solidFill>
              </a:rPr>
              <a:t>9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 sz="1800">
                <a:solidFill>
                  <a:srgbClr val="FFFFFF"/>
                </a:solidFill>
              </a:rPr>
              <a:t>Practice Challengeset https://www.hackerrank.com/contests/math495r-intro-ungraded/challenges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