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FDB6917-BFA5-42FD-9859-3DBA4766D0CC}">
  <a:tblStyle styleId="{1FDB6917-BFA5-42FD-9859-3DBA4766D0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c41336ed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c41336ed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c25ec788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c25ec788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c3ff61d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c3ff61d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d598414d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d598414d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d598414d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d598414d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d598414d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d598414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d598414d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d598414d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d598414d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d598414d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d598414d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d598414d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hackerrank.com/challenges/counting-valleys/problem?h_l=interview&amp;playlist_slugs%5B%5D=interview-preparation-kit&amp;playlist_slugs%5B%5D=warmu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iki.python.org/moin/TimeComplexit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495R (Sec 9) - Competitive Coding</a:t>
            </a:r>
            <a:endParaRPr/>
          </a:p>
        </p:txBody>
      </p:sp>
      <p:sp>
        <p:nvSpPr>
          <p:cNvPr id="135" name="Google Shape;135;p13"/>
          <p:cNvSpPr txBox="1"/>
          <p:nvPr>
            <p:ph type="ctrTitle"/>
          </p:nvPr>
        </p:nvSpPr>
        <p:spPr>
          <a:xfrm>
            <a:off x="3223425" y="1578400"/>
            <a:ext cx="5565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2 - Problem Breakdown / Data Structures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Problem Set!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Next Saturday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Office Hours (Tentative)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Location: This room or MathLab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142" name="Google Shape;142;p14"/>
          <p:cNvGraphicFramePr/>
          <p:nvPr/>
        </p:nvGraphicFramePr>
        <p:xfrm>
          <a:off x="1297500" y="237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{1FDB6917-BFA5-42FD-9859-3DBA4766D0CC}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Monday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2-3 PM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Thursday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1-2 PM (after class)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Friday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2-3 PM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Saturday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11 AM - 1 PM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Other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By Appointment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Business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Late Policy - 50% make-up credit up until last day of class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Academic Honesty - Feel free to share/discuss after giving an honest effort, but write your own code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Learning Suite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Problem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Counting Valleys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Tips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Complexity, Complexity, Complexity (High level, not low level)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Write before coding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Keep it simple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Readability more important than people think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Know your Data Structures and Algorithms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Don’t constrain yourself to set algorithms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Easiest Problems First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Problems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Simple Implementation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Brute Force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Bottom-Up Programming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Manipulate the Domain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Unwind Definition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Case Reduction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Greedy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Dynamic Programming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Tactical Permutation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MATH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827" y="1067475"/>
            <a:ext cx="5134350" cy="40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in Python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https://wiki.python.org/moin/TimeComplexity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‘n’ = number of elements in datastructure,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‘</a:t>
            </a:r>
            <a:r>
              <a:rPr lang="en" sz="1800"/>
              <a:t>k</a:t>
            </a:r>
            <a:r>
              <a:rPr lang="en" sz="1800"/>
              <a:t>’ = value of parameter/elements in parameter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Input/Output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106675"/>
            <a:ext cx="6326100" cy="3532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Usage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 reads in one line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input()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 splits string by spaces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input_list = line.split()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 single values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y = int(input_list[0]), int(input_list[1])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 list comprehensions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one_d = [int(i) for i in input.split()]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 multi line list comprehensions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Two_d = [[int(i) for i in input.split()] for r in range(rows)]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Ex: https://www.hackerrank.com/challenges/maximize-it/problem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