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c3ff61d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c3ff61d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c5f55ab3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c5f55ab3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c5f55ab3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c5f55ab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c5f55ab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c5f55ab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c5f55ab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c5f55ab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495R (Sec 9) - Competitive Coding</a:t>
            </a:r>
            <a:endParaRPr/>
          </a:p>
        </p:txBody>
      </p:sp>
      <p:sp>
        <p:nvSpPr>
          <p:cNvPr id="135" name="Google Shape;135;p13"/>
          <p:cNvSpPr txBox="1"/>
          <p:nvPr>
            <p:ph type="ctrTitle"/>
          </p:nvPr>
        </p:nvSpPr>
        <p:spPr>
          <a:xfrm>
            <a:off x="3223425" y="1578400"/>
            <a:ext cx="55653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3 - Data Structures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For those interested in Competitive Programming, we are going to hold weekly practices every Friday at 3pm in HBLL 3718 (it's the classroom on the southeast corner of the Lee library (ground level).</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en" sz="1400">
                <a:solidFill>
                  <a:srgbClr val="FFFFFF"/>
                </a:solidFill>
                <a:latin typeface="Arial"/>
                <a:ea typeface="Arial"/>
                <a:cs typeface="Arial"/>
                <a:sym typeface="Arial"/>
              </a:rPr>
              <a:t>We'll generally just do two hours (3-5pm), but I have the room until 6pm as we'll sometimes do some instruction in addition to practice.</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en" sz="1400">
                <a:solidFill>
                  <a:srgbClr val="FFFFFF"/>
                </a:solidFill>
                <a:latin typeface="Arial"/>
                <a:ea typeface="Arial"/>
                <a:cs typeface="Arial"/>
                <a:sym typeface="Arial"/>
              </a:rPr>
              <a:t>Everyone is welcome, please feel free to invite friends that may be interested!!</a:t>
            </a:r>
            <a:endParaRPr sz="1400">
              <a:solidFill>
                <a:srgbClr val="FFFFFF"/>
              </a:solidFill>
              <a:latin typeface="Arial"/>
              <a:ea typeface="Arial"/>
              <a:cs typeface="Arial"/>
              <a:sym typeface="Arial"/>
            </a:endParaRPr>
          </a:p>
          <a:p>
            <a:pPr indent="0" lvl="0" marL="0" rtl="0" algn="l">
              <a:spcBef>
                <a:spcPts val="1600"/>
              </a:spcBef>
              <a:spcAft>
                <a:spcPts val="1600"/>
              </a:spcAft>
              <a:buNone/>
            </a:pPr>
            <a:r>
              <a:rPr lang="en" sz="1400">
                <a:solidFill>
                  <a:srgbClr val="FFFFFF"/>
                </a:solidFill>
                <a:latin typeface="Arial"/>
                <a:ea typeface="Arial"/>
                <a:cs typeface="Arial"/>
                <a:sym typeface="Arial"/>
              </a:rPr>
              <a:t>Iff you need to come late/leave early/etc, no worries!</a:t>
            </a:r>
            <a:endParaRPr sz="1400">
              <a:solidFill>
                <a:srgbClr val="FFFFFF"/>
              </a:solidFill>
              <a:latin typeface="Arial"/>
              <a:ea typeface="Arial"/>
              <a:cs typeface="Arial"/>
              <a:sym typeface="Arial"/>
            </a:endParaRPr>
          </a:p>
        </p:txBody>
      </p:sp>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 Dr. Farrell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Class Period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Blitz - Programming Competition!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Set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Points increased! Harder problems worth a couple points more</a:t>
            </a:r>
            <a:endParaRPr sz="1400"/>
          </a:p>
          <a:p>
            <a:pPr indent="0" lvl="0" marL="0" rtl="0" algn="l">
              <a:spcBef>
                <a:spcPts val="1600"/>
              </a:spcBef>
              <a:spcAft>
                <a:spcPts val="0"/>
              </a:spcAft>
              <a:buNone/>
            </a:pPr>
            <a:r>
              <a:rPr lang="en" sz="1400"/>
              <a:t>Merging </a:t>
            </a:r>
            <a:r>
              <a:rPr lang="en" sz="1400"/>
              <a:t>Communities</a:t>
            </a:r>
            <a:r>
              <a:rPr lang="en" sz="1400"/>
              <a:t> Increased by a lot </a:t>
            </a:r>
            <a:endParaRPr sz="1400"/>
          </a:p>
          <a:p>
            <a:pPr indent="0" lvl="0" marL="0" rtl="0" algn="l">
              <a:spcBef>
                <a:spcPts val="1600"/>
              </a:spcBef>
              <a:spcAft>
                <a:spcPts val="0"/>
              </a:spcAft>
              <a:buNone/>
            </a:pPr>
            <a:r>
              <a:rPr lang="en" sz="1400"/>
              <a:t>Due Saturday at 11:59PM</a:t>
            </a:r>
            <a:endParaRPr sz="1400"/>
          </a:p>
          <a:p>
            <a:pPr indent="0" lvl="0" marL="0" rtl="0" algn="l">
              <a:spcBef>
                <a:spcPts val="1600"/>
              </a:spcBef>
              <a:spcAft>
                <a:spcPts val="0"/>
              </a:spcAft>
              <a:buNone/>
            </a:pPr>
            <a:r>
              <a:rPr lang="en" sz="1400"/>
              <a:t>Questions? Problems? Tips?</a:t>
            </a:r>
            <a:endParaRPr sz="1400"/>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Min/Max Heap</a:t>
            </a:r>
            <a:endParaRPr sz="1400"/>
          </a:p>
          <a:p>
            <a:pPr indent="0" lvl="0" marL="0" rtl="0" algn="l">
              <a:spcBef>
                <a:spcPts val="1600"/>
              </a:spcBef>
              <a:spcAft>
                <a:spcPts val="0"/>
              </a:spcAft>
              <a:buNone/>
            </a:pPr>
            <a:r>
              <a:rPr lang="en" sz="1400"/>
              <a:t>Binary Search Trees</a:t>
            </a:r>
            <a:endParaRPr sz="1400"/>
          </a:p>
          <a:p>
            <a:pPr indent="0" lvl="0" marL="0" rtl="0" algn="l">
              <a:spcBef>
                <a:spcPts val="1600"/>
              </a:spcBef>
              <a:spcAft>
                <a:spcPts val="0"/>
              </a:spcAft>
              <a:buNone/>
            </a:pPr>
            <a:r>
              <a:rPr lang="en" sz="1400"/>
              <a:t>Disjoint Set Forest</a:t>
            </a:r>
            <a:endParaRPr sz="14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Set</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with each other if you get stuck</a:t>
            </a:r>
            <a:endParaRPr/>
          </a:p>
          <a:p>
            <a:pPr indent="0" lvl="0" marL="0" rtl="0" algn="l">
              <a:spcBef>
                <a:spcPts val="1600"/>
              </a:spcBef>
              <a:spcAft>
                <a:spcPts val="0"/>
              </a:spcAft>
              <a:buNone/>
            </a:pPr>
            <a:r>
              <a:rPr lang="en"/>
              <a:t>Let me help! Work on clean code</a:t>
            </a:r>
            <a:endParaRPr/>
          </a:p>
          <a:p>
            <a:pPr indent="0" lvl="0" marL="0" rtl="0" algn="l">
              <a:spcBef>
                <a:spcPts val="1600"/>
              </a:spcBef>
              <a:spcAft>
                <a:spcPts val="0"/>
              </a:spcAft>
              <a:buNone/>
            </a:pPr>
            <a:r>
              <a:rPr lang="en"/>
              <a:t>I’ll post solutions after Saturday</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